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0D0C9-6920-4F6F-BB64-0A9256285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0078A8-1F64-410E-BD11-9B913B2B6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AD894A-842C-4488-8F1C-C1AD38E12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778DC4-2F1A-4B9F-A7A7-BFA43279A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732B91-2698-49EF-885C-5D0FFB58B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5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6E9E7A-D9A0-4DA1-83C3-712EA711A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60BC53-37E2-4544-B75C-FBA8F1A8E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F5D425-E13B-49E0-AEC5-7E1F63AEE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BD68D2-F2B5-4CF2-9948-84C8C9306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3EE931-A698-444C-8819-911B56F7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32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D6D268-8607-4EF8-81D6-82D324C78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323F19-A2C5-41F2-B725-4553AB4DA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8F82FA-CBFB-4955-8FF4-D63115BE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92C4F5-E6DF-4E89-B055-2935D38EC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0807BB-4A0A-46D4-93E1-75F90F2B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37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0D2C-D45F-4BC5-A2B9-ED68DDB9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62BB5A-54A9-41A7-8DA5-5D8885047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982276-1C89-46EE-AADD-42C1FC46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34323B-C0E2-40B7-83E1-A7E32C16B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B39D73-E553-49EA-ADA0-4FC67AD6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589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3DEC5-D24F-430F-AD9E-6EAE3C6B5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AB1A61-FFF4-4541-8209-A21D7E79E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158946-85B9-4997-B902-1FA7F890D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176548-A877-4BF4-986C-9C8035207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5C963B-6313-47AF-A4C5-241AA201D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91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B6301-B03F-4C06-AB7C-E7BD5D83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7BBAC3-3070-45E4-9D9C-1FDA673DD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1862BF-A8CA-4ADD-8345-42CB40441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188613-1828-434D-8C58-634E2E86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FD86C6-A920-49E1-B48B-8987C565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FEE26F-D9A9-486F-8D3A-BEBA2A8D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59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C8E560-BC4B-4F16-B0D3-C041FE221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B05271-78CE-4BE0-9881-E5ADA6D35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1B5AD8-0333-4C18-8989-727EB7600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778720-FEC8-4388-8511-352E78250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4AD1141-8E5B-403D-B12E-3CC31B475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B268665-982B-4BB4-89BF-5504E0AB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7F8121-FE21-43B3-BE24-91331DCA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5E9471-11EB-4FB1-A899-D4310CC8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1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58136-3391-4477-B0DC-EB931F0A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6F104D-3759-4304-AF70-8742B2F2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76D8C4-B50B-42CF-A067-95C188C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64EB66-A2D8-4FA7-8780-19BA82E4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44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C94E6A-EA9A-494D-AA94-598270A1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ABDB43-A36D-4EE4-9085-C3A2B350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62AA9D-0461-4EB6-BA65-EA218BC2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66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C2E20D-F74E-4F7A-8D99-E9EC8F158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69B389-7D13-4437-9165-54C8E69DB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CD6903-1D09-4B18-B038-47A3F462D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F17CF4-DCEC-41DC-A0A1-FCC0FB64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4F53D0-D81D-47F1-8B92-07128121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888533-AB31-4F4C-86ED-0882A883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567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46546-53A4-493A-ACE8-C3863710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9603BA3-B573-48FC-878B-16E04C12E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549241-B9D8-4F2E-9869-633295F52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5B9D1A-7FB1-4B80-A66C-A99C8813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17CFB3-8F53-4679-8E3E-197D287BD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0A9C43-0770-499C-85BB-E8C72902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24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A03DFFF-7200-48A2-8989-882FC50BE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48E2D7-F07A-40AB-96E5-B49BF9409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E878BE-F03C-42BB-B6A9-8185C38F89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6C304-A488-44DD-8A33-ECDDF0EC3CFF}" type="datetimeFigureOut">
              <a:rPr lang="es-ES" smtClean="0"/>
              <a:t>24/05/2023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9E7983-8962-42C7-A123-635291DC52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DA5AF5-3C94-41CF-9527-59A8D1964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595E-42AD-43BA-A6D9-D20C1DB32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70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EB261-F270-45B2-BB06-5513BF2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4729"/>
            <a:ext cx="9144000" cy="562058"/>
          </a:xfrm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V-16 SIGNAL FUNCTIONING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E0026F-94D1-465E-9542-7BD02AE054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CD1D507-0853-4433-8969-80DC03B8A0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53" y="1684421"/>
            <a:ext cx="11617693" cy="539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652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V-16 SIGNAL FUNCTIONING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V-16 SIGNAL FUNCTIONING</dc:title>
  <dc:creator>García Sierra, Alejandro</dc:creator>
  <cp:lastModifiedBy>García Sierra, Alejandro</cp:lastModifiedBy>
  <cp:revision>1</cp:revision>
  <dcterms:created xsi:type="dcterms:W3CDTF">2023-05-24T10:24:13Z</dcterms:created>
  <dcterms:modified xsi:type="dcterms:W3CDTF">2023-05-24T10:24:28Z</dcterms:modified>
</cp:coreProperties>
</file>