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37"/>
  </p:notesMasterIdLst>
  <p:sldIdLst>
    <p:sldId id="330" r:id="rId2"/>
    <p:sldId id="261" r:id="rId3"/>
    <p:sldId id="262" r:id="rId4"/>
    <p:sldId id="318" r:id="rId5"/>
    <p:sldId id="333" r:id="rId6"/>
    <p:sldId id="303" r:id="rId7"/>
    <p:sldId id="304" r:id="rId8"/>
    <p:sldId id="312" r:id="rId9"/>
    <p:sldId id="306" r:id="rId10"/>
    <p:sldId id="329" r:id="rId11"/>
    <p:sldId id="307" r:id="rId12"/>
    <p:sldId id="308" r:id="rId13"/>
    <p:sldId id="309" r:id="rId14"/>
    <p:sldId id="310" r:id="rId15"/>
    <p:sldId id="305" r:id="rId16"/>
    <p:sldId id="332" r:id="rId17"/>
    <p:sldId id="328" r:id="rId18"/>
    <p:sldId id="311" r:id="rId19"/>
    <p:sldId id="313" r:id="rId20"/>
    <p:sldId id="326" r:id="rId21"/>
    <p:sldId id="314" r:id="rId22"/>
    <p:sldId id="316" r:id="rId23"/>
    <p:sldId id="317" r:id="rId24"/>
    <p:sldId id="323" r:id="rId25"/>
    <p:sldId id="324" r:id="rId26"/>
    <p:sldId id="319" r:id="rId27"/>
    <p:sldId id="325" r:id="rId28"/>
    <p:sldId id="320" r:id="rId29"/>
    <p:sldId id="315" r:id="rId30"/>
    <p:sldId id="321" r:id="rId31"/>
    <p:sldId id="327" r:id="rId32"/>
    <p:sldId id="322" r:id="rId33"/>
    <p:sldId id="334" r:id="rId34"/>
    <p:sldId id="269" r:id="rId35"/>
    <p:sldId id="331" r:id="rId36"/>
  </p:sldIdLst>
  <p:sldSz cx="12192000" cy="6858000"/>
  <p:notesSz cx="6858000" cy="9144000"/>
  <p:embeddedFontLst>
    <p:embeddedFont>
      <p:font typeface="Calibri" panose="020F0502020204030204" pitchFamily="34" charset="0"/>
      <p:regular r:id="rId38"/>
      <p:bold r:id="rId39"/>
      <p:italic r:id="rId40"/>
      <p:boldItalic r:id="rId41"/>
    </p:embeddedFont>
    <p:embeddedFont>
      <p:font typeface="Calibri Light" panose="020F0302020204030204" pitchFamily="34" charset="0"/>
      <p:regular r:id="rId42"/>
      <p:italic r:id="rId43"/>
    </p:embeddedFont>
    <p:embeddedFont>
      <p:font typeface="Agency FB" panose="020B0503020202020204" pitchFamily="34" charset="0"/>
      <p:regular r:id="rId44"/>
      <p:bold r:id="rId4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E75B6"/>
    <a:srgbClr val="FF3399"/>
    <a:srgbClr val="FFCC00"/>
    <a:srgbClr val="CC00FF"/>
    <a:srgbClr val="BD6F45"/>
    <a:srgbClr val="008080"/>
    <a:srgbClr val="00CC99"/>
    <a:srgbClr val="FF0000"/>
    <a:srgbClr val="00FF00"/>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6283" autoAdjust="0"/>
  </p:normalViewPr>
  <p:slideViewPr>
    <p:cSldViewPr snapToGrid="0">
      <p:cViewPr varScale="1">
        <p:scale>
          <a:sx n="115" d="100"/>
          <a:sy n="115" d="100"/>
        </p:scale>
        <p:origin x="432" y="14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5.fntdata"/><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6.fntdata"/><Relationship Id="rId48"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032D31-5BBD-4049-BC16-73E0F4C12098}" type="datetimeFigureOut">
              <a:rPr lang="es-ES" smtClean="0"/>
              <a:t>10/06/2024</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7C8D88-3D8F-49BB-89E5-FEC136C3A80F}" type="slidenum">
              <a:rPr lang="es-ES" smtClean="0"/>
              <a:t>‹Nº›</a:t>
            </a:fld>
            <a:endParaRPr lang="es-ES"/>
          </a:p>
        </p:txBody>
      </p:sp>
    </p:spTree>
    <p:extLst>
      <p:ext uri="{BB962C8B-B14F-4D97-AF65-F5344CB8AC3E}">
        <p14:creationId xmlns:p14="http://schemas.microsoft.com/office/powerpoint/2010/main" val="668438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7C8D88-3D8F-49BB-89E5-FEC136C3A80F}"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80243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E67C8D88-3D8F-49BB-89E5-FEC136C3A80F}" type="slidenum">
              <a:rPr lang="es-ES" smtClean="0"/>
              <a:t>10</a:t>
            </a:fld>
            <a:endParaRPr lang="es-ES"/>
          </a:p>
        </p:txBody>
      </p:sp>
    </p:spTree>
    <p:extLst>
      <p:ext uri="{BB962C8B-B14F-4D97-AF65-F5344CB8AC3E}">
        <p14:creationId xmlns:p14="http://schemas.microsoft.com/office/powerpoint/2010/main" val="31587351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E67C8D88-3D8F-49BB-89E5-FEC136C3A80F}" type="slidenum">
              <a:rPr lang="es-ES" smtClean="0"/>
              <a:t>11</a:t>
            </a:fld>
            <a:endParaRPr lang="es-ES"/>
          </a:p>
        </p:txBody>
      </p:sp>
    </p:spTree>
    <p:extLst>
      <p:ext uri="{BB962C8B-B14F-4D97-AF65-F5344CB8AC3E}">
        <p14:creationId xmlns:p14="http://schemas.microsoft.com/office/powerpoint/2010/main" val="18336431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E67C8D88-3D8F-49BB-89E5-FEC136C3A80F}" type="slidenum">
              <a:rPr lang="es-ES" smtClean="0"/>
              <a:t>12</a:t>
            </a:fld>
            <a:endParaRPr lang="es-ES"/>
          </a:p>
        </p:txBody>
      </p:sp>
    </p:spTree>
    <p:extLst>
      <p:ext uri="{BB962C8B-B14F-4D97-AF65-F5344CB8AC3E}">
        <p14:creationId xmlns:p14="http://schemas.microsoft.com/office/powerpoint/2010/main" val="38393612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E67C8D88-3D8F-49BB-89E5-FEC136C3A80F}" type="slidenum">
              <a:rPr lang="es-ES" smtClean="0"/>
              <a:t>13</a:t>
            </a:fld>
            <a:endParaRPr lang="es-ES"/>
          </a:p>
        </p:txBody>
      </p:sp>
    </p:spTree>
    <p:extLst>
      <p:ext uri="{BB962C8B-B14F-4D97-AF65-F5344CB8AC3E}">
        <p14:creationId xmlns:p14="http://schemas.microsoft.com/office/powerpoint/2010/main" val="30309821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E67C8D88-3D8F-49BB-89E5-FEC136C3A80F}" type="slidenum">
              <a:rPr lang="es-ES" smtClean="0"/>
              <a:t>14</a:t>
            </a:fld>
            <a:endParaRPr lang="es-ES"/>
          </a:p>
        </p:txBody>
      </p:sp>
    </p:spTree>
    <p:extLst>
      <p:ext uri="{BB962C8B-B14F-4D97-AF65-F5344CB8AC3E}">
        <p14:creationId xmlns:p14="http://schemas.microsoft.com/office/powerpoint/2010/main" val="14142314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E67C8D88-3D8F-49BB-89E5-FEC136C3A80F}" type="slidenum">
              <a:rPr lang="es-ES" smtClean="0"/>
              <a:t>15</a:t>
            </a:fld>
            <a:endParaRPr lang="es-ES"/>
          </a:p>
        </p:txBody>
      </p:sp>
    </p:spTree>
    <p:extLst>
      <p:ext uri="{BB962C8B-B14F-4D97-AF65-F5344CB8AC3E}">
        <p14:creationId xmlns:p14="http://schemas.microsoft.com/office/powerpoint/2010/main" val="41310012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E67C8D88-3D8F-49BB-89E5-FEC136C3A80F}" type="slidenum">
              <a:rPr lang="es-ES" smtClean="0"/>
              <a:t>16</a:t>
            </a:fld>
            <a:endParaRPr lang="es-ES"/>
          </a:p>
        </p:txBody>
      </p:sp>
    </p:spTree>
    <p:extLst>
      <p:ext uri="{BB962C8B-B14F-4D97-AF65-F5344CB8AC3E}">
        <p14:creationId xmlns:p14="http://schemas.microsoft.com/office/powerpoint/2010/main" val="19932249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7C8D88-3D8F-49BB-89E5-FEC136C3A80F}"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49077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E67C8D88-3D8F-49BB-89E5-FEC136C3A80F}" type="slidenum">
              <a:rPr lang="es-ES" smtClean="0"/>
              <a:t>18</a:t>
            </a:fld>
            <a:endParaRPr lang="es-ES"/>
          </a:p>
        </p:txBody>
      </p:sp>
    </p:spTree>
    <p:extLst>
      <p:ext uri="{BB962C8B-B14F-4D97-AF65-F5344CB8AC3E}">
        <p14:creationId xmlns:p14="http://schemas.microsoft.com/office/powerpoint/2010/main" val="5516076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E67C8D88-3D8F-49BB-89E5-FEC136C3A80F}" type="slidenum">
              <a:rPr lang="es-ES" smtClean="0"/>
              <a:t>19</a:t>
            </a:fld>
            <a:endParaRPr lang="es-ES"/>
          </a:p>
        </p:txBody>
      </p:sp>
    </p:spTree>
    <p:extLst>
      <p:ext uri="{BB962C8B-B14F-4D97-AF65-F5344CB8AC3E}">
        <p14:creationId xmlns:p14="http://schemas.microsoft.com/office/powerpoint/2010/main" val="42519866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E67C8D88-3D8F-49BB-89E5-FEC136C3A80F}" type="slidenum">
              <a:rPr lang="es-ES" smtClean="0"/>
              <a:t>2</a:t>
            </a:fld>
            <a:endParaRPr lang="es-ES"/>
          </a:p>
        </p:txBody>
      </p:sp>
    </p:spTree>
    <p:extLst>
      <p:ext uri="{BB962C8B-B14F-4D97-AF65-F5344CB8AC3E}">
        <p14:creationId xmlns:p14="http://schemas.microsoft.com/office/powerpoint/2010/main" val="40602940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E67C8D88-3D8F-49BB-89E5-FEC136C3A80F}" type="slidenum">
              <a:rPr lang="es-ES" smtClean="0"/>
              <a:t>20</a:t>
            </a:fld>
            <a:endParaRPr lang="es-ES"/>
          </a:p>
        </p:txBody>
      </p:sp>
    </p:spTree>
    <p:extLst>
      <p:ext uri="{BB962C8B-B14F-4D97-AF65-F5344CB8AC3E}">
        <p14:creationId xmlns:p14="http://schemas.microsoft.com/office/powerpoint/2010/main" val="31864802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E67C8D88-3D8F-49BB-89E5-FEC136C3A80F}" type="slidenum">
              <a:rPr lang="es-ES" smtClean="0"/>
              <a:t>21</a:t>
            </a:fld>
            <a:endParaRPr lang="es-ES"/>
          </a:p>
        </p:txBody>
      </p:sp>
    </p:spTree>
    <p:extLst>
      <p:ext uri="{BB962C8B-B14F-4D97-AF65-F5344CB8AC3E}">
        <p14:creationId xmlns:p14="http://schemas.microsoft.com/office/powerpoint/2010/main" val="18735538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E67C8D88-3D8F-49BB-89E5-FEC136C3A80F}" type="slidenum">
              <a:rPr lang="es-ES" smtClean="0"/>
              <a:t>22</a:t>
            </a:fld>
            <a:endParaRPr lang="es-ES"/>
          </a:p>
        </p:txBody>
      </p:sp>
    </p:spTree>
    <p:extLst>
      <p:ext uri="{BB962C8B-B14F-4D97-AF65-F5344CB8AC3E}">
        <p14:creationId xmlns:p14="http://schemas.microsoft.com/office/powerpoint/2010/main" val="29938683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E67C8D88-3D8F-49BB-89E5-FEC136C3A80F}" type="slidenum">
              <a:rPr lang="es-ES" smtClean="0"/>
              <a:t>23</a:t>
            </a:fld>
            <a:endParaRPr lang="es-ES"/>
          </a:p>
        </p:txBody>
      </p:sp>
    </p:spTree>
    <p:extLst>
      <p:ext uri="{BB962C8B-B14F-4D97-AF65-F5344CB8AC3E}">
        <p14:creationId xmlns:p14="http://schemas.microsoft.com/office/powerpoint/2010/main" val="5350707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E67C8D88-3D8F-49BB-89E5-FEC136C3A80F}" type="slidenum">
              <a:rPr lang="es-ES" smtClean="0"/>
              <a:t>24</a:t>
            </a:fld>
            <a:endParaRPr lang="es-ES"/>
          </a:p>
        </p:txBody>
      </p:sp>
    </p:spTree>
    <p:extLst>
      <p:ext uri="{BB962C8B-B14F-4D97-AF65-F5344CB8AC3E}">
        <p14:creationId xmlns:p14="http://schemas.microsoft.com/office/powerpoint/2010/main" val="1269478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E67C8D88-3D8F-49BB-89E5-FEC136C3A80F}" type="slidenum">
              <a:rPr lang="es-ES" smtClean="0"/>
              <a:t>25</a:t>
            </a:fld>
            <a:endParaRPr lang="es-ES"/>
          </a:p>
        </p:txBody>
      </p:sp>
    </p:spTree>
    <p:extLst>
      <p:ext uri="{BB962C8B-B14F-4D97-AF65-F5344CB8AC3E}">
        <p14:creationId xmlns:p14="http://schemas.microsoft.com/office/powerpoint/2010/main" val="16007963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E67C8D88-3D8F-49BB-89E5-FEC136C3A80F}" type="slidenum">
              <a:rPr lang="es-ES" smtClean="0"/>
              <a:t>26</a:t>
            </a:fld>
            <a:endParaRPr lang="es-ES"/>
          </a:p>
        </p:txBody>
      </p:sp>
    </p:spTree>
    <p:extLst>
      <p:ext uri="{BB962C8B-B14F-4D97-AF65-F5344CB8AC3E}">
        <p14:creationId xmlns:p14="http://schemas.microsoft.com/office/powerpoint/2010/main" val="27567903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E67C8D88-3D8F-49BB-89E5-FEC136C3A80F}" type="slidenum">
              <a:rPr lang="es-ES" smtClean="0"/>
              <a:t>27</a:t>
            </a:fld>
            <a:endParaRPr lang="es-ES"/>
          </a:p>
        </p:txBody>
      </p:sp>
    </p:spTree>
    <p:extLst>
      <p:ext uri="{BB962C8B-B14F-4D97-AF65-F5344CB8AC3E}">
        <p14:creationId xmlns:p14="http://schemas.microsoft.com/office/powerpoint/2010/main" val="35089900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E67C8D88-3D8F-49BB-89E5-FEC136C3A80F}" type="slidenum">
              <a:rPr lang="es-ES" smtClean="0"/>
              <a:t>28</a:t>
            </a:fld>
            <a:endParaRPr lang="es-ES"/>
          </a:p>
        </p:txBody>
      </p:sp>
    </p:spTree>
    <p:extLst>
      <p:ext uri="{BB962C8B-B14F-4D97-AF65-F5344CB8AC3E}">
        <p14:creationId xmlns:p14="http://schemas.microsoft.com/office/powerpoint/2010/main" val="8999944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E67C8D88-3D8F-49BB-89E5-FEC136C3A80F}" type="slidenum">
              <a:rPr lang="es-ES" smtClean="0"/>
              <a:t>29</a:t>
            </a:fld>
            <a:endParaRPr lang="es-ES"/>
          </a:p>
        </p:txBody>
      </p:sp>
    </p:spTree>
    <p:extLst>
      <p:ext uri="{BB962C8B-B14F-4D97-AF65-F5344CB8AC3E}">
        <p14:creationId xmlns:p14="http://schemas.microsoft.com/office/powerpoint/2010/main" val="36799566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E67C8D88-3D8F-49BB-89E5-FEC136C3A80F}" type="slidenum">
              <a:rPr lang="es-ES" smtClean="0"/>
              <a:t>3</a:t>
            </a:fld>
            <a:endParaRPr lang="es-ES"/>
          </a:p>
        </p:txBody>
      </p:sp>
    </p:spTree>
    <p:extLst>
      <p:ext uri="{BB962C8B-B14F-4D97-AF65-F5344CB8AC3E}">
        <p14:creationId xmlns:p14="http://schemas.microsoft.com/office/powerpoint/2010/main" val="13965660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E67C8D88-3D8F-49BB-89E5-FEC136C3A80F}" type="slidenum">
              <a:rPr lang="es-ES" smtClean="0"/>
              <a:t>30</a:t>
            </a:fld>
            <a:endParaRPr lang="es-ES"/>
          </a:p>
        </p:txBody>
      </p:sp>
    </p:spTree>
    <p:extLst>
      <p:ext uri="{BB962C8B-B14F-4D97-AF65-F5344CB8AC3E}">
        <p14:creationId xmlns:p14="http://schemas.microsoft.com/office/powerpoint/2010/main" val="488915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E67C8D88-3D8F-49BB-89E5-FEC136C3A80F}" type="slidenum">
              <a:rPr lang="es-ES" smtClean="0"/>
              <a:t>31</a:t>
            </a:fld>
            <a:endParaRPr lang="es-ES"/>
          </a:p>
        </p:txBody>
      </p:sp>
    </p:spTree>
    <p:extLst>
      <p:ext uri="{BB962C8B-B14F-4D97-AF65-F5344CB8AC3E}">
        <p14:creationId xmlns:p14="http://schemas.microsoft.com/office/powerpoint/2010/main" val="7587719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E67C8D88-3D8F-49BB-89E5-FEC136C3A80F}" type="slidenum">
              <a:rPr lang="es-ES" smtClean="0"/>
              <a:t>32</a:t>
            </a:fld>
            <a:endParaRPr lang="es-ES"/>
          </a:p>
        </p:txBody>
      </p:sp>
    </p:spTree>
    <p:extLst>
      <p:ext uri="{BB962C8B-B14F-4D97-AF65-F5344CB8AC3E}">
        <p14:creationId xmlns:p14="http://schemas.microsoft.com/office/powerpoint/2010/main" val="40453399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E67C8D88-3D8F-49BB-89E5-FEC136C3A80F}" type="slidenum">
              <a:rPr lang="es-ES" smtClean="0"/>
              <a:t>33</a:t>
            </a:fld>
            <a:endParaRPr lang="es-ES"/>
          </a:p>
        </p:txBody>
      </p:sp>
    </p:spTree>
    <p:extLst>
      <p:ext uri="{BB962C8B-B14F-4D97-AF65-F5344CB8AC3E}">
        <p14:creationId xmlns:p14="http://schemas.microsoft.com/office/powerpoint/2010/main" val="12471185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E67C8D88-3D8F-49BB-89E5-FEC136C3A80F}" type="slidenum">
              <a:rPr lang="es-ES" smtClean="0"/>
              <a:t>34</a:t>
            </a:fld>
            <a:endParaRPr lang="es-ES"/>
          </a:p>
        </p:txBody>
      </p:sp>
    </p:spTree>
    <p:extLst>
      <p:ext uri="{BB962C8B-B14F-4D97-AF65-F5344CB8AC3E}">
        <p14:creationId xmlns:p14="http://schemas.microsoft.com/office/powerpoint/2010/main" val="4978565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7C8D88-3D8F-49BB-89E5-FEC136C3A80F}"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11210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E67C8D88-3D8F-49BB-89E5-FEC136C3A80F}" type="slidenum">
              <a:rPr lang="es-ES" smtClean="0"/>
              <a:t>4</a:t>
            </a:fld>
            <a:endParaRPr lang="es-ES"/>
          </a:p>
        </p:txBody>
      </p:sp>
    </p:spTree>
    <p:extLst>
      <p:ext uri="{BB962C8B-B14F-4D97-AF65-F5344CB8AC3E}">
        <p14:creationId xmlns:p14="http://schemas.microsoft.com/office/powerpoint/2010/main" val="36132297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E67C8D88-3D8F-49BB-89E5-FEC136C3A80F}" type="slidenum">
              <a:rPr lang="es-ES" smtClean="0"/>
              <a:t>5</a:t>
            </a:fld>
            <a:endParaRPr lang="es-ES"/>
          </a:p>
        </p:txBody>
      </p:sp>
    </p:spTree>
    <p:extLst>
      <p:ext uri="{BB962C8B-B14F-4D97-AF65-F5344CB8AC3E}">
        <p14:creationId xmlns:p14="http://schemas.microsoft.com/office/powerpoint/2010/main" val="6731745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E67C8D88-3D8F-49BB-89E5-FEC136C3A80F}" type="slidenum">
              <a:rPr lang="es-ES" smtClean="0"/>
              <a:t>6</a:t>
            </a:fld>
            <a:endParaRPr lang="es-ES"/>
          </a:p>
        </p:txBody>
      </p:sp>
    </p:spTree>
    <p:extLst>
      <p:ext uri="{BB962C8B-B14F-4D97-AF65-F5344CB8AC3E}">
        <p14:creationId xmlns:p14="http://schemas.microsoft.com/office/powerpoint/2010/main" val="37817611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E67C8D88-3D8F-49BB-89E5-FEC136C3A80F}" type="slidenum">
              <a:rPr lang="es-ES" smtClean="0"/>
              <a:t>7</a:t>
            </a:fld>
            <a:endParaRPr lang="es-ES"/>
          </a:p>
        </p:txBody>
      </p:sp>
    </p:spTree>
    <p:extLst>
      <p:ext uri="{BB962C8B-B14F-4D97-AF65-F5344CB8AC3E}">
        <p14:creationId xmlns:p14="http://schemas.microsoft.com/office/powerpoint/2010/main" val="42082461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E67C8D88-3D8F-49BB-89E5-FEC136C3A80F}" type="slidenum">
              <a:rPr lang="es-ES" smtClean="0"/>
              <a:t>8</a:t>
            </a:fld>
            <a:endParaRPr lang="es-ES"/>
          </a:p>
        </p:txBody>
      </p:sp>
    </p:spTree>
    <p:extLst>
      <p:ext uri="{BB962C8B-B14F-4D97-AF65-F5344CB8AC3E}">
        <p14:creationId xmlns:p14="http://schemas.microsoft.com/office/powerpoint/2010/main" val="7160916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E67C8D88-3D8F-49BB-89E5-FEC136C3A80F}" type="slidenum">
              <a:rPr lang="es-ES" smtClean="0"/>
              <a:t>9</a:t>
            </a:fld>
            <a:endParaRPr lang="es-ES"/>
          </a:p>
        </p:txBody>
      </p:sp>
    </p:spTree>
    <p:extLst>
      <p:ext uri="{BB962C8B-B14F-4D97-AF65-F5344CB8AC3E}">
        <p14:creationId xmlns:p14="http://schemas.microsoft.com/office/powerpoint/2010/main" val="7163487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5657B-0AFE-47AC-AAF9-229140F6D44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CB5BF40-0159-4E33-8989-C7012249D67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2A2AA90-A079-4F81-9A1E-2DCE165DEACF}"/>
              </a:ext>
            </a:extLst>
          </p:cNvPr>
          <p:cNvSpPr>
            <a:spLocks noGrp="1"/>
          </p:cNvSpPr>
          <p:nvPr>
            <p:ph type="dt" sz="half" idx="10"/>
          </p:nvPr>
        </p:nvSpPr>
        <p:spPr/>
        <p:txBody>
          <a:bodyPr/>
          <a:lstStyle/>
          <a:p>
            <a:fld id="{B7C128EC-663C-4D57-BF43-C3C8410B93CC}" type="datetimeFigureOut">
              <a:rPr lang="en-US" smtClean="0"/>
              <a:t>6/10/2024</a:t>
            </a:fld>
            <a:endParaRPr lang="en-US"/>
          </a:p>
        </p:txBody>
      </p:sp>
      <p:sp>
        <p:nvSpPr>
          <p:cNvPr id="5" name="Footer Placeholder 4">
            <a:extLst>
              <a:ext uri="{FF2B5EF4-FFF2-40B4-BE49-F238E27FC236}">
                <a16:creationId xmlns:a16="http://schemas.microsoft.com/office/drawing/2014/main" id="{E49D64E2-4EA2-4B97-AAD0-318FEAF4D9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04D4B6-0290-4207-96E0-CEB4633EA0D1}"/>
              </a:ext>
            </a:extLst>
          </p:cNvPr>
          <p:cNvSpPr>
            <a:spLocks noGrp="1"/>
          </p:cNvSpPr>
          <p:nvPr>
            <p:ph type="sldNum" sz="quarter" idx="12"/>
          </p:nvPr>
        </p:nvSpPr>
        <p:spPr/>
        <p:txBody>
          <a:bodyPr/>
          <a:lstStyle/>
          <a:p>
            <a:fld id="{AF7A9EB7-EBC7-41E7-8EB9-A4BF9B0E1106}" type="slidenum">
              <a:rPr lang="en-US" smtClean="0"/>
              <a:t>‹Nº›</a:t>
            </a:fld>
            <a:endParaRPr lang="en-US"/>
          </a:p>
        </p:txBody>
      </p:sp>
    </p:spTree>
    <p:extLst>
      <p:ext uri="{BB962C8B-B14F-4D97-AF65-F5344CB8AC3E}">
        <p14:creationId xmlns:p14="http://schemas.microsoft.com/office/powerpoint/2010/main" val="31498859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3FB76-AC2C-48EC-942E-32C7155B73F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C045AF0-AB2A-4B82-940E-5EF4B7783A6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775554-E24E-4254-8DD3-753B0FF9DD06}"/>
              </a:ext>
            </a:extLst>
          </p:cNvPr>
          <p:cNvSpPr>
            <a:spLocks noGrp="1"/>
          </p:cNvSpPr>
          <p:nvPr>
            <p:ph type="dt" sz="half" idx="10"/>
          </p:nvPr>
        </p:nvSpPr>
        <p:spPr/>
        <p:txBody>
          <a:bodyPr/>
          <a:lstStyle/>
          <a:p>
            <a:fld id="{B7C128EC-663C-4D57-BF43-C3C8410B93CC}" type="datetimeFigureOut">
              <a:rPr lang="en-US" smtClean="0"/>
              <a:t>6/10/2024</a:t>
            </a:fld>
            <a:endParaRPr lang="en-US"/>
          </a:p>
        </p:txBody>
      </p:sp>
      <p:sp>
        <p:nvSpPr>
          <p:cNvPr id="5" name="Footer Placeholder 4">
            <a:extLst>
              <a:ext uri="{FF2B5EF4-FFF2-40B4-BE49-F238E27FC236}">
                <a16:creationId xmlns:a16="http://schemas.microsoft.com/office/drawing/2014/main" id="{7701ACFA-D3FC-44F3-BBDD-7A274884F6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2CCBB4-10AE-4463-855F-8B71D3704229}"/>
              </a:ext>
            </a:extLst>
          </p:cNvPr>
          <p:cNvSpPr>
            <a:spLocks noGrp="1"/>
          </p:cNvSpPr>
          <p:nvPr>
            <p:ph type="sldNum" sz="quarter" idx="12"/>
          </p:nvPr>
        </p:nvSpPr>
        <p:spPr/>
        <p:txBody>
          <a:bodyPr/>
          <a:lstStyle/>
          <a:p>
            <a:fld id="{AF7A9EB7-EBC7-41E7-8EB9-A4BF9B0E1106}" type="slidenum">
              <a:rPr lang="en-US" smtClean="0"/>
              <a:t>‹Nº›</a:t>
            </a:fld>
            <a:endParaRPr lang="en-US"/>
          </a:p>
        </p:txBody>
      </p:sp>
    </p:spTree>
    <p:extLst>
      <p:ext uri="{BB962C8B-B14F-4D97-AF65-F5344CB8AC3E}">
        <p14:creationId xmlns:p14="http://schemas.microsoft.com/office/powerpoint/2010/main" val="10301044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A213E1-011B-4F3A-A3E5-C907BD4BA05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0AD08E5-51D0-4F66-9FEB-302A6515BC5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E05A4A-5228-436D-A6E5-5AC0811591CD}"/>
              </a:ext>
            </a:extLst>
          </p:cNvPr>
          <p:cNvSpPr>
            <a:spLocks noGrp="1"/>
          </p:cNvSpPr>
          <p:nvPr>
            <p:ph type="dt" sz="half" idx="10"/>
          </p:nvPr>
        </p:nvSpPr>
        <p:spPr/>
        <p:txBody>
          <a:bodyPr/>
          <a:lstStyle/>
          <a:p>
            <a:fld id="{B7C128EC-663C-4D57-BF43-C3C8410B93CC}" type="datetimeFigureOut">
              <a:rPr lang="en-US" smtClean="0"/>
              <a:t>6/10/2024</a:t>
            </a:fld>
            <a:endParaRPr lang="en-US"/>
          </a:p>
        </p:txBody>
      </p:sp>
      <p:sp>
        <p:nvSpPr>
          <p:cNvPr id="5" name="Footer Placeholder 4">
            <a:extLst>
              <a:ext uri="{FF2B5EF4-FFF2-40B4-BE49-F238E27FC236}">
                <a16:creationId xmlns:a16="http://schemas.microsoft.com/office/drawing/2014/main" id="{2186F2D4-ED9F-4B04-AD4D-6A87F704FA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1F5DBA-3B2C-4394-9A11-FC945343D744}"/>
              </a:ext>
            </a:extLst>
          </p:cNvPr>
          <p:cNvSpPr>
            <a:spLocks noGrp="1"/>
          </p:cNvSpPr>
          <p:nvPr>
            <p:ph type="sldNum" sz="quarter" idx="12"/>
          </p:nvPr>
        </p:nvSpPr>
        <p:spPr/>
        <p:txBody>
          <a:bodyPr/>
          <a:lstStyle/>
          <a:p>
            <a:fld id="{AF7A9EB7-EBC7-41E7-8EB9-A4BF9B0E1106}" type="slidenum">
              <a:rPr lang="en-US" smtClean="0"/>
              <a:t>‹Nº›</a:t>
            </a:fld>
            <a:endParaRPr lang="en-US"/>
          </a:p>
        </p:txBody>
      </p:sp>
    </p:spTree>
    <p:extLst>
      <p:ext uri="{BB962C8B-B14F-4D97-AF65-F5344CB8AC3E}">
        <p14:creationId xmlns:p14="http://schemas.microsoft.com/office/powerpoint/2010/main" val="33466978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8A279-A8DE-4182-9031-2EC7BD0134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9DE2094-DA34-4BB5-970B-710610E444F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E58777-1E06-4E19-8BB2-FD7EA1765DEB}"/>
              </a:ext>
            </a:extLst>
          </p:cNvPr>
          <p:cNvSpPr>
            <a:spLocks noGrp="1"/>
          </p:cNvSpPr>
          <p:nvPr>
            <p:ph type="dt" sz="half" idx="10"/>
          </p:nvPr>
        </p:nvSpPr>
        <p:spPr/>
        <p:txBody>
          <a:bodyPr/>
          <a:lstStyle/>
          <a:p>
            <a:fld id="{B7C128EC-663C-4D57-BF43-C3C8410B93CC}" type="datetimeFigureOut">
              <a:rPr lang="en-US" smtClean="0"/>
              <a:t>6/10/2024</a:t>
            </a:fld>
            <a:endParaRPr lang="en-US"/>
          </a:p>
        </p:txBody>
      </p:sp>
      <p:sp>
        <p:nvSpPr>
          <p:cNvPr id="5" name="Footer Placeholder 4">
            <a:extLst>
              <a:ext uri="{FF2B5EF4-FFF2-40B4-BE49-F238E27FC236}">
                <a16:creationId xmlns:a16="http://schemas.microsoft.com/office/drawing/2014/main" id="{F5A06C8D-A7AF-43B4-A07B-7AC9622F80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963327-833D-4AE5-9B67-DCA86FA3BBFA}"/>
              </a:ext>
            </a:extLst>
          </p:cNvPr>
          <p:cNvSpPr>
            <a:spLocks noGrp="1"/>
          </p:cNvSpPr>
          <p:nvPr>
            <p:ph type="sldNum" sz="quarter" idx="12"/>
          </p:nvPr>
        </p:nvSpPr>
        <p:spPr/>
        <p:txBody>
          <a:bodyPr/>
          <a:lstStyle/>
          <a:p>
            <a:fld id="{AF7A9EB7-EBC7-41E7-8EB9-A4BF9B0E1106}" type="slidenum">
              <a:rPr lang="en-US" smtClean="0"/>
              <a:t>‹Nº›</a:t>
            </a:fld>
            <a:endParaRPr lang="en-US"/>
          </a:p>
        </p:txBody>
      </p:sp>
    </p:spTree>
    <p:extLst>
      <p:ext uri="{BB962C8B-B14F-4D97-AF65-F5344CB8AC3E}">
        <p14:creationId xmlns:p14="http://schemas.microsoft.com/office/powerpoint/2010/main" val="518341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C269B0-3B94-42EE-8304-A669ECA41FF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627B32F-D4A4-42DC-93B9-C6A9C0F9A75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F2E79EE-31C9-486D-8BBB-DE992D9BC613}"/>
              </a:ext>
            </a:extLst>
          </p:cNvPr>
          <p:cNvSpPr>
            <a:spLocks noGrp="1"/>
          </p:cNvSpPr>
          <p:nvPr>
            <p:ph type="dt" sz="half" idx="10"/>
          </p:nvPr>
        </p:nvSpPr>
        <p:spPr/>
        <p:txBody>
          <a:bodyPr/>
          <a:lstStyle/>
          <a:p>
            <a:fld id="{B7C128EC-663C-4D57-BF43-C3C8410B93CC}" type="datetimeFigureOut">
              <a:rPr lang="en-US" smtClean="0"/>
              <a:t>6/10/2024</a:t>
            </a:fld>
            <a:endParaRPr lang="en-US"/>
          </a:p>
        </p:txBody>
      </p:sp>
      <p:sp>
        <p:nvSpPr>
          <p:cNvPr id="5" name="Footer Placeholder 4">
            <a:extLst>
              <a:ext uri="{FF2B5EF4-FFF2-40B4-BE49-F238E27FC236}">
                <a16:creationId xmlns:a16="http://schemas.microsoft.com/office/drawing/2014/main" id="{0CC74327-BC23-4EBB-AACF-7102D26DFD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CBED19-DDB0-4F0F-BA61-7CFCF50C5842}"/>
              </a:ext>
            </a:extLst>
          </p:cNvPr>
          <p:cNvSpPr>
            <a:spLocks noGrp="1"/>
          </p:cNvSpPr>
          <p:nvPr>
            <p:ph type="sldNum" sz="quarter" idx="12"/>
          </p:nvPr>
        </p:nvSpPr>
        <p:spPr/>
        <p:txBody>
          <a:bodyPr/>
          <a:lstStyle/>
          <a:p>
            <a:fld id="{AF7A9EB7-EBC7-41E7-8EB9-A4BF9B0E1106}" type="slidenum">
              <a:rPr lang="en-US" smtClean="0"/>
              <a:t>‹Nº›</a:t>
            </a:fld>
            <a:endParaRPr lang="en-US"/>
          </a:p>
        </p:txBody>
      </p:sp>
    </p:spTree>
    <p:extLst>
      <p:ext uri="{BB962C8B-B14F-4D97-AF65-F5344CB8AC3E}">
        <p14:creationId xmlns:p14="http://schemas.microsoft.com/office/powerpoint/2010/main" val="27625504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D6F56-3817-4570-8565-818C9C8B11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58E894-0108-477A-AE4C-C3DF676B73A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2706C57-6A92-487E-A6AE-BD69D8F0D54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4A94CC6-F172-42E8-AFC0-944A89420B90}"/>
              </a:ext>
            </a:extLst>
          </p:cNvPr>
          <p:cNvSpPr>
            <a:spLocks noGrp="1"/>
          </p:cNvSpPr>
          <p:nvPr>
            <p:ph type="dt" sz="half" idx="10"/>
          </p:nvPr>
        </p:nvSpPr>
        <p:spPr/>
        <p:txBody>
          <a:bodyPr/>
          <a:lstStyle/>
          <a:p>
            <a:fld id="{B7C128EC-663C-4D57-BF43-C3C8410B93CC}" type="datetimeFigureOut">
              <a:rPr lang="en-US" smtClean="0"/>
              <a:t>6/10/2024</a:t>
            </a:fld>
            <a:endParaRPr lang="en-US"/>
          </a:p>
        </p:txBody>
      </p:sp>
      <p:sp>
        <p:nvSpPr>
          <p:cNvPr id="6" name="Footer Placeholder 5">
            <a:extLst>
              <a:ext uri="{FF2B5EF4-FFF2-40B4-BE49-F238E27FC236}">
                <a16:creationId xmlns:a16="http://schemas.microsoft.com/office/drawing/2014/main" id="{623F3D80-BFF3-49E1-9DA4-07356BA41CF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7EB19E3-EDFD-4CAA-B809-22E09F36C19D}"/>
              </a:ext>
            </a:extLst>
          </p:cNvPr>
          <p:cNvSpPr>
            <a:spLocks noGrp="1"/>
          </p:cNvSpPr>
          <p:nvPr>
            <p:ph type="sldNum" sz="quarter" idx="12"/>
          </p:nvPr>
        </p:nvSpPr>
        <p:spPr/>
        <p:txBody>
          <a:bodyPr/>
          <a:lstStyle/>
          <a:p>
            <a:fld id="{AF7A9EB7-EBC7-41E7-8EB9-A4BF9B0E1106}" type="slidenum">
              <a:rPr lang="en-US" smtClean="0"/>
              <a:t>‹Nº›</a:t>
            </a:fld>
            <a:endParaRPr lang="en-US"/>
          </a:p>
        </p:txBody>
      </p:sp>
    </p:spTree>
    <p:extLst>
      <p:ext uri="{BB962C8B-B14F-4D97-AF65-F5344CB8AC3E}">
        <p14:creationId xmlns:p14="http://schemas.microsoft.com/office/powerpoint/2010/main" val="34029507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7E9327-AB10-41F8-B72A-51CE90EBBA9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A22F9CC-3AC9-4A17-9485-B45E47C4793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77B552B-FA56-457C-8F21-B1FBC7157DE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F6A2EE1-D88E-4678-9865-3E8686990FD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8C294D3-FF31-4EAA-AF86-E29192C8CA6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D23FAE-29A8-4CB8-8F41-42DEE070C2B3}"/>
              </a:ext>
            </a:extLst>
          </p:cNvPr>
          <p:cNvSpPr>
            <a:spLocks noGrp="1"/>
          </p:cNvSpPr>
          <p:nvPr>
            <p:ph type="dt" sz="half" idx="10"/>
          </p:nvPr>
        </p:nvSpPr>
        <p:spPr/>
        <p:txBody>
          <a:bodyPr/>
          <a:lstStyle/>
          <a:p>
            <a:fld id="{B7C128EC-663C-4D57-BF43-C3C8410B93CC}" type="datetimeFigureOut">
              <a:rPr lang="en-US" smtClean="0"/>
              <a:t>6/10/2024</a:t>
            </a:fld>
            <a:endParaRPr lang="en-US"/>
          </a:p>
        </p:txBody>
      </p:sp>
      <p:sp>
        <p:nvSpPr>
          <p:cNvPr id="8" name="Footer Placeholder 7">
            <a:extLst>
              <a:ext uri="{FF2B5EF4-FFF2-40B4-BE49-F238E27FC236}">
                <a16:creationId xmlns:a16="http://schemas.microsoft.com/office/drawing/2014/main" id="{1C633971-18F6-45E2-9575-6DCC69896A2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C27CF8C-6D4A-4BE4-8478-908E9135AAC1}"/>
              </a:ext>
            </a:extLst>
          </p:cNvPr>
          <p:cNvSpPr>
            <a:spLocks noGrp="1"/>
          </p:cNvSpPr>
          <p:nvPr>
            <p:ph type="sldNum" sz="quarter" idx="12"/>
          </p:nvPr>
        </p:nvSpPr>
        <p:spPr/>
        <p:txBody>
          <a:bodyPr/>
          <a:lstStyle/>
          <a:p>
            <a:fld id="{AF7A9EB7-EBC7-41E7-8EB9-A4BF9B0E1106}" type="slidenum">
              <a:rPr lang="en-US" smtClean="0"/>
              <a:t>‹Nº›</a:t>
            </a:fld>
            <a:endParaRPr lang="en-US"/>
          </a:p>
        </p:txBody>
      </p:sp>
    </p:spTree>
    <p:extLst>
      <p:ext uri="{BB962C8B-B14F-4D97-AF65-F5344CB8AC3E}">
        <p14:creationId xmlns:p14="http://schemas.microsoft.com/office/powerpoint/2010/main" val="712902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78E180-07CB-4ED1-B223-1A1831E3484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D8F0DF8-65B3-4D1A-AFA6-F5033BA63097}"/>
              </a:ext>
            </a:extLst>
          </p:cNvPr>
          <p:cNvSpPr>
            <a:spLocks noGrp="1"/>
          </p:cNvSpPr>
          <p:nvPr>
            <p:ph type="dt" sz="half" idx="10"/>
          </p:nvPr>
        </p:nvSpPr>
        <p:spPr/>
        <p:txBody>
          <a:bodyPr/>
          <a:lstStyle/>
          <a:p>
            <a:fld id="{B7C128EC-663C-4D57-BF43-C3C8410B93CC}" type="datetimeFigureOut">
              <a:rPr lang="en-US" smtClean="0"/>
              <a:t>6/10/2024</a:t>
            </a:fld>
            <a:endParaRPr lang="en-US"/>
          </a:p>
        </p:txBody>
      </p:sp>
      <p:sp>
        <p:nvSpPr>
          <p:cNvPr id="4" name="Footer Placeholder 3">
            <a:extLst>
              <a:ext uri="{FF2B5EF4-FFF2-40B4-BE49-F238E27FC236}">
                <a16:creationId xmlns:a16="http://schemas.microsoft.com/office/drawing/2014/main" id="{7878FCBD-4C43-45D2-B971-31F00D8D980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3A97295-7A62-43A0-933E-7C3998A4B062}"/>
              </a:ext>
            </a:extLst>
          </p:cNvPr>
          <p:cNvSpPr>
            <a:spLocks noGrp="1"/>
          </p:cNvSpPr>
          <p:nvPr>
            <p:ph type="sldNum" sz="quarter" idx="12"/>
          </p:nvPr>
        </p:nvSpPr>
        <p:spPr/>
        <p:txBody>
          <a:bodyPr/>
          <a:lstStyle/>
          <a:p>
            <a:fld id="{AF7A9EB7-EBC7-41E7-8EB9-A4BF9B0E1106}" type="slidenum">
              <a:rPr lang="en-US" smtClean="0"/>
              <a:t>‹Nº›</a:t>
            </a:fld>
            <a:endParaRPr lang="en-US"/>
          </a:p>
        </p:txBody>
      </p:sp>
    </p:spTree>
    <p:extLst>
      <p:ext uri="{BB962C8B-B14F-4D97-AF65-F5344CB8AC3E}">
        <p14:creationId xmlns:p14="http://schemas.microsoft.com/office/powerpoint/2010/main" val="35490172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055C9F3-D27C-46AF-9EC6-EA3F918325C2}"/>
              </a:ext>
            </a:extLst>
          </p:cNvPr>
          <p:cNvSpPr>
            <a:spLocks noGrp="1"/>
          </p:cNvSpPr>
          <p:nvPr>
            <p:ph type="dt" sz="half" idx="10"/>
          </p:nvPr>
        </p:nvSpPr>
        <p:spPr/>
        <p:txBody>
          <a:bodyPr/>
          <a:lstStyle/>
          <a:p>
            <a:fld id="{B7C128EC-663C-4D57-BF43-C3C8410B93CC}" type="datetimeFigureOut">
              <a:rPr lang="en-US" smtClean="0"/>
              <a:t>6/10/2024</a:t>
            </a:fld>
            <a:endParaRPr lang="en-US"/>
          </a:p>
        </p:txBody>
      </p:sp>
      <p:sp>
        <p:nvSpPr>
          <p:cNvPr id="3" name="Footer Placeholder 2">
            <a:extLst>
              <a:ext uri="{FF2B5EF4-FFF2-40B4-BE49-F238E27FC236}">
                <a16:creationId xmlns:a16="http://schemas.microsoft.com/office/drawing/2014/main" id="{BF61B62B-E785-4E6A-A687-77C5E4C11A4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CE33EDA-F22B-455E-82E4-03804DB27330}"/>
              </a:ext>
            </a:extLst>
          </p:cNvPr>
          <p:cNvSpPr>
            <a:spLocks noGrp="1"/>
          </p:cNvSpPr>
          <p:nvPr>
            <p:ph type="sldNum" sz="quarter" idx="12"/>
          </p:nvPr>
        </p:nvSpPr>
        <p:spPr/>
        <p:txBody>
          <a:bodyPr/>
          <a:lstStyle/>
          <a:p>
            <a:fld id="{AF7A9EB7-EBC7-41E7-8EB9-A4BF9B0E1106}" type="slidenum">
              <a:rPr lang="en-US" smtClean="0"/>
              <a:t>‹Nº›</a:t>
            </a:fld>
            <a:endParaRPr lang="en-US"/>
          </a:p>
        </p:txBody>
      </p:sp>
    </p:spTree>
    <p:extLst>
      <p:ext uri="{BB962C8B-B14F-4D97-AF65-F5344CB8AC3E}">
        <p14:creationId xmlns:p14="http://schemas.microsoft.com/office/powerpoint/2010/main" val="31124351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227EF-C862-4CFD-BECA-841F1A56BD7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AE6B4EA-3B1C-4A9D-8147-584741930D3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C8E641B-3C7D-4BA2-9A57-470F7A540F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59BDC6-1D4C-4B71-B92C-AD5DCF1D7437}"/>
              </a:ext>
            </a:extLst>
          </p:cNvPr>
          <p:cNvSpPr>
            <a:spLocks noGrp="1"/>
          </p:cNvSpPr>
          <p:nvPr>
            <p:ph type="dt" sz="half" idx="10"/>
          </p:nvPr>
        </p:nvSpPr>
        <p:spPr/>
        <p:txBody>
          <a:bodyPr/>
          <a:lstStyle/>
          <a:p>
            <a:fld id="{B7C128EC-663C-4D57-BF43-C3C8410B93CC}" type="datetimeFigureOut">
              <a:rPr lang="en-US" smtClean="0"/>
              <a:t>6/10/2024</a:t>
            </a:fld>
            <a:endParaRPr lang="en-US"/>
          </a:p>
        </p:txBody>
      </p:sp>
      <p:sp>
        <p:nvSpPr>
          <p:cNvPr id="6" name="Footer Placeholder 5">
            <a:extLst>
              <a:ext uri="{FF2B5EF4-FFF2-40B4-BE49-F238E27FC236}">
                <a16:creationId xmlns:a16="http://schemas.microsoft.com/office/drawing/2014/main" id="{45DDE713-49AC-4292-B02E-BE655850CAD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3CF6F08-0B67-4F2F-BCAE-49E9FA7E8BD4}"/>
              </a:ext>
            </a:extLst>
          </p:cNvPr>
          <p:cNvSpPr>
            <a:spLocks noGrp="1"/>
          </p:cNvSpPr>
          <p:nvPr>
            <p:ph type="sldNum" sz="quarter" idx="12"/>
          </p:nvPr>
        </p:nvSpPr>
        <p:spPr/>
        <p:txBody>
          <a:bodyPr/>
          <a:lstStyle/>
          <a:p>
            <a:fld id="{AF7A9EB7-EBC7-41E7-8EB9-A4BF9B0E1106}" type="slidenum">
              <a:rPr lang="en-US" smtClean="0"/>
              <a:t>‹Nº›</a:t>
            </a:fld>
            <a:endParaRPr lang="en-US"/>
          </a:p>
        </p:txBody>
      </p:sp>
    </p:spTree>
    <p:extLst>
      <p:ext uri="{BB962C8B-B14F-4D97-AF65-F5344CB8AC3E}">
        <p14:creationId xmlns:p14="http://schemas.microsoft.com/office/powerpoint/2010/main" val="38126093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419AF4-2E3A-4491-A647-FF9EC52A852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8993EBF-ED3B-45FD-BE9A-E906FDF2645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980B06F-81AD-4CCC-B368-31C68D34D5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C9E5323-0EB7-4395-A75E-F6CBA4B238E4}"/>
              </a:ext>
            </a:extLst>
          </p:cNvPr>
          <p:cNvSpPr>
            <a:spLocks noGrp="1"/>
          </p:cNvSpPr>
          <p:nvPr>
            <p:ph type="dt" sz="half" idx="10"/>
          </p:nvPr>
        </p:nvSpPr>
        <p:spPr/>
        <p:txBody>
          <a:bodyPr/>
          <a:lstStyle/>
          <a:p>
            <a:fld id="{B7C128EC-663C-4D57-BF43-C3C8410B93CC}" type="datetimeFigureOut">
              <a:rPr lang="en-US" smtClean="0"/>
              <a:t>6/10/2024</a:t>
            </a:fld>
            <a:endParaRPr lang="en-US"/>
          </a:p>
        </p:txBody>
      </p:sp>
      <p:sp>
        <p:nvSpPr>
          <p:cNvPr id="6" name="Footer Placeholder 5">
            <a:extLst>
              <a:ext uri="{FF2B5EF4-FFF2-40B4-BE49-F238E27FC236}">
                <a16:creationId xmlns:a16="http://schemas.microsoft.com/office/drawing/2014/main" id="{97666571-75BA-4289-BB59-75DD44BE3A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B831C5-CEC6-463C-9B76-CAC3461DB302}"/>
              </a:ext>
            </a:extLst>
          </p:cNvPr>
          <p:cNvSpPr>
            <a:spLocks noGrp="1"/>
          </p:cNvSpPr>
          <p:nvPr>
            <p:ph type="sldNum" sz="quarter" idx="12"/>
          </p:nvPr>
        </p:nvSpPr>
        <p:spPr/>
        <p:txBody>
          <a:bodyPr/>
          <a:lstStyle/>
          <a:p>
            <a:fld id="{AF7A9EB7-EBC7-41E7-8EB9-A4BF9B0E1106}" type="slidenum">
              <a:rPr lang="en-US" smtClean="0"/>
              <a:t>‹Nº›</a:t>
            </a:fld>
            <a:endParaRPr lang="en-US"/>
          </a:p>
        </p:txBody>
      </p:sp>
    </p:spTree>
    <p:extLst>
      <p:ext uri="{BB962C8B-B14F-4D97-AF65-F5344CB8AC3E}">
        <p14:creationId xmlns:p14="http://schemas.microsoft.com/office/powerpoint/2010/main" val="27310706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AA96EAF-E4CB-4CB1-A72A-99124D8A4D8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849B998-C6D0-4B13-A90E-6ADA66F5BCB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2C03A5-798C-4F08-AD6C-A91A74BBF66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C128EC-663C-4D57-BF43-C3C8410B93CC}" type="datetimeFigureOut">
              <a:rPr lang="en-US" smtClean="0"/>
              <a:t>6/10/2024</a:t>
            </a:fld>
            <a:endParaRPr lang="en-US"/>
          </a:p>
        </p:txBody>
      </p:sp>
      <p:sp>
        <p:nvSpPr>
          <p:cNvPr id="5" name="Footer Placeholder 4">
            <a:extLst>
              <a:ext uri="{FF2B5EF4-FFF2-40B4-BE49-F238E27FC236}">
                <a16:creationId xmlns:a16="http://schemas.microsoft.com/office/drawing/2014/main" id="{8C9A1606-3CF2-4582-B143-EAA693CC0CD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2150A1E-0974-45AB-93A3-1BECD0FF424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7A9EB7-EBC7-41E7-8EB9-A4BF9B0E1106}" type="slidenum">
              <a:rPr lang="en-US" smtClean="0"/>
              <a:t>‹Nº›</a:t>
            </a:fld>
            <a:endParaRPr lang="en-US"/>
          </a:p>
        </p:txBody>
      </p:sp>
    </p:spTree>
    <p:extLst>
      <p:ext uri="{BB962C8B-B14F-4D97-AF65-F5344CB8AC3E}">
        <p14:creationId xmlns:p14="http://schemas.microsoft.com/office/powerpoint/2010/main" val="28813929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18.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21.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23.pn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25.pn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4.png"/><Relationship Id="rId7"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27.png"/><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29.pn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30.png"/><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32.pn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3" Type="http://schemas.openxmlformats.org/officeDocument/2006/relationships/image" Target="../media/image4.png"/><Relationship Id="rId7" Type="http://schemas.openxmlformats.org/officeDocument/2006/relationships/image" Target="../media/image34.png"/><Relationship Id="rId12" Type="http://schemas.openxmlformats.org/officeDocument/2006/relationships/image" Target="../media/image39.png"/><Relationship Id="rId17" Type="http://schemas.openxmlformats.org/officeDocument/2006/relationships/image" Target="../media/image13.png"/><Relationship Id="rId2" Type="http://schemas.openxmlformats.org/officeDocument/2006/relationships/notesSlide" Target="../notesSlides/notesSlide19.xml"/><Relationship Id="rId16" Type="http://schemas.openxmlformats.org/officeDocument/2006/relationships/image" Target="../media/image43.pn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38.png"/><Relationship Id="rId5" Type="http://schemas.openxmlformats.org/officeDocument/2006/relationships/image" Target="../media/image21.png"/><Relationship Id="rId15" Type="http://schemas.openxmlformats.org/officeDocument/2006/relationships/image" Target="../media/image42.png"/><Relationship Id="rId10" Type="http://schemas.openxmlformats.org/officeDocument/2006/relationships/image" Target="../media/image37.png"/><Relationship Id="rId4" Type="http://schemas.openxmlformats.org/officeDocument/2006/relationships/image" Target="../media/image6.png"/><Relationship Id="rId9" Type="http://schemas.openxmlformats.org/officeDocument/2006/relationships/image" Target="../media/image36.png"/><Relationship Id="rId1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44.png"/><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png"/><Relationship Id="rId7" Type="http://schemas.openxmlformats.org/officeDocument/2006/relationships/image" Target="../media/image52.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54.jpg"/><Relationship Id="rId5" Type="http://schemas.openxmlformats.org/officeDocument/2006/relationships/image" Target="../media/image53.png"/><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56.jpg"/><Relationship Id="rId5" Type="http://schemas.openxmlformats.org/officeDocument/2006/relationships/image" Target="../media/image55.png"/><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png"/><Relationship Id="rId7" Type="http://schemas.openxmlformats.org/officeDocument/2006/relationships/image" Target="../media/image59.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58.png"/><Relationship Id="rId5" Type="http://schemas.openxmlformats.org/officeDocument/2006/relationships/image" Target="../media/image57.jpeg"/><Relationship Id="rId4" Type="http://schemas.openxmlformats.org/officeDocument/2006/relationships/image" Target="../media/image6.png"/><Relationship Id="rId9" Type="http://schemas.openxmlformats.org/officeDocument/2006/relationships/image" Target="../media/image60.pn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png"/></Relationships>
</file>

<file path=ppt/slides/_rels/slide2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png"/><Relationship Id="rId7" Type="http://schemas.openxmlformats.org/officeDocument/2006/relationships/image" Target="../media/image65.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64.jpeg"/><Relationship Id="rId5" Type="http://schemas.openxmlformats.org/officeDocument/2006/relationships/image" Target="../media/image63.png"/><Relationship Id="rId4" Type="http://schemas.openxmlformats.org/officeDocument/2006/relationships/image" Target="../media/image6.png"/><Relationship Id="rId9" Type="http://schemas.openxmlformats.org/officeDocument/2006/relationships/image" Target="../media/image66.png"/></Relationships>
</file>

<file path=ppt/slides/_rels/slide29.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png"/><Relationship Id="rId9" Type="http://schemas.openxmlformats.org/officeDocument/2006/relationships/image" Target="../media/image70.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png"/><Relationship Id="rId7" Type="http://schemas.openxmlformats.org/officeDocument/2006/relationships/image" Target="../media/image73.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6.png"/></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6.png"/></Relationships>
</file>

<file path=ppt/slides/_rels/slide32.xml.rels><?xml version="1.0" encoding="UTF-8" standalone="yes"?>
<Relationships xmlns="http://schemas.openxmlformats.org/package/2006/relationships"><Relationship Id="rId8" Type="http://schemas.openxmlformats.org/officeDocument/2006/relationships/image" Target="../media/image78.jpeg"/><Relationship Id="rId3" Type="http://schemas.openxmlformats.org/officeDocument/2006/relationships/image" Target="../media/image4.png"/><Relationship Id="rId7" Type="http://schemas.openxmlformats.org/officeDocument/2006/relationships/image" Target="../media/image77.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76.png"/><Relationship Id="rId4" Type="http://schemas.openxmlformats.org/officeDocument/2006/relationships/image" Target="../media/image6.png"/><Relationship Id="rId9" Type="http://schemas.openxmlformats.org/officeDocument/2006/relationships/image" Target="../media/image79.png"/></Relationships>
</file>

<file path=ppt/slides/_rels/slide33.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4.png"/><Relationship Id="rId7" Type="http://schemas.openxmlformats.org/officeDocument/2006/relationships/image" Target="../media/image81.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80.png"/><Relationship Id="rId4" Type="http://schemas.openxmlformats.org/officeDocument/2006/relationships/image" Target="../media/image6.png"/><Relationship Id="rId9" Type="http://schemas.openxmlformats.org/officeDocument/2006/relationships/image" Target="../media/image83.png"/></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hyperlink" Target="https://unsplash.com/" TargetMode="External"/><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hyperlink" Target="https://www.pexels.com/" TargetMode="External"/><Relationship Id="rId5" Type="http://schemas.openxmlformats.org/officeDocument/2006/relationships/hyperlink" Target="https://pngtree.com/" TargetMode="External"/><Relationship Id="rId4" Type="http://schemas.openxmlformats.org/officeDocument/2006/relationships/hyperlink" Target="https://www.vecteezy.com/"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14.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5.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16.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11">
            <a:extLst>
              <a:ext uri="{FF2B5EF4-FFF2-40B4-BE49-F238E27FC236}">
                <a16:creationId xmlns:a16="http://schemas.microsoft.com/office/drawing/2014/main" id="{35305479-B07C-9B25-B6C8-BDFCA5F4E1D0}"/>
              </a:ext>
            </a:extLst>
          </p:cNvPr>
          <p:cNvPicPr>
            <a:picLocks noChangeAspect="1"/>
          </p:cNvPicPr>
          <p:nvPr/>
        </p:nvPicPr>
        <p:blipFill>
          <a:blip r:embed="rId3"/>
          <a:stretch>
            <a:fillRect/>
          </a:stretch>
        </p:blipFill>
        <p:spPr>
          <a:xfrm>
            <a:off x="6101879" y="0"/>
            <a:ext cx="5671529" cy="6738450"/>
          </a:xfrm>
          <a:prstGeom prst="rect">
            <a:avLst/>
          </a:prstGeom>
        </p:spPr>
      </p:pic>
      <p:grpSp>
        <p:nvGrpSpPr>
          <p:cNvPr id="2" name="Grupo 1">
            <a:extLst>
              <a:ext uri="{FF2B5EF4-FFF2-40B4-BE49-F238E27FC236}">
                <a16:creationId xmlns:a16="http://schemas.microsoft.com/office/drawing/2014/main" id="{F0A0ADE4-AE26-5EC3-4713-F336135DE978}"/>
              </a:ext>
            </a:extLst>
          </p:cNvPr>
          <p:cNvGrpSpPr/>
          <p:nvPr/>
        </p:nvGrpSpPr>
        <p:grpSpPr>
          <a:xfrm>
            <a:off x="5805714" y="119550"/>
            <a:ext cx="580573" cy="6607323"/>
            <a:chOff x="5805714" y="119550"/>
            <a:chExt cx="580573" cy="6607323"/>
          </a:xfrm>
        </p:grpSpPr>
        <p:grpSp>
          <p:nvGrpSpPr>
            <p:cNvPr id="10" name="Group 9">
              <a:extLst>
                <a:ext uri="{FF2B5EF4-FFF2-40B4-BE49-F238E27FC236}">
                  <a16:creationId xmlns:a16="http://schemas.microsoft.com/office/drawing/2014/main" id="{AEE5042A-E067-4FB7-BCFF-00BB33BFEDEC}"/>
                </a:ext>
              </a:extLst>
            </p:cNvPr>
            <p:cNvGrpSpPr/>
            <p:nvPr/>
          </p:nvGrpSpPr>
          <p:grpSpPr>
            <a:xfrm>
              <a:off x="5805714" y="119550"/>
              <a:ext cx="580573" cy="386869"/>
              <a:chOff x="5805714" y="609691"/>
              <a:chExt cx="580573" cy="386869"/>
            </a:xfrm>
          </p:grpSpPr>
          <p:sp>
            <p:nvSpPr>
              <p:cNvPr id="5" name="Rectangle 4">
                <a:extLst>
                  <a:ext uri="{FF2B5EF4-FFF2-40B4-BE49-F238E27FC236}">
                    <a16:creationId xmlns:a16="http://schemas.microsoft.com/office/drawing/2014/main" id="{9ECC8D50-758B-45D1-9832-058DA749338C}"/>
                  </a:ext>
                </a:extLst>
              </p:cNvPr>
              <p:cNvSpPr/>
              <p:nvPr/>
            </p:nvSpPr>
            <p:spPr>
              <a:xfrm>
                <a:off x="6126481" y="682263"/>
                <a:ext cx="259806" cy="145054"/>
              </a:xfrm>
              <a:prstGeom prst="rect">
                <a:avLst/>
              </a:prstGeom>
              <a:solidFill>
                <a:schemeClr val="bg1">
                  <a:lumMod val="95000"/>
                </a:schemeClr>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Arc 8">
                <a:extLst>
                  <a:ext uri="{FF2B5EF4-FFF2-40B4-BE49-F238E27FC236}">
                    <a16:creationId xmlns:a16="http://schemas.microsoft.com/office/drawing/2014/main" id="{FC783E55-1922-4926-8D97-EC60526709F7}"/>
                  </a:ext>
                </a:extLst>
              </p:cNvPr>
              <p:cNvSpPr/>
              <p:nvPr/>
            </p:nvSpPr>
            <p:spPr>
              <a:xfrm>
                <a:off x="5805714" y="609691"/>
                <a:ext cx="410553" cy="386869"/>
              </a:xfrm>
              <a:prstGeom prst="arc">
                <a:avLst>
                  <a:gd name="adj1" fmla="val 4206676"/>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8" name="Group 77">
              <a:extLst>
                <a:ext uri="{FF2B5EF4-FFF2-40B4-BE49-F238E27FC236}">
                  <a16:creationId xmlns:a16="http://schemas.microsoft.com/office/drawing/2014/main" id="{E48E30C9-A74F-4C52-AD04-FC9A5CBD8258}"/>
                </a:ext>
              </a:extLst>
            </p:cNvPr>
            <p:cNvGrpSpPr/>
            <p:nvPr/>
          </p:nvGrpSpPr>
          <p:grpSpPr>
            <a:xfrm>
              <a:off x="5805714" y="430573"/>
              <a:ext cx="580573" cy="386869"/>
              <a:chOff x="5805714" y="609691"/>
              <a:chExt cx="580573" cy="386869"/>
            </a:xfrm>
          </p:grpSpPr>
          <p:sp>
            <p:nvSpPr>
              <p:cNvPr id="79" name="Rectangle 78">
                <a:extLst>
                  <a:ext uri="{FF2B5EF4-FFF2-40B4-BE49-F238E27FC236}">
                    <a16:creationId xmlns:a16="http://schemas.microsoft.com/office/drawing/2014/main" id="{9D80A7DB-810E-4588-BE25-E9F7C34D3DB1}"/>
                  </a:ext>
                </a:extLst>
              </p:cNvPr>
              <p:cNvSpPr/>
              <p:nvPr/>
            </p:nvSpPr>
            <p:spPr>
              <a:xfrm>
                <a:off x="6126481" y="682263"/>
                <a:ext cx="259806" cy="145054"/>
              </a:xfrm>
              <a:prstGeom prst="rect">
                <a:avLst/>
              </a:prstGeom>
              <a:solidFill>
                <a:schemeClr val="bg1">
                  <a:lumMod val="95000"/>
                </a:schemeClr>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0" name="Arc 79">
                <a:extLst>
                  <a:ext uri="{FF2B5EF4-FFF2-40B4-BE49-F238E27FC236}">
                    <a16:creationId xmlns:a16="http://schemas.microsoft.com/office/drawing/2014/main" id="{0CEE252C-3F6B-425D-A974-8C322FD62AA8}"/>
                  </a:ext>
                </a:extLst>
              </p:cNvPr>
              <p:cNvSpPr/>
              <p:nvPr/>
            </p:nvSpPr>
            <p:spPr>
              <a:xfrm>
                <a:off x="5805714" y="609691"/>
                <a:ext cx="410553" cy="386869"/>
              </a:xfrm>
              <a:prstGeom prst="arc">
                <a:avLst>
                  <a:gd name="adj1" fmla="val 4206676"/>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1" name="Group 80">
              <a:extLst>
                <a:ext uri="{FF2B5EF4-FFF2-40B4-BE49-F238E27FC236}">
                  <a16:creationId xmlns:a16="http://schemas.microsoft.com/office/drawing/2014/main" id="{BDE4CAF1-67FB-4A00-A957-F84932EF37EA}"/>
                </a:ext>
              </a:extLst>
            </p:cNvPr>
            <p:cNvGrpSpPr/>
            <p:nvPr/>
          </p:nvGrpSpPr>
          <p:grpSpPr>
            <a:xfrm>
              <a:off x="5805714" y="741596"/>
              <a:ext cx="580573" cy="386869"/>
              <a:chOff x="5805714" y="609691"/>
              <a:chExt cx="580573" cy="386869"/>
            </a:xfrm>
          </p:grpSpPr>
          <p:sp>
            <p:nvSpPr>
              <p:cNvPr id="82" name="Rectangle 81">
                <a:extLst>
                  <a:ext uri="{FF2B5EF4-FFF2-40B4-BE49-F238E27FC236}">
                    <a16:creationId xmlns:a16="http://schemas.microsoft.com/office/drawing/2014/main" id="{74C944AF-D50A-425E-A441-BD46E8CB9783}"/>
                  </a:ext>
                </a:extLst>
              </p:cNvPr>
              <p:cNvSpPr/>
              <p:nvPr/>
            </p:nvSpPr>
            <p:spPr>
              <a:xfrm>
                <a:off x="6126481" y="682263"/>
                <a:ext cx="259806" cy="145054"/>
              </a:xfrm>
              <a:prstGeom prst="rect">
                <a:avLst/>
              </a:prstGeom>
              <a:solidFill>
                <a:schemeClr val="bg1">
                  <a:lumMod val="95000"/>
                </a:schemeClr>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3" name="Arc 82">
                <a:extLst>
                  <a:ext uri="{FF2B5EF4-FFF2-40B4-BE49-F238E27FC236}">
                    <a16:creationId xmlns:a16="http://schemas.microsoft.com/office/drawing/2014/main" id="{AE95EC9D-DB78-417E-AF31-C543DE84C1EE}"/>
                  </a:ext>
                </a:extLst>
              </p:cNvPr>
              <p:cNvSpPr/>
              <p:nvPr/>
            </p:nvSpPr>
            <p:spPr>
              <a:xfrm>
                <a:off x="5805714" y="609691"/>
                <a:ext cx="410553" cy="386869"/>
              </a:xfrm>
              <a:prstGeom prst="arc">
                <a:avLst>
                  <a:gd name="adj1" fmla="val 4206676"/>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4" name="Group 83">
              <a:extLst>
                <a:ext uri="{FF2B5EF4-FFF2-40B4-BE49-F238E27FC236}">
                  <a16:creationId xmlns:a16="http://schemas.microsoft.com/office/drawing/2014/main" id="{EC3E0684-8AE8-4214-BF7B-4AAB6B86F600}"/>
                </a:ext>
              </a:extLst>
            </p:cNvPr>
            <p:cNvGrpSpPr/>
            <p:nvPr/>
          </p:nvGrpSpPr>
          <p:grpSpPr>
            <a:xfrm>
              <a:off x="5805714" y="1052619"/>
              <a:ext cx="580573" cy="386869"/>
              <a:chOff x="5805714" y="609691"/>
              <a:chExt cx="580573" cy="386869"/>
            </a:xfrm>
          </p:grpSpPr>
          <p:sp>
            <p:nvSpPr>
              <p:cNvPr id="85" name="Rectangle 84">
                <a:extLst>
                  <a:ext uri="{FF2B5EF4-FFF2-40B4-BE49-F238E27FC236}">
                    <a16:creationId xmlns:a16="http://schemas.microsoft.com/office/drawing/2014/main" id="{CF8E04A3-B6B4-4F3C-BB6B-AF9929DDA237}"/>
                  </a:ext>
                </a:extLst>
              </p:cNvPr>
              <p:cNvSpPr/>
              <p:nvPr/>
            </p:nvSpPr>
            <p:spPr>
              <a:xfrm>
                <a:off x="6126481" y="682263"/>
                <a:ext cx="259806" cy="145054"/>
              </a:xfrm>
              <a:prstGeom prst="rect">
                <a:avLst/>
              </a:prstGeom>
              <a:solidFill>
                <a:schemeClr val="bg1">
                  <a:lumMod val="95000"/>
                </a:schemeClr>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6" name="Arc 85">
                <a:extLst>
                  <a:ext uri="{FF2B5EF4-FFF2-40B4-BE49-F238E27FC236}">
                    <a16:creationId xmlns:a16="http://schemas.microsoft.com/office/drawing/2014/main" id="{18A95974-DAB2-4BF8-9192-96278D1744CD}"/>
                  </a:ext>
                </a:extLst>
              </p:cNvPr>
              <p:cNvSpPr/>
              <p:nvPr/>
            </p:nvSpPr>
            <p:spPr>
              <a:xfrm>
                <a:off x="5805714" y="609691"/>
                <a:ext cx="410553" cy="386869"/>
              </a:xfrm>
              <a:prstGeom prst="arc">
                <a:avLst>
                  <a:gd name="adj1" fmla="val 4206676"/>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7" name="Group 86">
              <a:extLst>
                <a:ext uri="{FF2B5EF4-FFF2-40B4-BE49-F238E27FC236}">
                  <a16:creationId xmlns:a16="http://schemas.microsoft.com/office/drawing/2014/main" id="{C97BDBFC-6DCF-4D05-9235-AF24FD08B7BA}"/>
                </a:ext>
              </a:extLst>
            </p:cNvPr>
            <p:cNvGrpSpPr/>
            <p:nvPr/>
          </p:nvGrpSpPr>
          <p:grpSpPr>
            <a:xfrm>
              <a:off x="5805714" y="1363642"/>
              <a:ext cx="580573" cy="386869"/>
              <a:chOff x="5805714" y="609691"/>
              <a:chExt cx="580573" cy="386869"/>
            </a:xfrm>
          </p:grpSpPr>
          <p:sp>
            <p:nvSpPr>
              <p:cNvPr id="88" name="Rectangle 87">
                <a:extLst>
                  <a:ext uri="{FF2B5EF4-FFF2-40B4-BE49-F238E27FC236}">
                    <a16:creationId xmlns:a16="http://schemas.microsoft.com/office/drawing/2014/main" id="{4AB8CE96-3DF3-4063-9F27-D4DB07BB75EF}"/>
                  </a:ext>
                </a:extLst>
              </p:cNvPr>
              <p:cNvSpPr/>
              <p:nvPr/>
            </p:nvSpPr>
            <p:spPr>
              <a:xfrm>
                <a:off x="6126481" y="682263"/>
                <a:ext cx="259806" cy="145054"/>
              </a:xfrm>
              <a:prstGeom prst="rect">
                <a:avLst/>
              </a:prstGeom>
              <a:solidFill>
                <a:schemeClr val="bg1">
                  <a:lumMod val="95000"/>
                </a:schemeClr>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9" name="Arc 88">
                <a:extLst>
                  <a:ext uri="{FF2B5EF4-FFF2-40B4-BE49-F238E27FC236}">
                    <a16:creationId xmlns:a16="http://schemas.microsoft.com/office/drawing/2014/main" id="{309BD817-14B6-4AA7-A1F6-6EAEFBC3A86F}"/>
                  </a:ext>
                </a:extLst>
              </p:cNvPr>
              <p:cNvSpPr/>
              <p:nvPr/>
            </p:nvSpPr>
            <p:spPr>
              <a:xfrm>
                <a:off x="5805714" y="609691"/>
                <a:ext cx="410553" cy="386869"/>
              </a:xfrm>
              <a:prstGeom prst="arc">
                <a:avLst>
                  <a:gd name="adj1" fmla="val 4206676"/>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90" name="Group 89">
              <a:extLst>
                <a:ext uri="{FF2B5EF4-FFF2-40B4-BE49-F238E27FC236}">
                  <a16:creationId xmlns:a16="http://schemas.microsoft.com/office/drawing/2014/main" id="{C6951FED-2BD7-4859-B333-5B1CAEF8AB8D}"/>
                </a:ext>
              </a:extLst>
            </p:cNvPr>
            <p:cNvGrpSpPr/>
            <p:nvPr/>
          </p:nvGrpSpPr>
          <p:grpSpPr>
            <a:xfrm>
              <a:off x="5805714" y="1674665"/>
              <a:ext cx="580573" cy="386869"/>
              <a:chOff x="5805714" y="609691"/>
              <a:chExt cx="580573" cy="386869"/>
            </a:xfrm>
          </p:grpSpPr>
          <p:sp>
            <p:nvSpPr>
              <p:cNvPr id="91" name="Rectangle 90">
                <a:extLst>
                  <a:ext uri="{FF2B5EF4-FFF2-40B4-BE49-F238E27FC236}">
                    <a16:creationId xmlns:a16="http://schemas.microsoft.com/office/drawing/2014/main" id="{FE30C63D-F045-40E9-8C54-26DA5BDA0F44}"/>
                  </a:ext>
                </a:extLst>
              </p:cNvPr>
              <p:cNvSpPr/>
              <p:nvPr/>
            </p:nvSpPr>
            <p:spPr>
              <a:xfrm>
                <a:off x="6126481" y="682263"/>
                <a:ext cx="259806" cy="145054"/>
              </a:xfrm>
              <a:prstGeom prst="rect">
                <a:avLst/>
              </a:prstGeom>
              <a:solidFill>
                <a:schemeClr val="bg1">
                  <a:lumMod val="95000"/>
                </a:schemeClr>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2" name="Arc 91">
                <a:extLst>
                  <a:ext uri="{FF2B5EF4-FFF2-40B4-BE49-F238E27FC236}">
                    <a16:creationId xmlns:a16="http://schemas.microsoft.com/office/drawing/2014/main" id="{434A2720-2A66-40B1-AC7E-5C244C6E6EB9}"/>
                  </a:ext>
                </a:extLst>
              </p:cNvPr>
              <p:cNvSpPr/>
              <p:nvPr/>
            </p:nvSpPr>
            <p:spPr>
              <a:xfrm>
                <a:off x="5805714" y="609691"/>
                <a:ext cx="410553" cy="386869"/>
              </a:xfrm>
              <a:prstGeom prst="arc">
                <a:avLst>
                  <a:gd name="adj1" fmla="val 4206676"/>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93" name="Group 92">
              <a:extLst>
                <a:ext uri="{FF2B5EF4-FFF2-40B4-BE49-F238E27FC236}">
                  <a16:creationId xmlns:a16="http://schemas.microsoft.com/office/drawing/2014/main" id="{3253887B-E245-4C89-84BB-C89576187B4D}"/>
                </a:ext>
              </a:extLst>
            </p:cNvPr>
            <p:cNvGrpSpPr/>
            <p:nvPr/>
          </p:nvGrpSpPr>
          <p:grpSpPr>
            <a:xfrm>
              <a:off x="5805714" y="1985688"/>
              <a:ext cx="580573" cy="386869"/>
              <a:chOff x="5805714" y="609691"/>
              <a:chExt cx="580573" cy="386869"/>
            </a:xfrm>
          </p:grpSpPr>
          <p:sp>
            <p:nvSpPr>
              <p:cNvPr id="94" name="Rectangle 93">
                <a:extLst>
                  <a:ext uri="{FF2B5EF4-FFF2-40B4-BE49-F238E27FC236}">
                    <a16:creationId xmlns:a16="http://schemas.microsoft.com/office/drawing/2014/main" id="{C2935527-C9EF-4950-89BB-EB1207B25EAD}"/>
                  </a:ext>
                </a:extLst>
              </p:cNvPr>
              <p:cNvSpPr/>
              <p:nvPr/>
            </p:nvSpPr>
            <p:spPr>
              <a:xfrm>
                <a:off x="6126481" y="682263"/>
                <a:ext cx="259806" cy="145054"/>
              </a:xfrm>
              <a:prstGeom prst="rect">
                <a:avLst/>
              </a:prstGeom>
              <a:solidFill>
                <a:schemeClr val="bg1">
                  <a:lumMod val="95000"/>
                </a:schemeClr>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5" name="Arc 94">
                <a:extLst>
                  <a:ext uri="{FF2B5EF4-FFF2-40B4-BE49-F238E27FC236}">
                    <a16:creationId xmlns:a16="http://schemas.microsoft.com/office/drawing/2014/main" id="{B885AD0D-2A97-4761-A7E2-81AE7730FF98}"/>
                  </a:ext>
                </a:extLst>
              </p:cNvPr>
              <p:cNvSpPr/>
              <p:nvPr/>
            </p:nvSpPr>
            <p:spPr>
              <a:xfrm>
                <a:off x="5805714" y="609691"/>
                <a:ext cx="410553" cy="386869"/>
              </a:xfrm>
              <a:prstGeom prst="arc">
                <a:avLst>
                  <a:gd name="adj1" fmla="val 4206676"/>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96" name="Group 95">
              <a:extLst>
                <a:ext uri="{FF2B5EF4-FFF2-40B4-BE49-F238E27FC236}">
                  <a16:creationId xmlns:a16="http://schemas.microsoft.com/office/drawing/2014/main" id="{B20895E6-FBAD-4249-90F9-43369FD2080F}"/>
                </a:ext>
              </a:extLst>
            </p:cNvPr>
            <p:cNvGrpSpPr/>
            <p:nvPr/>
          </p:nvGrpSpPr>
          <p:grpSpPr>
            <a:xfrm>
              <a:off x="5805714" y="2296711"/>
              <a:ext cx="580573" cy="386869"/>
              <a:chOff x="5805714" y="609691"/>
              <a:chExt cx="580573" cy="386869"/>
            </a:xfrm>
          </p:grpSpPr>
          <p:sp>
            <p:nvSpPr>
              <p:cNvPr id="97" name="Rectangle 96">
                <a:extLst>
                  <a:ext uri="{FF2B5EF4-FFF2-40B4-BE49-F238E27FC236}">
                    <a16:creationId xmlns:a16="http://schemas.microsoft.com/office/drawing/2014/main" id="{416F99E9-E132-4AB6-9501-719E390B2951}"/>
                  </a:ext>
                </a:extLst>
              </p:cNvPr>
              <p:cNvSpPr/>
              <p:nvPr/>
            </p:nvSpPr>
            <p:spPr>
              <a:xfrm>
                <a:off x="6126481" y="682263"/>
                <a:ext cx="259806" cy="145054"/>
              </a:xfrm>
              <a:prstGeom prst="rect">
                <a:avLst/>
              </a:prstGeom>
              <a:solidFill>
                <a:schemeClr val="bg1">
                  <a:lumMod val="95000"/>
                </a:schemeClr>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8" name="Arc 97">
                <a:extLst>
                  <a:ext uri="{FF2B5EF4-FFF2-40B4-BE49-F238E27FC236}">
                    <a16:creationId xmlns:a16="http://schemas.microsoft.com/office/drawing/2014/main" id="{7BF41422-E1EF-4A49-906D-7C9E43200378}"/>
                  </a:ext>
                </a:extLst>
              </p:cNvPr>
              <p:cNvSpPr/>
              <p:nvPr/>
            </p:nvSpPr>
            <p:spPr>
              <a:xfrm>
                <a:off x="5805714" y="609691"/>
                <a:ext cx="410553" cy="386869"/>
              </a:xfrm>
              <a:prstGeom prst="arc">
                <a:avLst>
                  <a:gd name="adj1" fmla="val 4206676"/>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99" name="Group 98">
              <a:extLst>
                <a:ext uri="{FF2B5EF4-FFF2-40B4-BE49-F238E27FC236}">
                  <a16:creationId xmlns:a16="http://schemas.microsoft.com/office/drawing/2014/main" id="{3A6C8FCE-3906-4A51-8C51-53A21458A79D}"/>
                </a:ext>
              </a:extLst>
            </p:cNvPr>
            <p:cNvGrpSpPr/>
            <p:nvPr/>
          </p:nvGrpSpPr>
          <p:grpSpPr>
            <a:xfrm>
              <a:off x="5805714" y="2607734"/>
              <a:ext cx="580573" cy="386869"/>
              <a:chOff x="5805714" y="609691"/>
              <a:chExt cx="580573" cy="386869"/>
            </a:xfrm>
          </p:grpSpPr>
          <p:sp>
            <p:nvSpPr>
              <p:cNvPr id="100" name="Rectangle 99">
                <a:extLst>
                  <a:ext uri="{FF2B5EF4-FFF2-40B4-BE49-F238E27FC236}">
                    <a16:creationId xmlns:a16="http://schemas.microsoft.com/office/drawing/2014/main" id="{01B7306C-C82A-4CBC-8810-B196E2B85FD9}"/>
                  </a:ext>
                </a:extLst>
              </p:cNvPr>
              <p:cNvSpPr/>
              <p:nvPr/>
            </p:nvSpPr>
            <p:spPr>
              <a:xfrm>
                <a:off x="6126481" y="682263"/>
                <a:ext cx="259806" cy="145054"/>
              </a:xfrm>
              <a:prstGeom prst="rect">
                <a:avLst/>
              </a:prstGeom>
              <a:solidFill>
                <a:schemeClr val="bg1">
                  <a:lumMod val="95000"/>
                </a:schemeClr>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1" name="Arc 100">
                <a:extLst>
                  <a:ext uri="{FF2B5EF4-FFF2-40B4-BE49-F238E27FC236}">
                    <a16:creationId xmlns:a16="http://schemas.microsoft.com/office/drawing/2014/main" id="{4309EB4B-A1C1-41B8-9E71-43E4632DE81A}"/>
                  </a:ext>
                </a:extLst>
              </p:cNvPr>
              <p:cNvSpPr/>
              <p:nvPr/>
            </p:nvSpPr>
            <p:spPr>
              <a:xfrm>
                <a:off x="5805714" y="609691"/>
                <a:ext cx="410553" cy="386869"/>
              </a:xfrm>
              <a:prstGeom prst="arc">
                <a:avLst>
                  <a:gd name="adj1" fmla="val 4206676"/>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2" name="Group 101">
              <a:extLst>
                <a:ext uri="{FF2B5EF4-FFF2-40B4-BE49-F238E27FC236}">
                  <a16:creationId xmlns:a16="http://schemas.microsoft.com/office/drawing/2014/main" id="{C74B4894-B5D2-4362-964C-D4DC0546060A}"/>
                </a:ext>
              </a:extLst>
            </p:cNvPr>
            <p:cNvGrpSpPr/>
            <p:nvPr/>
          </p:nvGrpSpPr>
          <p:grpSpPr>
            <a:xfrm>
              <a:off x="5805714" y="2918757"/>
              <a:ext cx="580573" cy="386869"/>
              <a:chOff x="5805714" y="609691"/>
              <a:chExt cx="580573" cy="386869"/>
            </a:xfrm>
          </p:grpSpPr>
          <p:sp>
            <p:nvSpPr>
              <p:cNvPr id="103" name="Rectangle 102">
                <a:extLst>
                  <a:ext uri="{FF2B5EF4-FFF2-40B4-BE49-F238E27FC236}">
                    <a16:creationId xmlns:a16="http://schemas.microsoft.com/office/drawing/2014/main" id="{DA95D981-4D5B-4F4F-8A82-69838938508F}"/>
                  </a:ext>
                </a:extLst>
              </p:cNvPr>
              <p:cNvSpPr/>
              <p:nvPr/>
            </p:nvSpPr>
            <p:spPr>
              <a:xfrm>
                <a:off x="6126481" y="682263"/>
                <a:ext cx="259806" cy="145054"/>
              </a:xfrm>
              <a:prstGeom prst="rect">
                <a:avLst/>
              </a:prstGeom>
              <a:solidFill>
                <a:schemeClr val="bg1">
                  <a:lumMod val="95000"/>
                </a:schemeClr>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 name="Arc 103">
                <a:extLst>
                  <a:ext uri="{FF2B5EF4-FFF2-40B4-BE49-F238E27FC236}">
                    <a16:creationId xmlns:a16="http://schemas.microsoft.com/office/drawing/2014/main" id="{E4822634-A39A-4B0D-8399-883328FCA1EE}"/>
                  </a:ext>
                </a:extLst>
              </p:cNvPr>
              <p:cNvSpPr/>
              <p:nvPr/>
            </p:nvSpPr>
            <p:spPr>
              <a:xfrm>
                <a:off x="5805714" y="609691"/>
                <a:ext cx="410553" cy="386869"/>
              </a:xfrm>
              <a:prstGeom prst="arc">
                <a:avLst>
                  <a:gd name="adj1" fmla="val 4206676"/>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5" name="Group 104">
              <a:extLst>
                <a:ext uri="{FF2B5EF4-FFF2-40B4-BE49-F238E27FC236}">
                  <a16:creationId xmlns:a16="http://schemas.microsoft.com/office/drawing/2014/main" id="{AC0C8900-7AAE-4DAD-9853-250BA8E46217}"/>
                </a:ext>
              </a:extLst>
            </p:cNvPr>
            <p:cNvGrpSpPr/>
            <p:nvPr/>
          </p:nvGrpSpPr>
          <p:grpSpPr>
            <a:xfrm>
              <a:off x="5805714" y="3229780"/>
              <a:ext cx="580573" cy="386869"/>
              <a:chOff x="5805714" y="609691"/>
              <a:chExt cx="580573" cy="386869"/>
            </a:xfrm>
          </p:grpSpPr>
          <p:sp>
            <p:nvSpPr>
              <p:cNvPr id="106" name="Rectangle 105">
                <a:extLst>
                  <a:ext uri="{FF2B5EF4-FFF2-40B4-BE49-F238E27FC236}">
                    <a16:creationId xmlns:a16="http://schemas.microsoft.com/office/drawing/2014/main" id="{8F16C3F5-5111-4385-95DB-684995C5DA9E}"/>
                  </a:ext>
                </a:extLst>
              </p:cNvPr>
              <p:cNvSpPr/>
              <p:nvPr/>
            </p:nvSpPr>
            <p:spPr>
              <a:xfrm>
                <a:off x="6126481" y="682263"/>
                <a:ext cx="259806" cy="145054"/>
              </a:xfrm>
              <a:prstGeom prst="rect">
                <a:avLst/>
              </a:prstGeom>
              <a:solidFill>
                <a:schemeClr val="bg1">
                  <a:lumMod val="95000"/>
                </a:schemeClr>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7" name="Arc 106">
                <a:extLst>
                  <a:ext uri="{FF2B5EF4-FFF2-40B4-BE49-F238E27FC236}">
                    <a16:creationId xmlns:a16="http://schemas.microsoft.com/office/drawing/2014/main" id="{C8E4EC42-A513-472E-AE69-66EF8F71937C}"/>
                  </a:ext>
                </a:extLst>
              </p:cNvPr>
              <p:cNvSpPr/>
              <p:nvPr/>
            </p:nvSpPr>
            <p:spPr>
              <a:xfrm>
                <a:off x="5805714" y="609691"/>
                <a:ext cx="410553" cy="386869"/>
              </a:xfrm>
              <a:prstGeom prst="arc">
                <a:avLst>
                  <a:gd name="adj1" fmla="val 4206676"/>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8" name="Group 107">
              <a:extLst>
                <a:ext uri="{FF2B5EF4-FFF2-40B4-BE49-F238E27FC236}">
                  <a16:creationId xmlns:a16="http://schemas.microsoft.com/office/drawing/2014/main" id="{B9DF2A69-06AC-4DC9-B6C7-9A1B9D012585}"/>
                </a:ext>
              </a:extLst>
            </p:cNvPr>
            <p:cNvGrpSpPr/>
            <p:nvPr/>
          </p:nvGrpSpPr>
          <p:grpSpPr>
            <a:xfrm>
              <a:off x="5805714" y="3540803"/>
              <a:ext cx="580573" cy="386869"/>
              <a:chOff x="5805714" y="609691"/>
              <a:chExt cx="580573" cy="386869"/>
            </a:xfrm>
          </p:grpSpPr>
          <p:sp>
            <p:nvSpPr>
              <p:cNvPr id="109" name="Rectangle 108">
                <a:extLst>
                  <a:ext uri="{FF2B5EF4-FFF2-40B4-BE49-F238E27FC236}">
                    <a16:creationId xmlns:a16="http://schemas.microsoft.com/office/drawing/2014/main" id="{66D59475-186E-4F7A-A501-ABEDCC08DC98}"/>
                  </a:ext>
                </a:extLst>
              </p:cNvPr>
              <p:cNvSpPr/>
              <p:nvPr/>
            </p:nvSpPr>
            <p:spPr>
              <a:xfrm>
                <a:off x="6126481" y="682263"/>
                <a:ext cx="259806" cy="145054"/>
              </a:xfrm>
              <a:prstGeom prst="rect">
                <a:avLst/>
              </a:prstGeom>
              <a:solidFill>
                <a:schemeClr val="bg1">
                  <a:lumMod val="95000"/>
                </a:schemeClr>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0" name="Arc 109">
                <a:extLst>
                  <a:ext uri="{FF2B5EF4-FFF2-40B4-BE49-F238E27FC236}">
                    <a16:creationId xmlns:a16="http://schemas.microsoft.com/office/drawing/2014/main" id="{55C929AA-C5D4-4A29-94FC-BF99C03F9430}"/>
                  </a:ext>
                </a:extLst>
              </p:cNvPr>
              <p:cNvSpPr/>
              <p:nvPr/>
            </p:nvSpPr>
            <p:spPr>
              <a:xfrm>
                <a:off x="5805714" y="609691"/>
                <a:ext cx="410553" cy="386869"/>
              </a:xfrm>
              <a:prstGeom prst="arc">
                <a:avLst>
                  <a:gd name="adj1" fmla="val 4206676"/>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11" name="Group 110">
              <a:extLst>
                <a:ext uri="{FF2B5EF4-FFF2-40B4-BE49-F238E27FC236}">
                  <a16:creationId xmlns:a16="http://schemas.microsoft.com/office/drawing/2014/main" id="{26F5DDE8-77F1-4A19-9A73-FA16AD387091}"/>
                </a:ext>
              </a:extLst>
            </p:cNvPr>
            <p:cNvGrpSpPr/>
            <p:nvPr/>
          </p:nvGrpSpPr>
          <p:grpSpPr>
            <a:xfrm>
              <a:off x="5805714" y="3851826"/>
              <a:ext cx="580573" cy="386869"/>
              <a:chOff x="5805714" y="609691"/>
              <a:chExt cx="580573" cy="386869"/>
            </a:xfrm>
          </p:grpSpPr>
          <p:sp>
            <p:nvSpPr>
              <p:cNvPr id="112" name="Rectangle 111">
                <a:extLst>
                  <a:ext uri="{FF2B5EF4-FFF2-40B4-BE49-F238E27FC236}">
                    <a16:creationId xmlns:a16="http://schemas.microsoft.com/office/drawing/2014/main" id="{3975D25C-1E30-46E2-BA99-3037ADE31704}"/>
                  </a:ext>
                </a:extLst>
              </p:cNvPr>
              <p:cNvSpPr/>
              <p:nvPr/>
            </p:nvSpPr>
            <p:spPr>
              <a:xfrm>
                <a:off x="6126481" y="682263"/>
                <a:ext cx="259806" cy="145054"/>
              </a:xfrm>
              <a:prstGeom prst="rect">
                <a:avLst/>
              </a:prstGeom>
              <a:solidFill>
                <a:schemeClr val="bg1">
                  <a:lumMod val="95000"/>
                </a:schemeClr>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3" name="Arc 112">
                <a:extLst>
                  <a:ext uri="{FF2B5EF4-FFF2-40B4-BE49-F238E27FC236}">
                    <a16:creationId xmlns:a16="http://schemas.microsoft.com/office/drawing/2014/main" id="{5489E9B8-DC06-4350-B467-61A9DA0B02A7}"/>
                  </a:ext>
                </a:extLst>
              </p:cNvPr>
              <p:cNvSpPr/>
              <p:nvPr/>
            </p:nvSpPr>
            <p:spPr>
              <a:xfrm>
                <a:off x="5805714" y="609691"/>
                <a:ext cx="410553" cy="386869"/>
              </a:xfrm>
              <a:prstGeom prst="arc">
                <a:avLst>
                  <a:gd name="adj1" fmla="val 4206676"/>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14" name="Group 113">
              <a:extLst>
                <a:ext uri="{FF2B5EF4-FFF2-40B4-BE49-F238E27FC236}">
                  <a16:creationId xmlns:a16="http://schemas.microsoft.com/office/drawing/2014/main" id="{0375CE18-5EC1-4881-8142-DC1BC91AD094}"/>
                </a:ext>
              </a:extLst>
            </p:cNvPr>
            <p:cNvGrpSpPr/>
            <p:nvPr/>
          </p:nvGrpSpPr>
          <p:grpSpPr>
            <a:xfrm>
              <a:off x="5805714" y="4162849"/>
              <a:ext cx="580573" cy="386869"/>
              <a:chOff x="5805714" y="609691"/>
              <a:chExt cx="580573" cy="386869"/>
            </a:xfrm>
          </p:grpSpPr>
          <p:sp>
            <p:nvSpPr>
              <p:cNvPr id="115" name="Rectangle 114">
                <a:extLst>
                  <a:ext uri="{FF2B5EF4-FFF2-40B4-BE49-F238E27FC236}">
                    <a16:creationId xmlns:a16="http://schemas.microsoft.com/office/drawing/2014/main" id="{10A76D25-919A-40D9-9554-EFE2D3956BE4}"/>
                  </a:ext>
                </a:extLst>
              </p:cNvPr>
              <p:cNvSpPr/>
              <p:nvPr/>
            </p:nvSpPr>
            <p:spPr>
              <a:xfrm>
                <a:off x="6126481" y="682263"/>
                <a:ext cx="259806" cy="145054"/>
              </a:xfrm>
              <a:prstGeom prst="rect">
                <a:avLst/>
              </a:prstGeom>
              <a:solidFill>
                <a:schemeClr val="bg1">
                  <a:lumMod val="95000"/>
                </a:schemeClr>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6" name="Arc 115">
                <a:extLst>
                  <a:ext uri="{FF2B5EF4-FFF2-40B4-BE49-F238E27FC236}">
                    <a16:creationId xmlns:a16="http://schemas.microsoft.com/office/drawing/2014/main" id="{F541D253-66CC-4C59-909C-302800ABEEFC}"/>
                  </a:ext>
                </a:extLst>
              </p:cNvPr>
              <p:cNvSpPr/>
              <p:nvPr/>
            </p:nvSpPr>
            <p:spPr>
              <a:xfrm>
                <a:off x="5805714" y="609691"/>
                <a:ext cx="410553" cy="386869"/>
              </a:xfrm>
              <a:prstGeom prst="arc">
                <a:avLst>
                  <a:gd name="adj1" fmla="val 4206676"/>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17" name="Group 116">
              <a:extLst>
                <a:ext uri="{FF2B5EF4-FFF2-40B4-BE49-F238E27FC236}">
                  <a16:creationId xmlns:a16="http://schemas.microsoft.com/office/drawing/2014/main" id="{D86A99F9-8CBA-4BBB-88F7-14582E27C64C}"/>
                </a:ext>
              </a:extLst>
            </p:cNvPr>
            <p:cNvGrpSpPr/>
            <p:nvPr/>
          </p:nvGrpSpPr>
          <p:grpSpPr>
            <a:xfrm>
              <a:off x="5805714" y="4473872"/>
              <a:ext cx="580573" cy="386869"/>
              <a:chOff x="5805714" y="609691"/>
              <a:chExt cx="580573" cy="386869"/>
            </a:xfrm>
          </p:grpSpPr>
          <p:sp>
            <p:nvSpPr>
              <p:cNvPr id="118" name="Rectangle 117">
                <a:extLst>
                  <a:ext uri="{FF2B5EF4-FFF2-40B4-BE49-F238E27FC236}">
                    <a16:creationId xmlns:a16="http://schemas.microsoft.com/office/drawing/2014/main" id="{16259704-CA38-4525-8489-D1FECD12BDBC}"/>
                  </a:ext>
                </a:extLst>
              </p:cNvPr>
              <p:cNvSpPr/>
              <p:nvPr/>
            </p:nvSpPr>
            <p:spPr>
              <a:xfrm>
                <a:off x="6126481" y="682263"/>
                <a:ext cx="259806" cy="145054"/>
              </a:xfrm>
              <a:prstGeom prst="rect">
                <a:avLst/>
              </a:prstGeom>
              <a:solidFill>
                <a:schemeClr val="bg1">
                  <a:lumMod val="95000"/>
                </a:schemeClr>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9" name="Arc 118">
                <a:extLst>
                  <a:ext uri="{FF2B5EF4-FFF2-40B4-BE49-F238E27FC236}">
                    <a16:creationId xmlns:a16="http://schemas.microsoft.com/office/drawing/2014/main" id="{40F4FCA1-5992-49D0-8CE6-8488CF6BAF04}"/>
                  </a:ext>
                </a:extLst>
              </p:cNvPr>
              <p:cNvSpPr/>
              <p:nvPr/>
            </p:nvSpPr>
            <p:spPr>
              <a:xfrm>
                <a:off x="5805714" y="609691"/>
                <a:ext cx="410553" cy="386869"/>
              </a:xfrm>
              <a:prstGeom prst="arc">
                <a:avLst>
                  <a:gd name="adj1" fmla="val 4206676"/>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20" name="Group 119">
              <a:extLst>
                <a:ext uri="{FF2B5EF4-FFF2-40B4-BE49-F238E27FC236}">
                  <a16:creationId xmlns:a16="http://schemas.microsoft.com/office/drawing/2014/main" id="{F5C59377-7214-4209-BA16-86D5D1DAE2B0}"/>
                </a:ext>
              </a:extLst>
            </p:cNvPr>
            <p:cNvGrpSpPr/>
            <p:nvPr/>
          </p:nvGrpSpPr>
          <p:grpSpPr>
            <a:xfrm>
              <a:off x="5805714" y="4784895"/>
              <a:ext cx="580573" cy="386869"/>
              <a:chOff x="5805714" y="609691"/>
              <a:chExt cx="580573" cy="386869"/>
            </a:xfrm>
          </p:grpSpPr>
          <p:sp>
            <p:nvSpPr>
              <p:cNvPr id="121" name="Rectangle 120">
                <a:extLst>
                  <a:ext uri="{FF2B5EF4-FFF2-40B4-BE49-F238E27FC236}">
                    <a16:creationId xmlns:a16="http://schemas.microsoft.com/office/drawing/2014/main" id="{959A5D35-C7AE-458F-BBB5-71CD3A3F97F8}"/>
                  </a:ext>
                </a:extLst>
              </p:cNvPr>
              <p:cNvSpPr/>
              <p:nvPr/>
            </p:nvSpPr>
            <p:spPr>
              <a:xfrm>
                <a:off x="6126481" y="682263"/>
                <a:ext cx="259806" cy="145054"/>
              </a:xfrm>
              <a:prstGeom prst="rect">
                <a:avLst/>
              </a:prstGeom>
              <a:solidFill>
                <a:schemeClr val="bg1">
                  <a:lumMod val="95000"/>
                </a:schemeClr>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2" name="Arc 121">
                <a:extLst>
                  <a:ext uri="{FF2B5EF4-FFF2-40B4-BE49-F238E27FC236}">
                    <a16:creationId xmlns:a16="http://schemas.microsoft.com/office/drawing/2014/main" id="{F490A229-65A6-4DFF-870F-4B92A114A66A}"/>
                  </a:ext>
                </a:extLst>
              </p:cNvPr>
              <p:cNvSpPr/>
              <p:nvPr/>
            </p:nvSpPr>
            <p:spPr>
              <a:xfrm>
                <a:off x="5805714" y="609691"/>
                <a:ext cx="410553" cy="386869"/>
              </a:xfrm>
              <a:prstGeom prst="arc">
                <a:avLst>
                  <a:gd name="adj1" fmla="val 4206676"/>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23" name="Group 122">
              <a:extLst>
                <a:ext uri="{FF2B5EF4-FFF2-40B4-BE49-F238E27FC236}">
                  <a16:creationId xmlns:a16="http://schemas.microsoft.com/office/drawing/2014/main" id="{9EC6FFFF-2006-4366-8566-0113AD9F036A}"/>
                </a:ext>
              </a:extLst>
            </p:cNvPr>
            <p:cNvGrpSpPr/>
            <p:nvPr/>
          </p:nvGrpSpPr>
          <p:grpSpPr>
            <a:xfrm>
              <a:off x="5805714" y="5095918"/>
              <a:ext cx="580573" cy="386869"/>
              <a:chOff x="5805714" y="609691"/>
              <a:chExt cx="580573" cy="386869"/>
            </a:xfrm>
          </p:grpSpPr>
          <p:sp>
            <p:nvSpPr>
              <p:cNvPr id="124" name="Rectangle 123">
                <a:extLst>
                  <a:ext uri="{FF2B5EF4-FFF2-40B4-BE49-F238E27FC236}">
                    <a16:creationId xmlns:a16="http://schemas.microsoft.com/office/drawing/2014/main" id="{595E399E-0521-4D5B-914F-29C3ADDF2B72}"/>
                  </a:ext>
                </a:extLst>
              </p:cNvPr>
              <p:cNvSpPr/>
              <p:nvPr/>
            </p:nvSpPr>
            <p:spPr>
              <a:xfrm>
                <a:off x="6126481" y="682263"/>
                <a:ext cx="259806" cy="145054"/>
              </a:xfrm>
              <a:prstGeom prst="rect">
                <a:avLst/>
              </a:prstGeom>
              <a:solidFill>
                <a:schemeClr val="bg1">
                  <a:lumMod val="95000"/>
                </a:schemeClr>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5" name="Arc 124">
                <a:extLst>
                  <a:ext uri="{FF2B5EF4-FFF2-40B4-BE49-F238E27FC236}">
                    <a16:creationId xmlns:a16="http://schemas.microsoft.com/office/drawing/2014/main" id="{14739334-2472-4756-B880-7780C40DA407}"/>
                  </a:ext>
                </a:extLst>
              </p:cNvPr>
              <p:cNvSpPr/>
              <p:nvPr/>
            </p:nvSpPr>
            <p:spPr>
              <a:xfrm>
                <a:off x="5805714" y="609691"/>
                <a:ext cx="410553" cy="386869"/>
              </a:xfrm>
              <a:prstGeom prst="arc">
                <a:avLst>
                  <a:gd name="adj1" fmla="val 4206676"/>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26" name="Group 125">
              <a:extLst>
                <a:ext uri="{FF2B5EF4-FFF2-40B4-BE49-F238E27FC236}">
                  <a16:creationId xmlns:a16="http://schemas.microsoft.com/office/drawing/2014/main" id="{6D7FEFCF-F5E2-48A4-8DA2-466E3FA530E8}"/>
                </a:ext>
              </a:extLst>
            </p:cNvPr>
            <p:cNvGrpSpPr/>
            <p:nvPr/>
          </p:nvGrpSpPr>
          <p:grpSpPr>
            <a:xfrm>
              <a:off x="5805714" y="5406941"/>
              <a:ext cx="580573" cy="386869"/>
              <a:chOff x="5805714" y="609691"/>
              <a:chExt cx="580573" cy="386869"/>
            </a:xfrm>
          </p:grpSpPr>
          <p:sp>
            <p:nvSpPr>
              <p:cNvPr id="127" name="Rectangle 126">
                <a:extLst>
                  <a:ext uri="{FF2B5EF4-FFF2-40B4-BE49-F238E27FC236}">
                    <a16:creationId xmlns:a16="http://schemas.microsoft.com/office/drawing/2014/main" id="{5B8C7798-2FB8-447C-BA5C-ECB75C74E5AD}"/>
                  </a:ext>
                </a:extLst>
              </p:cNvPr>
              <p:cNvSpPr/>
              <p:nvPr/>
            </p:nvSpPr>
            <p:spPr>
              <a:xfrm>
                <a:off x="6126481" y="682263"/>
                <a:ext cx="259806" cy="145054"/>
              </a:xfrm>
              <a:prstGeom prst="rect">
                <a:avLst/>
              </a:prstGeom>
              <a:solidFill>
                <a:schemeClr val="bg1">
                  <a:lumMod val="95000"/>
                </a:schemeClr>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8" name="Arc 127">
                <a:extLst>
                  <a:ext uri="{FF2B5EF4-FFF2-40B4-BE49-F238E27FC236}">
                    <a16:creationId xmlns:a16="http://schemas.microsoft.com/office/drawing/2014/main" id="{DDFE7CA2-AC7D-4CF0-A779-1F7EC6161969}"/>
                  </a:ext>
                </a:extLst>
              </p:cNvPr>
              <p:cNvSpPr/>
              <p:nvPr/>
            </p:nvSpPr>
            <p:spPr>
              <a:xfrm>
                <a:off x="5805714" y="609691"/>
                <a:ext cx="410553" cy="386869"/>
              </a:xfrm>
              <a:prstGeom prst="arc">
                <a:avLst>
                  <a:gd name="adj1" fmla="val 4206676"/>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29" name="Group 128">
              <a:extLst>
                <a:ext uri="{FF2B5EF4-FFF2-40B4-BE49-F238E27FC236}">
                  <a16:creationId xmlns:a16="http://schemas.microsoft.com/office/drawing/2014/main" id="{EF6B5FAD-EB1F-43DC-8B99-11CAD21D64C9}"/>
                </a:ext>
              </a:extLst>
            </p:cNvPr>
            <p:cNvGrpSpPr/>
            <p:nvPr/>
          </p:nvGrpSpPr>
          <p:grpSpPr>
            <a:xfrm>
              <a:off x="5805714" y="5717964"/>
              <a:ext cx="580573" cy="386869"/>
              <a:chOff x="5805714" y="609691"/>
              <a:chExt cx="580573" cy="386869"/>
            </a:xfrm>
          </p:grpSpPr>
          <p:sp>
            <p:nvSpPr>
              <p:cNvPr id="130" name="Rectangle 129">
                <a:extLst>
                  <a:ext uri="{FF2B5EF4-FFF2-40B4-BE49-F238E27FC236}">
                    <a16:creationId xmlns:a16="http://schemas.microsoft.com/office/drawing/2014/main" id="{B817890A-729D-4FBB-8EF7-DAFD6F73427B}"/>
                  </a:ext>
                </a:extLst>
              </p:cNvPr>
              <p:cNvSpPr/>
              <p:nvPr/>
            </p:nvSpPr>
            <p:spPr>
              <a:xfrm>
                <a:off x="6126481" y="682263"/>
                <a:ext cx="259806" cy="145054"/>
              </a:xfrm>
              <a:prstGeom prst="rect">
                <a:avLst/>
              </a:prstGeom>
              <a:solidFill>
                <a:schemeClr val="bg1">
                  <a:lumMod val="95000"/>
                </a:schemeClr>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1" name="Arc 130">
                <a:extLst>
                  <a:ext uri="{FF2B5EF4-FFF2-40B4-BE49-F238E27FC236}">
                    <a16:creationId xmlns:a16="http://schemas.microsoft.com/office/drawing/2014/main" id="{EAD6132E-2435-4771-A3CC-CCE94E7A9600}"/>
                  </a:ext>
                </a:extLst>
              </p:cNvPr>
              <p:cNvSpPr/>
              <p:nvPr/>
            </p:nvSpPr>
            <p:spPr>
              <a:xfrm>
                <a:off x="5805714" y="609691"/>
                <a:ext cx="410553" cy="386869"/>
              </a:xfrm>
              <a:prstGeom prst="arc">
                <a:avLst>
                  <a:gd name="adj1" fmla="val 4206676"/>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2" name="Group 131">
              <a:extLst>
                <a:ext uri="{FF2B5EF4-FFF2-40B4-BE49-F238E27FC236}">
                  <a16:creationId xmlns:a16="http://schemas.microsoft.com/office/drawing/2014/main" id="{2B7006E1-B188-46BA-BAA5-15A960905F4C}"/>
                </a:ext>
              </a:extLst>
            </p:cNvPr>
            <p:cNvGrpSpPr/>
            <p:nvPr/>
          </p:nvGrpSpPr>
          <p:grpSpPr>
            <a:xfrm>
              <a:off x="5805714" y="6028987"/>
              <a:ext cx="580573" cy="386869"/>
              <a:chOff x="5805714" y="609691"/>
              <a:chExt cx="580573" cy="386869"/>
            </a:xfrm>
          </p:grpSpPr>
          <p:sp>
            <p:nvSpPr>
              <p:cNvPr id="133" name="Rectangle 132">
                <a:extLst>
                  <a:ext uri="{FF2B5EF4-FFF2-40B4-BE49-F238E27FC236}">
                    <a16:creationId xmlns:a16="http://schemas.microsoft.com/office/drawing/2014/main" id="{D01250CF-AFA1-4A19-B3C7-7F163609380B}"/>
                  </a:ext>
                </a:extLst>
              </p:cNvPr>
              <p:cNvSpPr/>
              <p:nvPr/>
            </p:nvSpPr>
            <p:spPr>
              <a:xfrm>
                <a:off x="6126481" y="682263"/>
                <a:ext cx="259806" cy="145054"/>
              </a:xfrm>
              <a:prstGeom prst="rect">
                <a:avLst/>
              </a:prstGeom>
              <a:solidFill>
                <a:schemeClr val="bg1">
                  <a:lumMod val="95000"/>
                </a:schemeClr>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4" name="Arc 133">
                <a:extLst>
                  <a:ext uri="{FF2B5EF4-FFF2-40B4-BE49-F238E27FC236}">
                    <a16:creationId xmlns:a16="http://schemas.microsoft.com/office/drawing/2014/main" id="{1014BA5C-C370-44EB-84DA-2D69E36CE6C3}"/>
                  </a:ext>
                </a:extLst>
              </p:cNvPr>
              <p:cNvSpPr/>
              <p:nvPr/>
            </p:nvSpPr>
            <p:spPr>
              <a:xfrm>
                <a:off x="5805714" y="609691"/>
                <a:ext cx="410553" cy="386869"/>
              </a:xfrm>
              <a:prstGeom prst="arc">
                <a:avLst>
                  <a:gd name="adj1" fmla="val 4206676"/>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5" name="Group 134">
              <a:extLst>
                <a:ext uri="{FF2B5EF4-FFF2-40B4-BE49-F238E27FC236}">
                  <a16:creationId xmlns:a16="http://schemas.microsoft.com/office/drawing/2014/main" id="{AD8CB7E5-EBC4-4791-B93B-D0B41B862B83}"/>
                </a:ext>
              </a:extLst>
            </p:cNvPr>
            <p:cNvGrpSpPr/>
            <p:nvPr/>
          </p:nvGrpSpPr>
          <p:grpSpPr>
            <a:xfrm>
              <a:off x="5805714" y="6340004"/>
              <a:ext cx="580573" cy="386869"/>
              <a:chOff x="5805714" y="609691"/>
              <a:chExt cx="580573" cy="386869"/>
            </a:xfrm>
          </p:grpSpPr>
          <p:sp>
            <p:nvSpPr>
              <p:cNvPr id="136" name="Rectangle 135">
                <a:extLst>
                  <a:ext uri="{FF2B5EF4-FFF2-40B4-BE49-F238E27FC236}">
                    <a16:creationId xmlns:a16="http://schemas.microsoft.com/office/drawing/2014/main" id="{CF456FF3-391C-4C8E-A128-A413BDBBB225}"/>
                  </a:ext>
                </a:extLst>
              </p:cNvPr>
              <p:cNvSpPr/>
              <p:nvPr/>
            </p:nvSpPr>
            <p:spPr>
              <a:xfrm>
                <a:off x="6126481" y="682263"/>
                <a:ext cx="259806" cy="145054"/>
              </a:xfrm>
              <a:prstGeom prst="rect">
                <a:avLst/>
              </a:prstGeom>
              <a:solidFill>
                <a:schemeClr val="bg1">
                  <a:lumMod val="95000"/>
                </a:schemeClr>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7" name="Arc 136">
                <a:extLst>
                  <a:ext uri="{FF2B5EF4-FFF2-40B4-BE49-F238E27FC236}">
                    <a16:creationId xmlns:a16="http://schemas.microsoft.com/office/drawing/2014/main" id="{8838FE2A-04D7-44E3-97C3-54338832CB9A}"/>
                  </a:ext>
                </a:extLst>
              </p:cNvPr>
              <p:cNvSpPr/>
              <p:nvPr/>
            </p:nvSpPr>
            <p:spPr>
              <a:xfrm>
                <a:off x="5805714" y="609691"/>
                <a:ext cx="410553" cy="386869"/>
              </a:xfrm>
              <a:prstGeom prst="arc">
                <a:avLst>
                  <a:gd name="adj1" fmla="val 4206676"/>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pic>
        <p:nvPicPr>
          <p:cNvPr id="8" name="Imagen 7">
            <a:extLst>
              <a:ext uri="{FF2B5EF4-FFF2-40B4-BE49-F238E27FC236}">
                <a16:creationId xmlns:a16="http://schemas.microsoft.com/office/drawing/2014/main" id="{B45AB777-B8FB-AB38-A0C7-DC8FEBB4935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3241236">
            <a:off x="8031677" y="2460121"/>
            <a:ext cx="2574959" cy="5006587"/>
          </a:xfrm>
          <a:prstGeom prst="rect">
            <a:avLst/>
          </a:prstGeom>
        </p:spPr>
      </p:pic>
      <p:sp>
        <p:nvSpPr>
          <p:cNvPr id="3" name="CuadroTexto 2">
            <a:extLst>
              <a:ext uri="{FF2B5EF4-FFF2-40B4-BE49-F238E27FC236}">
                <a16:creationId xmlns:a16="http://schemas.microsoft.com/office/drawing/2014/main" id="{ED78B632-0700-7608-FB70-FB89BF0F2950}"/>
              </a:ext>
            </a:extLst>
          </p:cNvPr>
          <p:cNvSpPr txBox="1"/>
          <p:nvPr/>
        </p:nvSpPr>
        <p:spPr>
          <a:xfrm rot="20359357">
            <a:off x="7273661" y="4940223"/>
            <a:ext cx="2927917"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err="1">
                <a:ln>
                  <a:noFill/>
                </a:ln>
                <a:solidFill>
                  <a:prstClr val="white"/>
                </a:solidFill>
                <a:effectLst/>
                <a:uLnTx/>
                <a:uFillTx/>
                <a:latin typeface="Agency FB" panose="020B0503020202020204" pitchFamily="34" charset="0"/>
                <a:ea typeface="+mn-ea"/>
                <a:cs typeface="+mn-cs"/>
              </a:rPr>
              <a:t>European</a:t>
            </a:r>
            <a:r>
              <a:rPr kumimoji="0" lang="es-ES" sz="1800" b="0" i="0" u="none" strike="noStrike" kern="1200" cap="none" spc="0" normalizeH="0" baseline="0" noProof="0" dirty="0">
                <a:ln>
                  <a:noFill/>
                </a:ln>
                <a:solidFill>
                  <a:prstClr val="white"/>
                </a:solidFill>
                <a:effectLst/>
                <a:uLnTx/>
                <a:uFillTx/>
                <a:latin typeface="Agency FB" panose="020B0503020202020204" pitchFamily="34" charset="0"/>
                <a:ea typeface="+mn-ea"/>
                <a:cs typeface="+mn-cs"/>
              </a:rPr>
              <a:t> Road Safety </a:t>
            </a:r>
            <a:r>
              <a:rPr kumimoji="0" lang="es-ES" sz="1800" b="0" i="0" u="none" strike="noStrike" kern="1200" cap="none" spc="0" normalizeH="0" baseline="0" noProof="0" dirty="0" err="1">
                <a:ln>
                  <a:noFill/>
                </a:ln>
                <a:solidFill>
                  <a:prstClr val="white"/>
                </a:solidFill>
                <a:effectLst/>
                <a:uLnTx/>
                <a:uFillTx/>
                <a:latin typeface="Agency FB" panose="020B0503020202020204" pitchFamily="34" charset="0"/>
                <a:ea typeface="+mn-ea"/>
                <a:cs typeface="+mn-cs"/>
              </a:rPr>
              <a:t>Charter</a:t>
            </a:r>
            <a:endParaRPr kumimoji="0" lang="es-ES" sz="1800" b="0" i="0" u="none" strike="noStrike" kern="1200" cap="none" spc="0" normalizeH="0" baseline="0" noProof="0" dirty="0">
              <a:ln>
                <a:noFill/>
              </a:ln>
              <a:solidFill>
                <a:prstClr val="white"/>
              </a:solidFill>
              <a:effectLst/>
              <a:uLnTx/>
              <a:uFillTx/>
              <a:latin typeface="Agency FB" panose="020B05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Agency FB" panose="020B05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white"/>
                </a:solidFill>
                <a:effectLst/>
                <a:uLnTx/>
                <a:uFillTx/>
                <a:latin typeface="Agency FB" panose="020B0503020202020204" pitchFamily="34" charset="0"/>
                <a:ea typeface="+mn-ea"/>
                <a:cs typeface="+mn-cs"/>
              </a:rPr>
              <a:t>2024</a:t>
            </a:r>
          </a:p>
        </p:txBody>
      </p:sp>
      <p:pic>
        <p:nvPicPr>
          <p:cNvPr id="14" name="Imagen 13">
            <a:extLst>
              <a:ext uri="{FF2B5EF4-FFF2-40B4-BE49-F238E27FC236}">
                <a16:creationId xmlns:a16="http://schemas.microsoft.com/office/drawing/2014/main" id="{CA536C19-3A25-6E81-096B-812079EDA2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32896" y="37595"/>
            <a:ext cx="5448436" cy="1469139"/>
          </a:xfrm>
          <a:prstGeom prst="rect">
            <a:avLst/>
          </a:prstGeom>
        </p:spPr>
      </p:pic>
      <p:sp>
        <p:nvSpPr>
          <p:cNvPr id="15" name="CuadroTexto 14">
            <a:extLst>
              <a:ext uri="{FF2B5EF4-FFF2-40B4-BE49-F238E27FC236}">
                <a16:creationId xmlns:a16="http://schemas.microsoft.com/office/drawing/2014/main" id="{18ED5B73-047D-5930-6457-77BA3F902C03}"/>
              </a:ext>
            </a:extLst>
          </p:cNvPr>
          <p:cNvSpPr txBox="1"/>
          <p:nvPr/>
        </p:nvSpPr>
        <p:spPr>
          <a:xfrm>
            <a:off x="7555830" y="125421"/>
            <a:ext cx="3869355" cy="830997"/>
          </a:xfrm>
          <a:prstGeom prst="rect">
            <a:avLst/>
          </a:prstGeom>
          <a:noFill/>
        </p:spPr>
        <p:txBody>
          <a:bodyPr wrap="square" rtlCol="0">
            <a:spAutoFit/>
          </a:bodyPr>
          <a:lstStyle/>
          <a:p>
            <a:r>
              <a:rPr lang="es-ES" sz="2400" dirty="0" err="1">
                <a:solidFill>
                  <a:schemeClr val="bg1"/>
                </a:solidFill>
                <a:latin typeface="Agency FB" panose="020B0503020202020204" pitchFamily="34" charset="0"/>
              </a:rPr>
              <a:t>The</a:t>
            </a:r>
            <a:r>
              <a:rPr lang="es-ES" sz="2400" dirty="0">
                <a:solidFill>
                  <a:schemeClr val="bg1"/>
                </a:solidFill>
                <a:latin typeface="Agency FB" panose="020B0503020202020204" pitchFamily="34" charset="0"/>
              </a:rPr>
              <a:t> </a:t>
            </a:r>
            <a:r>
              <a:rPr lang="es-ES" sz="2400" dirty="0" err="1">
                <a:solidFill>
                  <a:schemeClr val="bg1"/>
                </a:solidFill>
                <a:latin typeface="Agency FB" panose="020B0503020202020204" pitchFamily="34" charset="0"/>
              </a:rPr>
              <a:t>driver’s</a:t>
            </a:r>
            <a:r>
              <a:rPr lang="es-ES" sz="2400" dirty="0">
                <a:solidFill>
                  <a:schemeClr val="bg1"/>
                </a:solidFill>
                <a:latin typeface="Agency FB" panose="020B0503020202020204" pitchFamily="34" charset="0"/>
              </a:rPr>
              <a:t> </a:t>
            </a:r>
          </a:p>
          <a:p>
            <a:pPr algn="r"/>
            <a:r>
              <a:rPr lang="es-ES" sz="2400" b="1" dirty="0">
                <a:solidFill>
                  <a:schemeClr val="bg1"/>
                </a:solidFill>
                <a:latin typeface="Agency FB" panose="020B0503020202020204" pitchFamily="34" charset="0"/>
              </a:rPr>
              <a:t>6 Electro-Car-</a:t>
            </a:r>
            <a:r>
              <a:rPr lang="es-ES" sz="2400" b="1" dirty="0" err="1">
                <a:solidFill>
                  <a:schemeClr val="bg1"/>
                </a:solidFill>
                <a:latin typeface="Agency FB" panose="020B0503020202020204" pitchFamily="34" charset="0"/>
              </a:rPr>
              <a:t>Diagrams</a:t>
            </a:r>
            <a:endParaRPr lang="es-ES" sz="2400" b="1" dirty="0">
              <a:solidFill>
                <a:schemeClr val="bg1"/>
              </a:solidFill>
              <a:latin typeface="Agency FB" panose="020B0503020202020204" pitchFamily="34" charset="0"/>
            </a:endParaRPr>
          </a:p>
        </p:txBody>
      </p:sp>
    </p:spTree>
    <p:extLst>
      <p:ext uri="{BB962C8B-B14F-4D97-AF65-F5344CB8AC3E}">
        <p14:creationId xmlns:p14="http://schemas.microsoft.com/office/powerpoint/2010/main" val="41670307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75" name="Rectangle 174">
            <a:extLst>
              <a:ext uri="{FF2B5EF4-FFF2-40B4-BE49-F238E27FC236}">
                <a16:creationId xmlns:a16="http://schemas.microsoft.com/office/drawing/2014/main" id="{BC45525F-CA64-4D1D-A75E-E6290B229999}"/>
              </a:ext>
            </a:extLst>
          </p:cNvPr>
          <p:cNvSpPr/>
          <p:nvPr/>
        </p:nvSpPr>
        <p:spPr>
          <a:xfrm flipH="1">
            <a:off x="351445" y="4039091"/>
            <a:ext cx="522204" cy="2657736"/>
          </a:xfrm>
          <a:prstGeom prst="rect">
            <a:avLst/>
          </a:prstGeom>
          <a:solidFill>
            <a:srgbClr val="008080"/>
          </a:solidFill>
          <a:ln>
            <a:noFill/>
          </a:ln>
          <a:effectLst>
            <a:outerShdw blurRad="50800" dist="635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6" name="Freeform: Shape 175">
            <a:extLst>
              <a:ext uri="{FF2B5EF4-FFF2-40B4-BE49-F238E27FC236}">
                <a16:creationId xmlns:a16="http://schemas.microsoft.com/office/drawing/2014/main" id="{4CCDAA36-0014-487F-9FC8-FB18AD79A536}"/>
              </a:ext>
            </a:extLst>
          </p:cNvPr>
          <p:cNvSpPr/>
          <p:nvPr/>
        </p:nvSpPr>
        <p:spPr>
          <a:xfrm flipH="1">
            <a:off x="497946" y="89189"/>
            <a:ext cx="5395162" cy="6607323"/>
          </a:xfrm>
          <a:custGeom>
            <a:avLst/>
            <a:gdLst>
              <a:gd name="connsiteX0" fmla="*/ 0 w 5395162"/>
              <a:gd name="connsiteY0" fmla="*/ 0 h 6607323"/>
              <a:gd name="connsiteX1" fmla="*/ 5395162 w 5395162"/>
              <a:gd name="connsiteY1" fmla="*/ 0 h 6607323"/>
              <a:gd name="connsiteX2" fmla="*/ 5395162 w 5395162"/>
              <a:gd name="connsiteY2" fmla="*/ 3949902 h 6607323"/>
              <a:gd name="connsiteX3" fmla="*/ 5230980 w 5395162"/>
              <a:gd name="connsiteY3" fmla="*/ 3949902 h 6607323"/>
              <a:gd name="connsiteX4" fmla="*/ 5032614 w 5395162"/>
              <a:gd name="connsiteY4" fmla="*/ 4148268 h 6607323"/>
              <a:gd name="connsiteX5" fmla="*/ 5032614 w 5395162"/>
              <a:gd name="connsiteY5" fmla="*/ 6607209 h 6607323"/>
              <a:gd name="connsiteX6" fmla="*/ 5032625 w 5395162"/>
              <a:gd name="connsiteY6" fmla="*/ 6607323 h 6607323"/>
              <a:gd name="connsiteX7" fmla="*/ 0 w 5395162"/>
              <a:gd name="connsiteY7" fmla="*/ 6607323 h 660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5162" h="6607323">
                <a:moveTo>
                  <a:pt x="0" y="0"/>
                </a:moveTo>
                <a:lnTo>
                  <a:pt x="5395162" y="0"/>
                </a:lnTo>
                <a:lnTo>
                  <a:pt x="5395162" y="3949902"/>
                </a:lnTo>
                <a:lnTo>
                  <a:pt x="5230980" y="3949902"/>
                </a:lnTo>
                <a:cubicBezTo>
                  <a:pt x="5121425" y="3949902"/>
                  <a:pt x="5032614" y="4038713"/>
                  <a:pt x="5032614" y="4148268"/>
                </a:cubicBezTo>
                <a:lnTo>
                  <a:pt x="5032614" y="6607209"/>
                </a:lnTo>
                <a:lnTo>
                  <a:pt x="5032625" y="6607323"/>
                </a:lnTo>
                <a:lnTo>
                  <a:pt x="0" y="6607323"/>
                </a:lnTo>
                <a:close/>
              </a:path>
            </a:pathLst>
          </a:custGeom>
          <a:solidFill>
            <a:srgbClr val="FDFDFD"/>
          </a:solidFill>
          <a:ln>
            <a:noFill/>
          </a:ln>
          <a:effectLst>
            <a:outerShdw blurRad="50800" dist="762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TextBox 188">
            <a:extLst>
              <a:ext uri="{FF2B5EF4-FFF2-40B4-BE49-F238E27FC236}">
                <a16:creationId xmlns:a16="http://schemas.microsoft.com/office/drawing/2014/main" id="{028D77CE-26CC-48A3-92E2-0D112FD9E9FA}"/>
              </a:ext>
            </a:extLst>
          </p:cNvPr>
          <p:cNvSpPr txBox="1"/>
          <p:nvPr/>
        </p:nvSpPr>
        <p:spPr>
          <a:xfrm flipH="1">
            <a:off x="384315" y="5564999"/>
            <a:ext cx="461665" cy="1302505"/>
          </a:xfrm>
          <a:prstGeom prst="rect">
            <a:avLst/>
          </a:prstGeom>
          <a:noFill/>
        </p:spPr>
        <p:txBody>
          <a:bodyPr vert="vert270" wrap="square" rtlCol="0">
            <a:spAutoFit/>
          </a:bodyPr>
          <a:lstStyle/>
          <a:p>
            <a:pPr algn="ctr"/>
            <a:r>
              <a:rPr lang="en-US" b="1" dirty="0">
                <a:solidFill>
                  <a:schemeClr val="bg1"/>
                </a:solidFill>
              </a:rPr>
              <a:t>PAGE 22</a:t>
            </a:r>
          </a:p>
        </p:txBody>
      </p:sp>
      <p:grpSp>
        <p:nvGrpSpPr>
          <p:cNvPr id="2" name="Grupo 1">
            <a:extLst>
              <a:ext uri="{FF2B5EF4-FFF2-40B4-BE49-F238E27FC236}">
                <a16:creationId xmlns:a16="http://schemas.microsoft.com/office/drawing/2014/main" id="{93EB94D9-C88B-E761-1CD4-5393F4A4D1CC}"/>
              </a:ext>
            </a:extLst>
          </p:cNvPr>
          <p:cNvGrpSpPr/>
          <p:nvPr/>
        </p:nvGrpSpPr>
        <p:grpSpPr>
          <a:xfrm>
            <a:off x="5604611" y="35855"/>
            <a:ext cx="696443" cy="6536948"/>
            <a:chOff x="5604611" y="35855"/>
            <a:chExt cx="696443" cy="6536948"/>
          </a:xfrm>
        </p:grpSpPr>
        <p:sp>
          <p:nvSpPr>
            <p:cNvPr id="6" name="Rectangle 66">
              <a:extLst>
                <a:ext uri="{FF2B5EF4-FFF2-40B4-BE49-F238E27FC236}">
                  <a16:creationId xmlns:a16="http://schemas.microsoft.com/office/drawing/2014/main" id="{1464BB12-38F0-FE97-DA9B-B226A841CA33}"/>
                </a:ext>
              </a:extLst>
            </p:cNvPr>
            <p:cNvSpPr/>
            <p:nvPr/>
          </p:nvSpPr>
          <p:spPr>
            <a:xfrm>
              <a:off x="5635694" y="20253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7">
              <a:extLst>
                <a:ext uri="{FF2B5EF4-FFF2-40B4-BE49-F238E27FC236}">
                  <a16:creationId xmlns:a16="http://schemas.microsoft.com/office/drawing/2014/main" id="{CFC69A05-3954-4ED6-A66E-9BB2973A0135}"/>
                </a:ext>
              </a:extLst>
            </p:cNvPr>
            <p:cNvSpPr/>
            <p:nvPr/>
          </p:nvSpPr>
          <p:spPr>
            <a:xfrm>
              <a:off x="5632035" y="503041"/>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68">
              <a:extLst>
                <a:ext uri="{FF2B5EF4-FFF2-40B4-BE49-F238E27FC236}">
                  <a16:creationId xmlns:a16="http://schemas.microsoft.com/office/drawing/2014/main" id="{8957FAA1-21DC-F0FE-0071-C8DAE6D93526}"/>
                </a:ext>
              </a:extLst>
            </p:cNvPr>
            <p:cNvSpPr/>
            <p:nvPr/>
          </p:nvSpPr>
          <p:spPr>
            <a:xfrm>
              <a:off x="5635694" y="81748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ectangle 69">
              <a:extLst>
                <a:ext uri="{FF2B5EF4-FFF2-40B4-BE49-F238E27FC236}">
                  <a16:creationId xmlns:a16="http://schemas.microsoft.com/office/drawing/2014/main" id="{5201B205-F4F2-457A-FEC8-662AE58586CB}"/>
                </a:ext>
              </a:extLst>
            </p:cNvPr>
            <p:cNvSpPr/>
            <p:nvPr/>
          </p:nvSpPr>
          <p:spPr>
            <a:xfrm>
              <a:off x="5636493" y="1123923"/>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70">
              <a:extLst>
                <a:ext uri="{FF2B5EF4-FFF2-40B4-BE49-F238E27FC236}">
                  <a16:creationId xmlns:a16="http://schemas.microsoft.com/office/drawing/2014/main" id="{6658DB7F-9C88-66F5-9C5C-52F2AEE9C86F}"/>
                </a:ext>
              </a:extLst>
            </p:cNvPr>
            <p:cNvSpPr/>
            <p:nvPr/>
          </p:nvSpPr>
          <p:spPr>
            <a:xfrm>
              <a:off x="5633303" y="144082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Rectangle 71">
              <a:extLst>
                <a:ext uri="{FF2B5EF4-FFF2-40B4-BE49-F238E27FC236}">
                  <a16:creationId xmlns:a16="http://schemas.microsoft.com/office/drawing/2014/main" id="{8C8444E3-B3A8-0503-12CC-953EBB196B2D}"/>
                </a:ext>
              </a:extLst>
            </p:cNvPr>
            <p:cNvSpPr/>
            <p:nvPr/>
          </p:nvSpPr>
          <p:spPr>
            <a:xfrm>
              <a:off x="5641689" y="174238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Rectangle 72">
              <a:extLst>
                <a:ext uri="{FF2B5EF4-FFF2-40B4-BE49-F238E27FC236}">
                  <a16:creationId xmlns:a16="http://schemas.microsoft.com/office/drawing/2014/main" id="{C222E307-D809-4AC7-1B7B-A8AA4410D755}"/>
                </a:ext>
              </a:extLst>
            </p:cNvPr>
            <p:cNvSpPr/>
            <p:nvPr/>
          </p:nvSpPr>
          <p:spPr>
            <a:xfrm>
              <a:off x="5626130" y="2064953"/>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Rectangle 73">
              <a:extLst>
                <a:ext uri="{FF2B5EF4-FFF2-40B4-BE49-F238E27FC236}">
                  <a16:creationId xmlns:a16="http://schemas.microsoft.com/office/drawing/2014/main" id="{B0512969-75A9-D837-50F7-463CBED15BB1}"/>
                </a:ext>
              </a:extLst>
            </p:cNvPr>
            <p:cNvSpPr/>
            <p:nvPr/>
          </p:nvSpPr>
          <p:spPr>
            <a:xfrm>
              <a:off x="5626130" y="2372116"/>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Rectangle 74">
              <a:extLst>
                <a:ext uri="{FF2B5EF4-FFF2-40B4-BE49-F238E27FC236}">
                  <a16:creationId xmlns:a16="http://schemas.microsoft.com/office/drawing/2014/main" id="{D64EC6BE-0228-D186-9100-B9D18E1164F0}"/>
                </a:ext>
              </a:extLst>
            </p:cNvPr>
            <p:cNvSpPr/>
            <p:nvPr/>
          </p:nvSpPr>
          <p:spPr>
            <a:xfrm>
              <a:off x="5633303" y="268452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ectangle 75">
              <a:extLst>
                <a:ext uri="{FF2B5EF4-FFF2-40B4-BE49-F238E27FC236}">
                  <a16:creationId xmlns:a16="http://schemas.microsoft.com/office/drawing/2014/main" id="{89B33D86-2689-902B-8A6D-B868ED44B007}"/>
                </a:ext>
              </a:extLst>
            </p:cNvPr>
            <p:cNvSpPr/>
            <p:nvPr/>
          </p:nvSpPr>
          <p:spPr>
            <a:xfrm>
              <a:off x="5633303" y="2985986"/>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Rectangle 76">
              <a:extLst>
                <a:ext uri="{FF2B5EF4-FFF2-40B4-BE49-F238E27FC236}">
                  <a16:creationId xmlns:a16="http://schemas.microsoft.com/office/drawing/2014/main" id="{A45291A4-CE1B-C92C-85EF-E5FB6A718C77}"/>
                </a:ext>
              </a:extLst>
            </p:cNvPr>
            <p:cNvSpPr/>
            <p:nvPr/>
          </p:nvSpPr>
          <p:spPr>
            <a:xfrm>
              <a:off x="5626130" y="330818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137">
              <a:extLst>
                <a:ext uri="{FF2B5EF4-FFF2-40B4-BE49-F238E27FC236}">
                  <a16:creationId xmlns:a16="http://schemas.microsoft.com/office/drawing/2014/main" id="{8990911C-ABF1-1C93-6003-9815C1EBD7DB}"/>
                </a:ext>
              </a:extLst>
            </p:cNvPr>
            <p:cNvSpPr/>
            <p:nvPr/>
          </p:nvSpPr>
          <p:spPr>
            <a:xfrm>
              <a:off x="5618957" y="361510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Rectangle 138">
              <a:extLst>
                <a:ext uri="{FF2B5EF4-FFF2-40B4-BE49-F238E27FC236}">
                  <a16:creationId xmlns:a16="http://schemas.microsoft.com/office/drawing/2014/main" id="{5583C701-0F82-AAA4-D2CF-5265B4A6F825}"/>
                </a:ext>
              </a:extLst>
            </p:cNvPr>
            <p:cNvSpPr/>
            <p:nvPr/>
          </p:nvSpPr>
          <p:spPr>
            <a:xfrm>
              <a:off x="5604611" y="392724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Rectangle 139">
              <a:extLst>
                <a:ext uri="{FF2B5EF4-FFF2-40B4-BE49-F238E27FC236}">
                  <a16:creationId xmlns:a16="http://schemas.microsoft.com/office/drawing/2014/main" id="{EBDFE824-C29B-C069-5001-A6DCD2E12749}"/>
                </a:ext>
              </a:extLst>
            </p:cNvPr>
            <p:cNvSpPr/>
            <p:nvPr/>
          </p:nvSpPr>
          <p:spPr>
            <a:xfrm>
              <a:off x="5611784" y="4239143"/>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140">
              <a:extLst>
                <a:ext uri="{FF2B5EF4-FFF2-40B4-BE49-F238E27FC236}">
                  <a16:creationId xmlns:a16="http://schemas.microsoft.com/office/drawing/2014/main" id="{1C57F96A-2CB1-D00D-8AD6-4B377C30175C}"/>
                </a:ext>
              </a:extLst>
            </p:cNvPr>
            <p:cNvSpPr/>
            <p:nvPr/>
          </p:nvSpPr>
          <p:spPr>
            <a:xfrm>
              <a:off x="5604611" y="4546182"/>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Rectangle 141">
              <a:extLst>
                <a:ext uri="{FF2B5EF4-FFF2-40B4-BE49-F238E27FC236}">
                  <a16:creationId xmlns:a16="http://schemas.microsoft.com/office/drawing/2014/main" id="{E7A3CCA6-0DEB-E24B-B391-3F341A2A5B15}"/>
                </a:ext>
              </a:extLst>
            </p:cNvPr>
            <p:cNvSpPr/>
            <p:nvPr/>
          </p:nvSpPr>
          <p:spPr>
            <a:xfrm>
              <a:off x="5609779" y="485746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142">
              <a:extLst>
                <a:ext uri="{FF2B5EF4-FFF2-40B4-BE49-F238E27FC236}">
                  <a16:creationId xmlns:a16="http://schemas.microsoft.com/office/drawing/2014/main" id="{9219D541-DEF0-2B0D-C587-DB5E79F0AD96}"/>
                </a:ext>
              </a:extLst>
            </p:cNvPr>
            <p:cNvSpPr/>
            <p:nvPr/>
          </p:nvSpPr>
          <p:spPr>
            <a:xfrm>
              <a:off x="5618957" y="517189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143">
              <a:extLst>
                <a:ext uri="{FF2B5EF4-FFF2-40B4-BE49-F238E27FC236}">
                  <a16:creationId xmlns:a16="http://schemas.microsoft.com/office/drawing/2014/main" id="{2661E601-8A6B-3BAC-2844-32DA3B22C15A}"/>
                </a:ext>
              </a:extLst>
            </p:cNvPr>
            <p:cNvSpPr/>
            <p:nvPr/>
          </p:nvSpPr>
          <p:spPr>
            <a:xfrm>
              <a:off x="5611784" y="550314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144">
              <a:extLst>
                <a:ext uri="{FF2B5EF4-FFF2-40B4-BE49-F238E27FC236}">
                  <a16:creationId xmlns:a16="http://schemas.microsoft.com/office/drawing/2014/main" id="{6808798C-02D6-F26C-3032-34ADF1845630}"/>
                </a:ext>
              </a:extLst>
            </p:cNvPr>
            <p:cNvSpPr/>
            <p:nvPr/>
          </p:nvSpPr>
          <p:spPr>
            <a:xfrm>
              <a:off x="5604611" y="5797854"/>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145">
              <a:extLst>
                <a:ext uri="{FF2B5EF4-FFF2-40B4-BE49-F238E27FC236}">
                  <a16:creationId xmlns:a16="http://schemas.microsoft.com/office/drawing/2014/main" id="{35DBD87D-9BDC-E32F-C17B-260C386522D0}"/>
                </a:ext>
              </a:extLst>
            </p:cNvPr>
            <p:cNvSpPr/>
            <p:nvPr/>
          </p:nvSpPr>
          <p:spPr>
            <a:xfrm>
              <a:off x="5604611" y="609721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146">
              <a:extLst>
                <a:ext uri="{FF2B5EF4-FFF2-40B4-BE49-F238E27FC236}">
                  <a16:creationId xmlns:a16="http://schemas.microsoft.com/office/drawing/2014/main" id="{230F61D2-6BA2-792E-DAFB-4404ECBE1AF9}"/>
                </a:ext>
              </a:extLst>
            </p:cNvPr>
            <p:cNvSpPr/>
            <p:nvPr/>
          </p:nvSpPr>
          <p:spPr>
            <a:xfrm>
              <a:off x="5611784" y="6412576"/>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0" name="Grupo 29">
              <a:extLst>
                <a:ext uri="{FF2B5EF4-FFF2-40B4-BE49-F238E27FC236}">
                  <a16:creationId xmlns:a16="http://schemas.microsoft.com/office/drawing/2014/main" id="{E527E42D-B512-C4AC-C608-D5F242CA2471}"/>
                </a:ext>
              </a:extLst>
            </p:cNvPr>
            <p:cNvGrpSpPr/>
            <p:nvPr/>
          </p:nvGrpSpPr>
          <p:grpSpPr>
            <a:xfrm>
              <a:off x="5662790" y="35855"/>
              <a:ext cx="638264" cy="6536948"/>
              <a:chOff x="341740" y="35855"/>
              <a:chExt cx="638264" cy="6536948"/>
            </a:xfrm>
          </p:grpSpPr>
          <p:pic>
            <p:nvPicPr>
              <p:cNvPr id="31" name="Imagen 30">
                <a:extLst>
                  <a:ext uri="{FF2B5EF4-FFF2-40B4-BE49-F238E27FC236}">
                    <a16:creationId xmlns:a16="http://schemas.microsoft.com/office/drawing/2014/main" id="{EBD7F552-14F5-8F9F-B106-DA7D1E88FA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5855"/>
                <a:ext cx="638264" cy="352474"/>
              </a:xfrm>
              <a:prstGeom prst="rect">
                <a:avLst/>
              </a:prstGeom>
            </p:spPr>
          </p:pic>
          <p:pic>
            <p:nvPicPr>
              <p:cNvPr id="64" name="Imagen 63">
                <a:extLst>
                  <a:ext uri="{FF2B5EF4-FFF2-40B4-BE49-F238E27FC236}">
                    <a16:creationId xmlns:a16="http://schemas.microsoft.com/office/drawing/2014/main" id="{4F2CAEDE-D44B-B72D-885A-CB6A84473D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45079"/>
                <a:ext cx="638264" cy="352474"/>
              </a:xfrm>
              <a:prstGeom prst="rect">
                <a:avLst/>
              </a:prstGeom>
            </p:spPr>
          </p:pic>
          <p:pic>
            <p:nvPicPr>
              <p:cNvPr id="65" name="Imagen 64">
                <a:extLst>
                  <a:ext uri="{FF2B5EF4-FFF2-40B4-BE49-F238E27FC236}">
                    <a16:creationId xmlns:a16="http://schemas.microsoft.com/office/drawing/2014/main" id="{C9BA5729-DE73-DFF0-0FB0-7B98E63EC5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654303"/>
                <a:ext cx="638264" cy="352474"/>
              </a:xfrm>
              <a:prstGeom prst="rect">
                <a:avLst/>
              </a:prstGeom>
            </p:spPr>
          </p:pic>
          <p:pic>
            <p:nvPicPr>
              <p:cNvPr id="148" name="Imagen 147">
                <a:extLst>
                  <a:ext uri="{FF2B5EF4-FFF2-40B4-BE49-F238E27FC236}">
                    <a16:creationId xmlns:a16="http://schemas.microsoft.com/office/drawing/2014/main" id="{10099A7E-5EC0-25EE-CDDE-64061C0554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963527"/>
                <a:ext cx="638264" cy="352474"/>
              </a:xfrm>
              <a:prstGeom prst="rect">
                <a:avLst/>
              </a:prstGeom>
            </p:spPr>
          </p:pic>
          <p:pic>
            <p:nvPicPr>
              <p:cNvPr id="149" name="Imagen 148">
                <a:extLst>
                  <a:ext uri="{FF2B5EF4-FFF2-40B4-BE49-F238E27FC236}">
                    <a16:creationId xmlns:a16="http://schemas.microsoft.com/office/drawing/2014/main" id="{B42BCA0C-A938-66CA-1121-398DF510AC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1272751"/>
                <a:ext cx="638264" cy="352474"/>
              </a:xfrm>
              <a:prstGeom prst="rect">
                <a:avLst/>
              </a:prstGeom>
            </p:spPr>
          </p:pic>
          <p:pic>
            <p:nvPicPr>
              <p:cNvPr id="150" name="Imagen 149">
                <a:extLst>
                  <a:ext uri="{FF2B5EF4-FFF2-40B4-BE49-F238E27FC236}">
                    <a16:creationId xmlns:a16="http://schemas.microsoft.com/office/drawing/2014/main" id="{656FA130-2677-CA33-11B1-0E3429CFAC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1581975"/>
                <a:ext cx="638264" cy="352474"/>
              </a:xfrm>
              <a:prstGeom prst="rect">
                <a:avLst/>
              </a:prstGeom>
            </p:spPr>
          </p:pic>
          <p:pic>
            <p:nvPicPr>
              <p:cNvPr id="151" name="Imagen 150">
                <a:extLst>
                  <a:ext uri="{FF2B5EF4-FFF2-40B4-BE49-F238E27FC236}">
                    <a16:creationId xmlns:a16="http://schemas.microsoft.com/office/drawing/2014/main" id="{25282222-1778-0F1F-FC58-6D7ABD6706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1891199"/>
                <a:ext cx="638264" cy="352474"/>
              </a:xfrm>
              <a:prstGeom prst="rect">
                <a:avLst/>
              </a:prstGeom>
            </p:spPr>
          </p:pic>
          <p:pic>
            <p:nvPicPr>
              <p:cNvPr id="152" name="Imagen 151">
                <a:extLst>
                  <a:ext uri="{FF2B5EF4-FFF2-40B4-BE49-F238E27FC236}">
                    <a16:creationId xmlns:a16="http://schemas.microsoft.com/office/drawing/2014/main" id="{E78971FC-28A2-E437-0DF8-6479F715CE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2200423"/>
                <a:ext cx="638264" cy="352474"/>
              </a:xfrm>
              <a:prstGeom prst="rect">
                <a:avLst/>
              </a:prstGeom>
            </p:spPr>
          </p:pic>
          <p:pic>
            <p:nvPicPr>
              <p:cNvPr id="153" name="Imagen 152">
                <a:extLst>
                  <a:ext uri="{FF2B5EF4-FFF2-40B4-BE49-F238E27FC236}">
                    <a16:creationId xmlns:a16="http://schemas.microsoft.com/office/drawing/2014/main" id="{CFCDFD4E-6A61-DABD-271B-7E4AF7F160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2509647"/>
                <a:ext cx="638264" cy="352474"/>
              </a:xfrm>
              <a:prstGeom prst="rect">
                <a:avLst/>
              </a:prstGeom>
            </p:spPr>
          </p:pic>
          <p:pic>
            <p:nvPicPr>
              <p:cNvPr id="154" name="Imagen 153">
                <a:extLst>
                  <a:ext uri="{FF2B5EF4-FFF2-40B4-BE49-F238E27FC236}">
                    <a16:creationId xmlns:a16="http://schemas.microsoft.com/office/drawing/2014/main" id="{D37364F3-AC94-A8A0-9740-3918EFAB7D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2818871"/>
                <a:ext cx="638264" cy="352474"/>
              </a:xfrm>
              <a:prstGeom prst="rect">
                <a:avLst/>
              </a:prstGeom>
            </p:spPr>
          </p:pic>
          <p:pic>
            <p:nvPicPr>
              <p:cNvPr id="155" name="Imagen 154">
                <a:extLst>
                  <a:ext uri="{FF2B5EF4-FFF2-40B4-BE49-F238E27FC236}">
                    <a16:creationId xmlns:a16="http://schemas.microsoft.com/office/drawing/2014/main" id="{777BDB7C-047C-D865-2DB5-FC40613D77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128095"/>
                <a:ext cx="638264" cy="352474"/>
              </a:xfrm>
              <a:prstGeom prst="rect">
                <a:avLst/>
              </a:prstGeom>
            </p:spPr>
          </p:pic>
          <p:pic>
            <p:nvPicPr>
              <p:cNvPr id="156" name="Imagen 155">
                <a:extLst>
                  <a:ext uri="{FF2B5EF4-FFF2-40B4-BE49-F238E27FC236}">
                    <a16:creationId xmlns:a16="http://schemas.microsoft.com/office/drawing/2014/main" id="{72686E63-E60F-5697-F0B3-053568F33F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437319"/>
                <a:ext cx="638264" cy="352474"/>
              </a:xfrm>
              <a:prstGeom prst="rect">
                <a:avLst/>
              </a:prstGeom>
            </p:spPr>
          </p:pic>
          <p:pic>
            <p:nvPicPr>
              <p:cNvPr id="157" name="Imagen 156">
                <a:extLst>
                  <a:ext uri="{FF2B5EF4-FFF2-40B4-BE49-F238E27FC236}">
                    <a16:creationId xmlns:a16="http://schemas.microsoft.com/office/drawing/2014/main" id="{D8F21861-5913-76EA-FDDE-2F3F35A6A8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746543"/>
                <a:ext cx="638264" cy="352474"/>
              </a:xfrm>
              <a:prstGeom prst="rect">
                <a:avLst/>
              </a:prstGeom>
            </p:spPr>
          </p:pic>
          <p:pic>
            <p:nvPicPr>
              <p:cNvPr id="158" name="Imagen 157">
                <a:extLst>
                  <a:ext uri="{FF2B5EF4-FFF2-40B4-BE49-F238E27FC236}">
                    <a16:creationId xmlns:a16="http://schemas.microsoft.com/office/drawing/2014/main" id="{9052770A-5079-F7CB-EB1A-A0D303584E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055767"/>
                <a:ext cx="638264" cy="352474"/>
              </a:xfrm>
              <a:prstGeom prst="rect">
                <a:avLst/>
              </a:prstGeom>
            </p:spPr>
          </p:pic>
          <p:pic>
            <p:nvPicPr>
              <p:cNvPr id="159" name="Imagen 158">
                <a:extLst>
                  <a:ext uri="{FF2B5EF4-FFF2-40B4-BE49-F238E27FC236}">
                    <a16:creationId xmlns:a16="http://schemas.microsoft.com/office/drawing/2014/main" id="{F0C0AC57-ACE5-E9D1-48D7-7259CA4E1C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364991"/>
                <a:ext cx="638264" cy="352474"/>
              </a:xfrm>
              <a:prstGeom prst="rect">
                <a:avLst/>
              </a:prstGeom>
            </p:spPr>
          </p:pic>
          <p:pic>
            <p:nvPicPr>
              <p:cNvPr id="160" name="Imagen 159">
                <a:extLst>
                  <a:ext uri="{FF2B5EF4-FFF2-40B4-BE49-F238E27FC236}">
                    <a16:creationId xmlns:a16="http://schemas.microsoft.com/office/drawing/2014/main" id="{923A9C77-3F20-9541-9797-9E6C572C78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674215"/>
                <a:ext cx="638264" cy="352474"/>
              </a:xfrm>
              <a:prstGeom prst="rect">
                <a:avLst/>
              </a:prstGeom>
            </p:spPr>
          </p:pic>
          <p:pic>
            <p:nvPicPr>
              <p:cNvPr id="161" name="Imagen 160">
                <a:extLst>
                  <a:ext uri="{FF2B5EF4-FFF2-40B4-BE49-F238E27FC236}">
                    <a16:creationId xmlns:a16="http://schemas.microsoft.com/office/drawing/2014/main" id="{0BB76766-CF4F-0755-625C-D278133686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983439"/>
                <a:ext cx="638264" cy="352474"/>
              </a:xfrm>
              <a:prstGeom prst="rect">
                <a:avLst/>
              </a:prstGeom>
            </p:spPr>
          </p:pic>
          <p:pic>
            <p:nvPicPr>
              <p:cNvPr id="162" name="Imagen 161">
                <a:extLst>
                  <a:ext uri="{FF2B5EF4-FFF2-40B4-BE49-F238E27FC236}">
                    <a16:creationId xmlns:a16="http://schemas.microsoft.com/office/drawing/2014/main" id="{9F2E92C7-7C74-552F-1782-E319827E39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5292663"/>
                <a:ext cx="638264" cy="352474"/>
              </a:xfrm>
              <a:prstGeom prst="rect">
                <a:avLst/>
              </a:prstGeom>
            </p:spPr>
          </p:pic>
          <p:pic>
            <p:nvPicPr>
              <p:cNvPr id="163" name="Imagen 162">
                <a:extLst>
                  <a:ext uri="{FF2B5EF4-FFF2-40B4-BE49-F238E27FC236}">
                    <a16:creationId xmlns:a16="http://schemas.microsoft.com/office/drawing/2014/main" id="{5BC08BA2-93A5-33E1-B20E-CF168A9720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5601887"/>
                <a:ext cx="638264" cy="352474"/>
              </a:xfrm>
              <a:prstGeom prst="rect">
                <a:avLst/>
              </a:prstGeom>
            </p:spPr>
          </p:pic>
          <p:pic>
            <p:nvPicPr>
              <p:cNvPr id="164" name="Imagen 163">
                <a:extLst>
                  <a:ext uri="{FF2B5EF4-FFF2-40B4-BE49-F238E27FC236}">
                    <a16:creationId xmlns:a16="http://schemas.microsoft.com/office/drawing/2014/main" id="{C945FE9E-2CAC-74B6-A0CD-17EBA20A16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5911111"/>
                <a:ext cx="638264" cy="352474"/>
              </a:xfrm>
              <a:prstGeom prst="rect">
                <a:avLst/>
              </a:prstGeom>
            </p:spPr>
          </p:pic>
          <p:pic>
            <p:nvPicPr>
              <p:cNvPr id="165" name="Imagen 164">
                <a:extLst>
                  <a:ext uri="{FF2B5EF4-FFF2-40B4-BE49-F238E27FC236}">
                    <a16:creationId xmlns:a16="http://schemas.microsoft.com/office/drawing/2014/main" id="{6CA621E0-8D08-60AC-2E5E-468EDDA44D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6220329"/>
                <a:ext cx="638264" cy="352474"/>
              </a:xfrm>
              <a:prstGeom prst="rect">
                <a:avLst/>
              </a:prstGeom>
            </p:spPr>
          </p:pic>
        </p:grpSp>
      </p:grpSp>
      <p:grpSp>
        <p:nvGrpSpPr>
          <p:cNvPr id="128" name="Grupo 127">
            <a:extLst>
              <a:ext uri="{FF2B5EF4-FFF2-40B4-BE49-F238E27FC236}">
                <a16:creationId xmlns:a16="http://schemas.microsoft.com/office/drawing/2014/main" id="{9495F584-BB7B-649F-5BA0-30E80D78E82E}"/>
              </a:ext>
            </a:extLst>
          </p:cNvPr>
          <p:cNvGrpSpPr/>
          <p:nvPr/>
        </p:nvGrpSpPr>
        <p:grpSpPr>
          <a:xfrm>
            <a:off x="6205786" y="119550"/>
            <a:ext cx="5541663" cy="6778315"/>
            <a:chOff x="6205786" y="119550"/>
            <a:chExt cx="5541663" cy="6778315"/>
          </a:xfrm>
        </p:grpSpPr>
        <p:sp>
          <p:nvSpPr>
            <p:cNvPr id="129" name="Rectangle 17">
              <a:extLst>
                <a:ext uri="{FF2B5EF4-FFF2-40B4-BE49-F238E27FC236}">
                  <a16:creationId xmlns:a16="http://schemas.microsoft.com/office/drawing/2014/main" id="{3EF553BB-2B46-2186-6232-5A2B2B1E0BDC}"/>
                </a:ext>
              </a:extLst>
            </p:cNvPr>
            <p:cNvSpPr/>
            <p:nvPr/>
          </p:nvSpPr>
          <p:spPr>
            <a:xfrm>
              <a:off x="11225245" y="4069452"/>
              <a:ext cx="522204" cy="2657736"/>
            </a:xfrm>
            <a:prstGeom prst="rect">
              <a:avLst/>
            </a:prstGeom>
            <a:solidFill>
              <a:srgbClr val="008080"/>
            </a:solidFill>
            <a:ln>
              <a:no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0" name="Freeform: Shape 158">
              <a:extLst>
                <a:ext uri="{FF2B5EF4-FFF2-40B4-BE49-F238E27FC236}">
                  <a16:creationId xmlns:a16="http://schemas.microsoft.com/office/drawing/2014/main" id="{157C1F4D-2547-CE8D-7B41-3E580F36988C}"/>
                </a:ext>
              </a:extLst>
            </p:cNvPr>
            <p:cNvSpPr/>
            <p:nvPr/>
          </p:nvSpPr>
          <p:spPr>
            <a:xfrm>
              <a:off x="6205786" y="119550"/>
              <a:ext cx="5395162" cy="6607323"/>
            </a:xfrm>
            <a:custGeom>
              <a:avLst/>
              <a:gdLst>
                <a:gd name="connsiteX0" fmla="*/ 0 w 5395162"/>
                <a:gd name="connsiteY0" fmla="*/ 0 h 6607323"/>
                <a:gd name="connsiteX1" fmla="*/ 5395162 w 5395162"/>
                <a:gd name="connsiteY1" fmla="*/ 0 h 6607323"/>
                <a:gd name="connsiteX2" fmla="*/ 5395162 w 5395162"/>
                <a:gd name="connsiteY2" fmla="*/ 3949902 h 6607323"/>
                <a:gd name="connsiteX3" fmla="*/ 5230980 w 5395162"/>
                <a:gd name="connsiteY3" fmla="*/ 3949902 h 6607323"/>
                <a:gd name="connsiteX4" fmla="*/ 5032614 w 5395162"/>
                <a:gd name="connsiteY4" fmla="*/ 4148268 h 6607323"/>
                <a:gd name="connsiteX5" fmla="*/ 5032614 w 5395162"/>
                <a:gd name="connsiteY5" fmla="*/ 6607209 h 6607323"/>
                <a:gd name="connsiteX6" fmla="*/ 5032625 w 5395162"/>
                <a:gd name="connsiteY6" fmla="*/ 6607323 h 6607323"/>
                <a:gd name="connsiteX7" fmla="*/ 0 w 5395162"/>
                <a:gd name="connsiteY7" fmla="*/ 6607323 h 660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5162" h="6607323">
                  <a:moveTo>
                    <a:pt x="0" y="0"/>
                  </a:moveTo>
                  <a:lnTo>
                    <a:pt x="5395162" y="0"/>
                  </a:lnTo>
                  <a:lnTo>
                    <a:pt x="5395162" y="3949902"/>
                  </a:lnTo>
                  <a:lnTo>
                    <a:pt x="5230980" y="3949902"/>
                  </a:lnTo>
                  <a:cubicBezTo>
                    <a:pt x="5121425" y="3949902"/>
                    <a:pt x="5032614" y="4038713"/>
                    <a:pt x="5032614" y="4148268"/>
                  </a:cubicBezTo>
                  <a:lnTo>
                    <a:pt x="5032614" y="6607209"/>
                  </a:lnTo>
                  <a:lnTo>
                    <a:pt x="5032625" y="6607323"/>
                  </a:lnTo>
                  <a:lnTo>
                    <a:pt x="0" y="6607323"/>
                  </a:lnTo>
                  <a:close/>
                </a:path>
              </a:pathLst>
            </a:custGeom>
            <a:solidFill>
              <a:srgbClr val="FDFDFD"/>
            </a:solidFill>
            <a:ln>
              <a:no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TextBox 18">
              <a:extLst>
                <a:ext uri="{FF2B5EF4-FFF2-40B4-BE49-F238E27FC236}">
                  <a16:creationId xmlns:a16="http://schemas.microsoft.com/office/drawing/2014/main" id="{7FD036EC-FDFB-7D4F-F7B9-2BE8F4E20606}"/>
                </a:ext>
              </a:extLst>
            </p:cNvPr>
            <p:cNvSpPr txBox="1"/>
            <p:nvPr/>
          </p:nvSpPr>
          <p:spPr>
            <a:xfrm>
              <a:off x="11252914" y="5595360"/>
              <a:ext cx="461665" cy="1302505"/>
            </a:xfrm>
            <a:prstGeom prst="rect">
              <a:avLst/>
            </a:prstGeom>
            <a:noFill/>
          </p:spPr>
          <p:txBody>
            <a:bodyPr vert="vert270" wrap="square" rtlCol="0">
              <a:spAutoFit/>
            </a:bodyPr>
            <a:lstStyle/>
            <a:p>
              <a:pPr algn="ctr"/>
              <a:r>
                <a:rPr lang="en-US" b="1" dirty="0">
                  <a:solidFill>
                    <a:schemeClr val="bg1"/>
                  </a:solidFill>
                </a:rPr>
                <a:t>PAGE 23</a:t>
              </a:r>
            </a:p>
          </p:txBody>
        </p:sp>
      </p:grpSp>
      <p:grpSp>
        <p:nvGrpSpPr>
          <p:cNvPr id="3" name="Grupo 2">
            <a:extLst>
              <a:ext uri="{FF2B5EF4-FFF2-40B4-BE49-F238E27FC236}">
                <a16:creationId xmlns:a16="http://schemas.microsoft.com/office/drawing/2014/main" id="{477BA4B3-7331-AE27-1203-BE896DEFBF09}"/>
              </a:ext>
            </a:extLst>
          </p:cNvPr>
          <p:cNvGrpSpPr/>
          <p:nvPr/>
        </p:nvGrpSpPr>
        <p:grpSpPr>
          <a:xfrm>
            <a:off x="589221" y="1142862"/>
            <a:ext cx="5428034" cy="5353931"/>
            <a:chOff x="6172914" y="1142862"/>
            <a:chExt cx="5428034" cy="5353931"/>
          </a:xfrm>
        </p:grpSpPr>
        <p:cxnSp>
          <p:nvCxnSpPr>
            <p:cNvPr id="4" name="Straight Connector 6">
              <a:extLst>
                <a:ext uri="{FF2B5EF4-FFF2-40B4-BE49-F238E27FC236}">
                  <a16:creationId xmlns:a16="http://schemas.microsoft.com/office/drawing/2014/main" id="{9FF616DF-C78C-45AE-34DD-7C84F3FA393E}"/>
                </a:ext>
              </a:extLst>
            </p:cNvPr>
            <p:cNvCxnSpPr>
              <a:cxnSpLocks/>
            </p:cNvCxnSpPr>
            <p:nvPr/>
          </p:nvCxnSpPr>
          <p:spPr>
            <a:xfrm>
              <a:off x="6172914" y="1142862"/>
              <a:ext cx="5428034"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5" name="Straight Connector 147">
              <a:extLst>
                <a:ext uri="{FF2B5EF4-FFF2-40B4-BE49-F238E27FC236}">
                  <a16:creationId xmlns:a16="http://schemas.microsoft.com/office/drawing/2014/main" id="{4758F3A5-66C0-2B65-AE56-884CAAF9E8FA}"/>
                </a:ext>
              </a:extLst>
            </p:cNvPr>
            <p:cNvCxnSpPr>
              <a:cxnSpLocks/>
            </p:cNvCxnSpPr>
            <p:nvPr/>
          </p:nvCxnSpPr>
          <p:spPr>
            <a:xfrm>
              <a:off x="6172914" y="1554703"/>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 name="Straight Connector 148">
              <a:extLst>
                <a:ext uri="{FF2B5EF4-FFF2-40B4-BE49-F238E27FC236}">
                  <a16:creationId xmlns:a16="http://schemas.microsoft.com/office/drawing/2014/main" id="{128E4682-D532-E0AF-F644-AA6DA469713A}"/>
                </a:ext>
              </a:extLst>
            </p:cNvPr>
            <p:cNvCxnSpPr>
              <a:cxnSpLocks/>
            </p:cNvCxnSpPr>
            <p:nvPr/>
          </p:nvCxnSpPr>
          <p:spPr>
            <a:xfrm>
              <a:off x="6172914" y="3202067"/>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9" name="Straight Connector 149">
              <a:extLst>
                <a:ext uri="{FF2B5EF4-FFF2-40B4-BE49-F238E27FC236}">
                  <a16:creationId xmlns:a16="http://schemas.microsoft.com/office/drawing/2014/main" id="{806B3075-34D9-17E8-93B9-D51F8BFBB1BD}"/>
                </a:ext>
              </a:extLst>
            </p:cNvPr>
            <p:cNvCxnSpPr>
              <a:cxnSpLocks/>
            </p:cNvCxnSpPr>
            <p:nvPr/>
          </p:nvCxnSpPr>
          <p:spPr>
            <a:xfrm>
              <a:off x="6172914" y="3613908"/>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0" name="Straight Connector 150">
              <a:extLst>
                <a:ext uri="{FF2B5EF4-FFF2-40B4-BE49-F238E27FC236}">
                  <a16:creationId xmlns:a16="http://schemas.microsoft.com/office/drawing/2014/main" id="{E3E30EAA-2641-F836-D774-267DF5DD6BF4}"/>
                </a:ext>
              </a:extLst>
            </p:cNvPr>
            <p:cNvCxnSpPr>
              <a:cxnSpLocks/>
            </p:cNvCxnSpPr>
            <p:nvPr/>
          </p:nvCxnSpPr>
          <p:spPr>
            <a:xfrm>
              <a:off x="6172914" y="4025749"/>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6" name="Straight Connector 151">
              <a:extLst>
                <a:ext uri="{FF2B5EF4-FFF2-40B4-BE49-F238E27FC236}">
                  <a16:creationId xmlns:a16="http://schemas.microsoft.com/office/drawing/2014/main" id="{ED55B8AB-7C27-284C-A15B-4F508B04F79E}"/>
                </a:ext>
              </a:extLst>
            </p:cNvPr>
            <p:cNvCxnSpPr>
              <a:cxnSpLocks/>
            </p:cNvCxnSpPr>
            <p:nvPr/>
          </p:nvCxnSpPr>
          <p:spPr>
            <a:xfrm>
              <a:off x="6172914" y="443759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7" name="Straight Connector 152">
              <a:extLst>
                <a:ext uri="{FF2B5EF4-FFF2-40B4-BE49-F238E27FC236}">
                  <a16:creationId xmlns:a16="http://schemas.microsoft.com/office/drawing/2014/main" id="{00F743E2-99B4-00EA-FA11-F674D6C670DE}"/>
                </a:ext>
              </a:extLst>
            </p:cNvPr>
            <p:cNvCxnSpPr>
              <a:cxnSpLocks/>
            </p:cNvCxnSpPr>
            <p:nvPr/>
          </p:nvCxnSpPr>
          <p:spPr>
            <a:xfrm>
              <a:off x="6172914" y="4849431"/>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8" name="Straight Connector 153">
              <a:extLst>
                <a:ext uri="{FF2B5EF4-FFF2-40B4-BE49-F238E27FC236}">
                  <a16:creationId xmlns:a16="http://schemas.microsoft.com/office/drawing/2014/main" id="{EFE24485-2846-8BEE-B9F9-DF3468BB67A7}"/>
                </a:ext>
              </a:extLst>
            </p:cNvPr>
            <p:cNvCxnSpPr>
              <a:cxnSpLocks/>
            </p:cNvCxnSpPr>
            <p:nvPr/>
          </p:nvCxnSpPr>
          <p:spPr>
            <a:xfrm>
              <a:off x="6172914" y="5261272"/>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9" name="Straight Connector 154">
              <a:extLst>
                <a:ext uri="{FF2B5EF4-FFF2-40B4-BE49-F238E27FC236}">
                  <a16:creationId xmlns:a16="http://schemas.microsoft.com/office/drawing/2014/main" id="{2B24699C-8A1F-7F84-9F6E-C9BB53E44098}"/>
                </a:ext>
              </a:extLst>
            </p:cNvPr>
            <p:cNvCxnSpPr>
              <a:cxnSpLocks/>
            </p:cNvCxnSpPr>
            <p:nvPr/>
          </p:nvCxnSpPr>
          <p:spPr>
            <a:xfrm>
              <a:off x="6172914" y="567311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0" name="Straight Connector 155">
              <a:extLst>
                <a:ext uri="{FF2B5EF4-FFF2-40B4-BE49-F238E27FC236}">
                  <a16:creationId xmlns:a16="http://schemas.microsoft.com/office/drawing/2014/main" id="{36BD3358-2DE2-FE2D-7804-74668AC46AE1}"/>
                </a:ext>
              </a:extLst>
            </p:cNvPr>
            <p:cNvCxnSpPr>
              <a:cxnSpLocks/>
            </p:cNvCxnSpPr>
            <p:nvPr/>
          </p:nvCxnSpPr>
          <p:spPr>
            <a:xfrm>
              <a:off x="6172914" y="6084954"/>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1" name="Straight Connector 156">
              <a:extLst>
                <a:ext uri="{FF2B5EF4-FFF2-40B4-BE49-F238E27FC236}">
                  <a16:creationId xmlns:a16="http://schemas.microsoft.com/office/drawing/2014/main" id="{F8B9D7AC-6AFE-A0F6-6AC8-F22DD308B8A9}"/>
                </a:ext>
              </a:extLst>
            </p:cNvPr>
            <p:cNvCxnSpPr>
              <a:cxnSpLocks/>
            </p:cNvCxnSpPr>
            <p:nvPr/>
          </p:nvCxnSpPr>
          <p:spPr>
            <a:xfrm>
              <a:off x="6172914" y="649679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2" name="Straight Connector 147">
              <a:extLst>
                <a:ext uri="{FF2B5EF4-FFF2-40B4-BE49-F238E27FC236}">
                  <a16:creationId xmlns:a16="http://schemas.microsoft.com/office/drawing/2014/main" id="{8C93BF99-D52A-898B-2F5F-52CA8DAC1B03}"/>
                </a:ext>
              </a:extLst>
            </p:cNvPr>
            <p:cNvCxnSpPr>
              <a:cxnSpLocks/>
            </p:cNvCxnSpPr>
            <p:nvPr/>
          </p:nvCxnSpPr>
          <p:spPr>
            <a:xfrm>
              <a:off x="6172914" y="1966544"/>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3" name="Straight Connector 147">
              <a:extLst>
                <a:ext uri="{FF2B5EF4-FFF2-40B4-BE49-F238E27FC236}">
                  <a16:creationId xmlns:a16="http://schemas.microsoft.com/office/drawing/2014/main" id="{F78A7EAC-C796-DB5C-36CC-2C93F08629DF}"/>
                </a:ext>
              </a:extLst>
            </p:cNvPr>
            <p:cNvCxnSpPr>
              <a:cxnSpLocks/>
            </p:cNvCxnSpPr>
            <p:nvPr/>
          </p:nvCxnSpPr>
          <p:spPr>
            <a:xfrm>
              <a:off x="6172914" y="2378385"/>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4" name="Straight Connector 147">
              <a:extLst>
                <a:ext uri="{FF2B5EF4-FFF2-40B4-BE49-F238E27FC236}">
                  <a16:creationId xmlns:a16="http://schemas.microsoft.com/office/drawing/2014/main" id="{206925D7-10C0-1B31-A199-B4401AAFC83E}"/>
                </a:ext>
              </a:extLst>
            </p:cNvPr>
            <p:cNvCxnSpPr>
              <a:cxnSpLocks/>
            </p:cNvCxnSpPr>
            <p:nvPr/>
          </p:nvCxnSpPr>
          <p:spPr>
            <a:xfrm>
              <a:off x="6172914" y="2790226"/>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grpSp>
      <p:grpSp>
        <p:nvGrpSpPr>
          <p:cNvPr id="75" name="Grupo 74">
            <a:extLst>
              <a:ext uri="{FF2B5EF4-FFF2-40B4-BE49-F238E27FC236}">
                <a16:creationId xmlns:a16="http://schemas.microsoft.com/office/drawing/2014/main" id="{E3520D65-682E-3B95-FBF5-B4178405A41F}"/>
              </a:ext>
            </a:extLst>
          </p:cNvPr>
          <p:cNvGrpSpPr/>
          <p:nvPr/>
        </p:nvGrpSpPr>
        <p:grpSpPr>
          <a:xfrm>
            <a:off x="6130762" y="1139618"/>
            <a:ext cx="5428034" cy="5353931"/>
            <a:chOff x="6172914" y="1142862"/>
            <a:chExt cx="5428034" cy="5353931"/>
          </a:xfrm>
        </p:grpSpPr>
        <p:cxnSp>
          <p:nvCxnSpPr>
            <p:cNvPr id="76" name="Straight Connector 6">
              <a:extLst>
                <a:ext uri="{FF2B5EF4-FFF2-40B4-BE49-F238E27FC236}">
                  <a16:creationId xmlns:a16="http://schemas.microsoft.com/office/drawing/2014/main" id="{C3299414-0993-9B3A-36B5-A9ADE4F5482C}"/>
                </a:ext>
              </a:extLst>
            </p:cNvPr>
            <p:cNvCxnSpPr>
              <a:cxnSpLocks/>
            </p:cNvCxnSpPr>
            <p:nvPr/>
          </p:nvCxnSpPr>
          <p:spPr>
            <a:xfrm>
              <a:off x="6172914" y="1142862"/>
              <a:ext cx="5428034"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7" name="Straight Connector 147">
              <a:extLst>
                <a:ext uri="{FF2B5EF4-FFF2-40B4-BE49-F238E27FC236}">
                  <a16:creationId xmlns:a16="http://schemas.microsoft.com/office/drawing/2014/main" id="{09ED499C-314F-B4CC-9195-14509EC40F76}"/>
                </a:ext>
              </a:extLst>
            </p:cNvPr>
            <p:cNvCxnSpPr>
              <a:cxnSpLocks/>
            </p:cNvCxnSpPr>
            <p:nvPr/>
          </p:nvCxnSpPr>
          <p:spPr>
            <a:xfrm>
              <a:off x="6172914" y="1554703"/>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8" name="Straight Connector 148">
              <a:extLst>
                <a:ext uri="{FF2B5EF4-FFF2-40B4-BE49-F238E27FC236}">
                  <a16:creationId xmlns:a16="http://schemas.microsoft.com/office/drawing/2014/main" id="{DCC73658-8C6F-514E-8B05-0CFB28022095}"/>
                </a:ext>
              </a:extLst>
            </p:cNvPr>
            <p:cNvCxnSpPr>
              <a:cxnSpLocks/>
            </p:cNvCxnSpPr>
            <p:nvPr/>
          </p:nvCxnSpPr>
          <p:spPr>
            <a:xfrm>
              <a:off x="6172914" y="3202067"/>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9" name="Straight Connector 149">
              <a:extLst>
                <a:ext uri="{FF2B5EF4-FFF2-40B4-BE49-F238E27FC236}">
                  <a16:creationId xmlns:a16="http://schemas.microsoft.com/office/drawing/2014/main" id="{69D4ADFB-8F57-38F6-3D32-33517D21F823}"/>
                </a:ext>
              </a:extLst>
            </p:cNvPr>
            <p:cNvCxnSpPr>
              <a:cxnSpLocks/>
            </p:cNvCxnSpPr>
            <p:nvPr/>
          </p:nvCxnSpPr>
          <p:spPr>
            <a:xfrm>
              <a:off x="6172914" y="3613908"/>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0" name="Straight Connector 150">
              <a:extLst>
                <a:ext uri="{FF2B5EF4-FFF2-40B4-BE49-F238E27FC236}">
                  <a16:creationId xmlns:a16="http://schemas.microsoft.com/office/drawing/2014/main" id="{6D9E93F0-B65D-F59C-A437-B3BB813D74BA}"/>
                </a:ext>
              </a:extLst>
            </p:cNvPr>
            <p:cNvCxnSpPr>
              <a:cxnSpLocks/>
            </p:cNvCxnSpPr>
            <p:nvPr/>
          </p:nvCxnSpPr>
          <p:spPr>
            <a:xfrm>
              <a:off x="6172914" y="4025749"/>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1" name="Straight Connector 151">
              <a:extLst>
                <a:ext uri="{FF2B5EF4-FFF2-40B4-BE49-F238E27FC236}">
                  <a16:creationId xmlns:a16="http://schemas.microsoft.com/office/drawing/2014/main" id="{AEB8D9DC-E565-8B88-331A-8F960DB4552D}"/>
                </a:ext>
              </a:extLst>
            </p:cNvPr>
            <p:cNvCxnSpPr>
              <a:cxnSpLocks/>
            </p:cNvCxnSpPr>
            <p:nvPr/>
          </p:nvCxnSpPr>
          <p:spPr>
            <a:xfrm>
              <a:off x="6172914" y="443759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2" name="Straight Connector 152">
              <a:extLst>
                <a:ext uri="{FF2B5EF4-FFF2-40B4-BE49-F238E27FC236}">
                  <a16:creationId xmlns:a16="http://schemas.microsoft.com/office/drawing/2014/main" id="{CE01C0FF-56A0-A097-D5F2-06E444199AD4}"/>
                </a:ext>
              </a:extLst>
            </p:cNvPr>
            <p:cNvCxnSpPr>
              <a:cxnSpLocks/>
            </p:cNvCxnSpPr>
            <p:nvPr/>
          </p:nvCxnSpPr>
          <p:spPr>
            <a:xfrm>
              <a:off x="6172914" y="4849431"/>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3" name="Straight Connector 153">
              <a:extLst>
                <a:ext uri="{FF2B5EF4-FFF2-40B4-BE49-F238E27FC236}">
                  <a16:creationId xmlns:a16="http://schemas.microsoft.com/office/drawing/2014/main" id="{73DC8573-C701-443C-7660-F9E09790AFCF}"/>
                </a:ext>
              </a:extLst>
            </p:cNvPr>
            <p:cNvCxnSpPr>
              <a:cxnSpLocks/>
            </p:cNvCxnSpPr>
            <p:nvPr/>
          </p:nvCxnSpPr>
          <p:spPr>
            <a:xfrm>
              <a:off x="6172914" y="5261272"/>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4" name="Straight Connector 154">
              <a:extLst>
                <a:ext uri="{FF2B5EF4-FFF2-40B4-BE49-F238E27FC236}">
                  <a16:creationId xmlns:a16="http://schemas.microsoft.com/office/drawing/2014/main" id="{3EF87366-F552-D67B-8FB3-7556366E7FED}"/>
                </a:ext>
              </a:extLst>
            </p:cNvPr>
            <p:cNvCxnSpPr>
              <a:cxnSpLocks/>
            </p:cNvCxnSpPr>
            <p:nvPr/>
          </p:nvCxnSpPr>
          <p:spPr>
            <a:xfrm>
              <a:off x="6172914" y="567311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5" name="Straight Connector 155">
              <a:extLst>
                <a:ext uri="{FF2B5EF4-FFF2-40B4-BE49-F238E27FC236}">
                  <a16:creationId xmlns:a16="http://schemas.microsoft.com/office/drawing/2014/main" id="{BF280C83-E21F-6324-886B-4646ED243759}"/>
                </a:ext>
              </a:extLst>
            </p:cNvPr>
            <p:cNvCxnSpPr>
              <a:cxnSpLocks/>
            </p:cNvCxnSpPr>
            <p:nvPr/>
          </p:nvCxnSpPr>
          <p:spPr>
            <a:xfrm>
              <a:off x="6172914" y="6084954"/>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6" name="Straight Connector 156">
              <a:extLst>
                <a:ext uri="{FF2B5EF4-FFF2-40B4-BE49-F238E27FC236}">
                  <a16:creationId xmlns:a16="http://schemas.microsoft.com/office/drawing/2014/main" id="{3A7BEB74-4E8C-1350-4DA9-2423A01B1060}"/>
                </a:ext>
              </a:extLst>
            </p:cNvPr>
            <p:cNvCxnSpPr>
              <a:cxnSpLocks/>
            </p:cNvCxnSpPr>
            <p:nvPr/>
          </p:nvCxnSpPr>
          <p:spPr>
            <a:xfrm>
              <a:off x="6172914" y="649679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7" name="Straight Connector 147">
              <a:extLst>
                <a:ext uri="{FF2B5EF4-FFF2-40B4-BE49-F238E27FC236}">
                  <a16:creationId xmlns:a16="http://schemas.microsoft.com/office/drawing/2014/main" id="{BE0F0B80-68CF-43C8-34B6-0AB55B478DEC}"/>
                </a:ext>
              </a:extLst>
            </p:cNvPr>
            <p:cNvCxnSpPr>
              <a:cxnSpLocks/>
            </p:cNvCxnSpPr>
            <p:nvPr/>
          </p:nvCxnSpPr>
          <p:spPr>
            <a:xfrm>
              <a:off x="6172914" y="1966544"/>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8" name="Straight Connector 147">
              <a:extLst>
                <a:ext uri="{FF2B5EF4-FFF2-40B4-BE49-F238E27FC236}">
                  <a16:creationId xmlns:a16="http://schemas.microsoft.com/office/drawing/2014/main" id="{43801DF8-61D0-E5D6-56A7-A18FE95CE91F}"/>
                </a:ext>
              </a:extLst>
            </p:cNvPr>
            <p:cNvCxnSpPr>
              <a:cxnSpLocks/>
            </p:cNvCxnSpPr>
            <p:nvPr/>
          </p:nvCxnSpPr>
          <p:spPr>
            <a:xfrm>
              <a:off x="6172914" y="2378385"/>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9" name="Straight Connector 147">
              <a:extLst>
                <a:ext uri="{FF2B5EF4-FFF2-40B4-BE49-F238E27FC236}">
                  <a16:creationId xmlns:a16="http://schemas.microsoft.com/office/drawing/2014/main" id="{655266DE-7371-1680-8269-4836DBBA977E}"/>
                </a:ext>
              </a:extLst>
            </p:cNvPr>
            <p:cNvCxnSpPr>
              <a:cxnSpLocks/>
            </p:cNvCxnSpPr>
            <p:nvPr/>
          </p:nvCxnSpPr>
          <p:spPr>
            <a:xfrm>
              <a:off x="6172914" y="2790226"/>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grpSp>
      <p:sp>
        <p:nvSpPr>
          <p:cNvPr id="94" name="CuadroTexto 93">
            <a:extLst>
              <a:ext uri="{FF2B5EF4-FFF2-40B4-BE49-F238E27FC236}">
                <a16:creationId xmlns:a16="http://schemas.microsoft.com/office/drawing/2014/main" id="{C2AB2695-9C24-08E8-CCE7-654ECB30AB68}"/>
              </a:ext>
            </a:extLst>
          </p:cNvPr>
          <p:cNvSpPr txBox="1"/>
          <p:nvPr/>
        </p:nvSpPr>
        <p:spPr>
          <a:xfrm>
            <a:off x="854736" y="711696"/>
            <a:ext cx="4745133" cy="453394"/>
          </a:xfrm>
          <a:prstGeom prst="rect">
            <a:avLst/>
          </a:prstGeom>
          <a:noFill/>
        </p:spPr>
        <p:txBody>
          <a:bodyPr wrap="square" rtlCol="0">
            <a:spAutoFit/>
          </a:bodyPr>
          <a:lstStyle/>
          <a:p>
            <a:pPr algn="just">
              <a:lnSpc>
                <a:spcPct val="150000"/>
              </a:lnSpc>
            </a:pPr>
            <a:endParaRPr lang="es-ES" dirty="0">
              <a:solidFill>
                <a:schemeClr val="bg1">
                  <a:lumMod val="50000"/>
                </a:schemeClr>
              </a:solidFill>
              <a:latin typeface="Agency FB" panose="020B0503020202020204" pitchFamily="34" charset="0"/>
            </a:endParaRPr>
          </a:p>
        </p:txBody>
      </p:sp>
      <p:sp>
        <p:nvSpPr>
          <p:cNvPr id="91" name="TextBox 208">
            <a:extLst>
              <a:ext uri="{FF2B5EF4-FFF2-40B4-BE49-F238E27FC236}">
                <a16:creationId xmlns:a16="http://schemas.microsoft.com/office/drawing/2014/main" id="{92936456-809C-EC9A-9162-A6AA48226DC8}"/>
              </a:ext>
            </a:extLst>
          </p:cNvPr>
          <p:cNvSpPr txBox="1"/>
          <p:nvPr/>
        </p:nvSpPr>
        <p:spPr>
          <a:xfrm>
            <a:off x="891139" y="257421"/>
            <a:ext cx="4533997" cy="461665"/>
          </a:xfrm>
          <a:prstGeom prst="rect">
            <a:avLst/>
          </a:prstGeom>
          <a:noFill/>
        </p:spPr>
        <p:txBody>
          <a:bodyPr wrap="square" rtlCol="0">
            <a:spAutoFit/>
          </a:bodyPr>
          <a:lstStyle/>
          <a:p>
            <a:r>
              <a:rPr lang="en-US" sz="2400" dirty="0" smtClean="0">
                <a:solidFill>
                  <a:srgbClr val="0070C0"/>
                </a:solidFill>
                <a:latin typeface="Agency FB" panose="020B0503020202020204" pitchFamily="34" charset="0"/>
                <a:ea typeface="Hand Of Sean" panose="02000500000000000000" pitchFamily="2" charset="-128"/>
              </a:rPr>
              <a:t>3</a:t>
            </a:r>
            <a:r>
              <a:rPr lang="en-US" sz="2400" baseline="30000" dirty="0" smtClean="0">
                <a:solidFill>
                  <a:srgbClr val="0070C0"/>
                </a:solidFill>
                <a:latin typeface="Agency FB" panose="020B0503020202020204" pitchFamily="34" charset="0"/>
                <a:ea typeface="Hand Of Sean" panose="02000500000000000000" pitchFamily="2" charset="-128"/>
              </a:rPr>
              <a:t>rd</a:t>
            </a:r>
            <a:r>
              <a:rPr lang="en-US" sz="2400" dirty="0" smtClean="0">
                <a:solidFill>
                  <a:srgbClr val="0070C0"/>
                </a:solidFill>
                <a:latin typeface="Agency FB" panose="020B0503020202020204" pitchFamily="34" charset="0"/>
                <a:ea typeface="Hand Of Sean" panose="02000500000000000000" pitchFamily="2" charset="-128"/>
              </a:rPr>
              <a:t> Analogy</a:t>
            </a:r>
            <a:endParaRPr lang="en-US" sz="2400" dirty="0">
              <a:solidFill>
                <a:srgbClr val="0070C0"/>
              </a:solidFill>
              <a:latin typeface="Agency FB" panose="020B0503020202020204" pitchFamily="34" charset="0"/>
              <a:ea typeface="Hand Of Sean" panose="02000500000000000000" pitchFamily="2" charset="-128"/>
            </a:endParaRPr>
          </a:p>
        </p:txBody>
      </p:sp>
      <p:sp>
        <p:nvSpPr>
          <p:cNvPr id="90" name="CuadroTexto 89">
            <a:extLst>
              <a:ext uri="{FF2B5EF4-FFF2-40B4-BE49-F238E27FC236}">
                <a16:creationId xmlns:a16="http://schemas.microsoft.com/office/drawing/2014/main" id="{D64DEAFB-40B6-E951-6D5A-DE4E536BE8F0}"/>
              </a:ext>
            </a:extLst>
          </p:cNvPr>
          <p:cNvSpPr txBox="1"/>
          <p:nvPr/>
        </p:nvSpPr>
        <p:spPr>
          <a:xfrm>
            <a:off x="854736" y="711696"/>
            <a:ext cx="4745133" cy="3000821"/>
          </a:xfrm>
          <a:prstGeom prst="rect">
            <a:avLst/>
          </a:prstGeom>
          <a:noFill/>
        </p:spPr>
        <p:txBody>
          <a:bodyPr wrap="square" rtlCol="0">
            <a:spAutoFit/>
          </a:bodyPr>
          <a:lstStyle/>
          <a:p>
            <a:pPr algn="just">
              <a:lnSpc>
                <a:spcPct val="150000"/>
              </a:lnSpc>
            </a:pPr>
            <a:r>
              <a:rPr lang="en-US" dirty="0">
                <a:solidFill>
                  <a:schemeClr val="bg1">
                    <a:lumMod val="50000"/>
                  </a:schemeClr>
                </a:solidFill>
                <a:latin typeface="Agency FB" panose="020B0503020202020204" pitchFamily="34" charset="0"/>
              </a:rPr>
              <a:t>"When you are following another vehicle, you should imagine that your vehicle has two elements on its front:</a:t>
            </a:r>
          </a:p>
          <a:p>
            <a:pPr marL="342900" indent="-342900" algn="just">
              <a:lnSpc>
                <a:spcPct val="150000"/>
              </a:lnSpc>
              <a:buFont typeface="+mj-lt"/>
              <a:buAutoNum type="arabicPeriod"/>
            </a:pPr>
            <a:r>
              <a:rPr lang="en-US" dirty="0">
                <a:solidFill>
                  <a:schemeClr val="bg1">
                    <a:lumMod val="50000"/>
                  </a:schemeClr>
                </a:solidFill>
                <a:latin typeface="Agency FB" panose="020B0503020202020204" pitchFamily="34" charset="0"/>
              </a:rPr>
              <a:t>A rigid bar that represents the </a:t>
            </a:r>
            <a:r>
              <a:rPr lang="en-US" dirty="0" smtClean="0">
                <a:solidFill>
                  <a:schemeClr val="bg1">
                    <a:lumMod val="50000"/>
                  </a:schemeClr>
                </a:solidFill>
                <a:latin typeface="Agency FB" panose="020B0503020202020204" pitchFamily="34" charset="0"/>
              </a:rPr>
              <a:t>safety </a:t>
            </a:r>
            <a:r>
              <a:rPr lang="en-US" dirty="0">
                <a:solidFill>
                  <a:schemeClr val="bg1">
                    <a:lumMod val="50000"/>
                  </a:schemeClr>
                </a:solidFill>
                <a:latin typeface="Agency FB" panose="020B0503020202020204" pitchFamily="34" charset="0"/>
              </a:rPr>
              <a:t>distance.</a:t>
            </a:r>
          </a:p>
          <a:p>
            <a:pPr marL="342900" indent="-342900" algn="just">
              <a:lnSpc>
                <a:spcPct val="150000"/>
              </a:lnSpc>
              <a:buFont typeface="+mj-lt"/>
              <a:buAutoNum type="arabicPeriod"/>
            </a:pPr>
            <a:r>
              <a:rPr lang="en-US" dirty="0">
                <a:solidFill>
                  <a:schemeClr val="bg1">
                    <a:lumMod val="50000"/>
                  </a:schemeClr>
                </a:solidFill>
                <a:latin typeface="Agency FB" panose="020B0503020202020204" pitchFamily="34" charset="0"/>
              </a:rPr>
              <a:t>A spring that represents the variable space needed to adjust your speed."</a:t>
            </a:r>
            <a:endParaRPr lang="es-ES" dirty="0">
              <a:solidFill>
                <a:schemeClr val="bg1">
                  <a:lumMod val="50000"/>
                </a:schemeClr>
              </a:solidFill>
              <a:latin typeface="Agency FB" panose="020B0503020202020204" pitchFamily="34" charset="0"/>
            </a:endParaRPr>
          </a:p>
          <a:p>
            <a:pPr algn="just">
              <a:lnSpc>
                <a:spcPct val="150000"/>
              </a:lnSpc>
            </a:pPr>
            <a:endParaRPr lang="es-ES" dirty="0">
              <a:solidFill>
                <a:schemeClr val="bg1">
                  <a:lumMod val="50000"/>
                </a:schemeClr>
              </a:solidFill>
              <a:latin typeface="Agency FB" panose="020B0503020202020204" pitchFamily="34" charset="0"/>
            </a:endParaRPr>
          </a:p>
          <a:p>
            <a:pPr algn="just">
              <a:lnSpc>
                <a:spcPct val="150000"/>
              </a:lnSpc>
            </a:pPr>
            <a:endParaRPr lang="es-ES" dirty="0">
              <a:solidFill>
                <a:schemeClr val="bg1">
                  <a:lumMod val="50000"/>
                </a:schemeClr>
              </a:solidFill>
              <a:latin typeface="Agency FB" panose="020B0503020202020204" pitchFamily="34" charset="0"/>
            </a:endParaRPr>
          </a:p>
        </p:txBody>
      </p:sp>
      <p:pic>
        <p:nvPicPr>
          <p:cNvPr id="138" name="Imagen 137">
            <a:extLst>
              <a:ext uri="{FF2B5EF4-FFF2-40B4-BE49-F238E27FC236}">
                <a16:creationId xmlns:a16="http://schemas.microsoft.com/office/drawing/2014/main" id="{CA897890-5F46-28CA-D4C2-5421DD73B5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9856" y="3792419"/>
            <a:ext cx="4505470" cy="2268679"/>
          </a:xfrm>
          <a:prstGeom prst="rect">
            <a:avLst/>
          </a:prstGeom>
          <a:ln>
            <a:solidFill>
              <a:schemeClr val="tx1">
                <a:lumMod val="50000"/>
                <a:lumOff val="50000"/>
              </a:schemeClr>
            </a:solidFill>
          </a:ln>
        </p:spPr>
      </p:pic>
      <p:pic>
        <p:nvPicPr>
          <p:cNvPr id="139" name="Imagen 138">
            <a:extLst>
              <a:ext uri="{FF2B5EF4-FFF2-40B4-BE49-F238E27FC236}">
                <a16:creationId xmlns:a16="http://schemas.microsoft.com/office/drawing/2014/main" id="{5E7280F2-AAAC-FF7C-8B1A-823DAF61AD09}"/>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5187668">
            <a:off x="4767121" y="3378989"/>
            <a:ext cx="798378" cy="955881"/>
          </a:xfrm>
          <a:prstGeom prst="rect">
            <a:avLst/>
          </a:prstGeom>
        </p:spPr>
      </p:pic>
      <p:pic>
        <p:nvPicPr>
          <p:cNvPr id="140" name="Imagen 139">
            <a:extLst>
              <a:ext uri="{FF2B5EF4-FFF2-40B4-BE49-F238E27FC236}">
                <a16:creationId xmlns:a16="http://schemas.microsoft.com/office/drawing/2014/main" id="{DFDCC579-CCB6-B882-03C5-3EBFF575F17B}"/>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15395407">
            <a:off x="1037150" y="5524347"/>
            <a:ext cx="798378" cy="955881"/>
          </a:xfrm>
          <a:prstGeom prst="rect">
            <a:avLst/>
          </a:prstGeom>
        </p:spPr>
      </p:pic>
      <p:sp>
        <p:nvSpPr>
          <p:cNvPr id="92" name="CuadroTexto 91">
            <a:extLst>
              <a:ext uri="{FF2B5EF4-FFF2-40B4-BE49-F238E27FC236}">
                <a16:creationId xmlns:a16="http://schemas.microsoft.com/office/drawing/2014/main" id="{8ADBC656-FAF7-1971-8FE2-1C6D7AFAED7C}"/>
              </a:ext>
            </a:extLst>
          </p:cNvPr>
          <p:cNvSpPr txBox="1"/>
          <p:nvPr/>
        </p:nvSpPr>
        <p:spPr>
          <a:xfrm>
            <a:off x="6393032" y="744127"/>
            <a:ext cx="4745133" cy="5493812"/>
          </a:xfrm>
          <a:prstGeom prst="rect">
            <a:avLst/>
          </a:prstGeom>
          <a:noFill/>
        </p:spPr>
        <p:txBody>
          <a:bodyPr wrap="square" rtlCol="0">
            <a:spAutoFit/>
          </a:bodyPr>
          <a:lstStyle/>
          <a:p>
            <a:pPr algn="just">
              <a:lnSpc>
                <a:spcPct val="150000"/>
              </a:lnSpc>
            </a:pPr>
            <a:r>
              <a:rPr lang="en-US" dirty="0">
                <a:solidFill>
                  <a:schemeClr val="bg1">
                    <a:lumMod val="50000"/>
                  </a:schemeClr>
                </a:solidFill>
                <a:latin typeface="Agency FB" panose="020B0503020202020204" pitchFamily="34" charset="0"/>
              </a:rPr>
              <a:t>The process that has given the best results </a:t>
            </a:r>
            <a:r>
              <a:rPr lang="en-US" dirty="0" smtClean="0">
                <a:solidFill>
                  <a:schemeClr val="bg1">
                    <a:lumMod val="50000"/>
                  </a:schemeClr>
                </a:solidFill>
                <a:latin typeface="Agency FB" panose="020B0503020202020204" pitchFamily="34" charset="0"/>
              </a:rPr>
              <a:t>to</a:t>
            </a:r>
            <a:r>
              <a:rPr lang="en-US" dirty="0" smtClean="0">
                <a:solidFill>
                  <a:schemeClr val="bg1">
                    <a:lumMod val="50000"/>
                  </a:schemeClr>
                </a:solidFill>
                <a:latin typeface="Agency FB" panose="020B0503020202020204" pitchFamily="34" charset="0"/>
              </a:rPr>
              <a:t> understand </a:t>
            </a:r>
            <a:r>
              <a:rPr lang="en-US" dirty="0">
                <a:solidFill>
                  <a:schemeClr val="bg1">
                    <a:lumMod val="50000"/>
                  </a:schemeClr>
                </a:solidFill>
                <a:latin typeface="Agency FB" panose="020B0503020202020204" pitchFamily="34" charset="0"/>
              </a:rPr>
              <a:t>traffic dynamics has been the following:</a:t>
            </a:r>
          </a:p>
          <a:p>
            <a:pPr algn="just">
              <a:lnSpc>
                <a:spcPct val="150000"/>
              </a:lnSpc>
            </a:pPr>
            <a:endParaRPr lang="en-US" dirty="0">
              <a:solidFill>
                <a:schemeClr val="bg1">
                  <a:lumMod val="50000"/>
                </a:schemeClr>
              </a:solidFill>
              <a:latin typeface="Agency FB" panose="020B0503020202020204" pitchFamily="34" charset="0"/>
            </a:endParaRPr>
          </a:p>
          <a:p>
            <a:pPr marL="342900" indent="-342900" algn="just">
              <a:lnSpc>
                <a:spcPct val="150000"/>
              </a:lnSpc>
              <a:buFont typeface="+mj-lt"/>
              <a:buAutoNum type="arabicPeriod"/>
            </a:pPr>
            <a:r>
              <a:rPr lang="en-US" dirty="0">
                <a:solidFill>
                  <a:schemeClr val="bg1">
                    <a:lumMod val="50000"/>
                  </a:schemeClr>
                </a:solidFill>
                <a:latin typeface="Agency FB" panose="020B0503020202020204" pitchFamily="34" charset="0"/>
              </a:rPr>
              <a:t>ECD self-assessment.</a:t>
            </a:r>
          </a:p>
          <a:p>
            <a:pPr marL="342900" indent="-342900" algn="just">
              <a:lnSpc>
                <a:spcPct val="150000"/>
              </a:lnSpc>
              <a:buFont typeface="+mj-lt"/>
              <a:buAutoNum type="arabicPeriod"/>
            </a:pPr>
            <a:r>
              <a:rPr lang="en-US" dirty="0">
                <a:solidFill>
                  <a:schemeClr val="bg1">
                    <a:lumMod val="50000"/>
                  </a:schemeClr>
                </a:solidFill>
                <a:latin typeface="Agency FB" panose="020B0503020202020204" pitchFamily="34" charset="0"/>
              </a:rPr>
              <a:t>One active lane, </a:t>
            </a:r>
            <a:r>
              <a:rPr lang="en-US" dirty="0" smtClean="0">
                <a:solidFill>
                  <a:schemeClr val="bg1">
                    <a:lumMod val="50000"/>
                  </a:schemeClr>
                </a:solidFill>
                <a:latin typeface="Agency FB" panose="020B0503020202020204" pitchFamily="34" charset="0"/>
              </a:rPr>
              <a:t>Leading </a:t>
            </a:r>
            <a:r>
              <a:rPr lang="en-US" dirty="0">
                <a:solidFill>
                  <a:schemeClr val="bg1">
                    <a:lumMod val="50000"/>
                  </a:schemeClr>
                </a:solidFill>
                <a:latin typeface="Agency FB" panose="020B0503020202020204" pitchFamily="34" charset="0"/>
              </a:rPr>
              <a:t>Player: Visualize how </a:t>
            </a:r>
            <a:r>
              <a:rPr lang="en-US" dirty="0" smtClean="0">
                <a:solidFill>
                  <a:schemeClr val="bg1">
                    <a:lumMod val="50000"/>
                  </a:schemeClr>
                </a:solidFill>
                <a:latin typeface="Agency FB" panose="020B0503020202020204" pitchFamily="34" charset="0"/>
              </a:rPr>
              <a:t>your </a:t>
            </a:r>
            <a:r>
              <a:rPr lang="en-US" dirty="0">
                <a:solidFill>
                  <a:schemeClr val="bg1">
                    <a:lumMod val="50000"/>
                  </a:schemeClr>
                </a:solidFill>
                <a:latin typeface="Agency FB" panose="020B0503020202020204" pitchFamily="34" charset="0"/>
              </a:rPr>
              <a:t>speed changes affect the vehicles that follow </a:t>
            </a:r>
            <a:r>
              <a:rPr lang="en-US" dirty="0" smtClean="0">
                <a:solidFill>
                  <a:schemeClr val="bg1">
                    <a:lumMod val="50000"/>
                  </a:schemeClr>
                </a:solidFill>
                <a:latin typeface="Agency FB" panose="020B0503020202020204" pitchFamily="34" charset="0"/>
              </a:rPr>
              <a:t>you.</a:t>
            </a:r>
            <a:endParaRPr lang="en-US" dirty="0">
              <a:solidFill>
                <a:schemeClr val="bg1">
                  <a:lumMod val="50000"/>
                </a:schemeClr>
              </a:solidFill>
              <a:latin typeface="Agency FB" panose="020B0503020202020204" pitchFamily="34" charset="0"/>
            </a:endParaRPr>
          </a:p>
          <a:p>
            <a:pPr marL="342900" indent="-342900" algn="just">
              <a:lnSpc>
                <a:spcPct val="150000"/>
              </a:lnSpc>
              <a:buFont typeface="+mj-lt"/>
              <a:buAutoNum type="arabicPeriod"/>
            </a:pPr>
            <a:r>
              <a:rPr lang="en-US" dirty="0">
                <a:solidFill>
                  <a:schemeClr val="bg1">
                    <a:lumMod val="50000"/>
                  </a:schemeClr>
                </a:solidFill>
                <a:latin typeface="Agency FB" panose="020B0503020202020204" pitchFamily="34" charset="0"/>
              </a:rPr>
              <a:t>Two active lanes, </a:t>
            </a:r>
            <a:r>
              <a:rPr lang="en-US" dirty="0" smtClean="0">
                <a:solidFill>
                  <a:schemeClr val="bg1">
                    <a:lumMod val="50000"/>
                  </a:schemeClr>
                </a:solidFill>
                <a:latin typeface="Agency FB" panose="020B0503020202020204" pitchFamily="34" charset="0"/>
              </a:rPr>
              <a:t>Leading </a:t>
            </a:r>
            <a:r>
              <a:rPr lang="en-US" dirty="0">
                <a:solidFill>
                  <a:schemeClr val="bg1">
                    <a:lumMod val="50000"/>
                  </a:schemeClr>
                </a:solidFill>
                <a:latin typeface="Agency FB" panose="020B0503020202020204" pitchFamily="34" charset="0"/>
              </a:rPr>
              <a:t>Player: Learn to </a:t>
            </a:r>
            <a:r>
              <a:rPr lang="en-US" dirty="0" smtClean="0">
                <a:solidFill>
                  <a:schemeClr val="bg1">
                    <a:lumMod val="50000"/>
                  </a:schemeClr>
                </a:solidFill>
                <a:latin typeface="Agency FB" panose="020B0503020202020204" pitchFamily="34" charset="0"/>
              </a:rPr>
              <a:t>time with </a:t>
            </a:r>
            <a:r>
              <a:rPr lang="en-US" dirty="0">
                <a:solidFill>
                  <a:schemeClr val="bg1">
                    <a:lumMod val="50000"/>
                  </a:schemeClr>
                </a:solidFill>
                <a:latin typeface="Agency FB" panose="020B0503020202020204" pitchFamily="34" charset="0"/>
              </a:rPr>
              <a:t>traffic lights in sequence. Comparison </a:t>
            </a:r>
            <a:r>
              <a:rPr lang="en-US" dirty="0" smtClean="0">
                <a:solidFill>
                  <a:schemeClr val="bg1">
                    <a:lumMod val="50000"/>
                  </a:schemeClr>
                </a:solidFill>
                <a:latin typeface="Agency FB" panose="020B0503020202020204" pitchFamily="34" charset="0"/>
              </a:rPr>
              <a:t>with (incorrect) bots strategy occurring in parallel in </a:t>
            </a:r>
            <a:r>
              <a:rPr lang="en-US" dirty="0">
                <a:solidFill>
                  <a:schemeClr val="bg1">
                    <a:lumMod val="50000"/>
                  </a:schemeClr>
                </a:solidFill>
                <a:latin typeface="Agency FB" panose="020B0503020202020204" pitchFamily="34" charset="0"/>
              </a:rPr>
              <a:t>the second lane.</a:t>
            </a:r>
          </a:p>
          <a:p>
            <a:pPr marL="342900" indent="-342900" algn="just">
              <a:lnSpc>
                <a:spcPct val="150000"/>
              </a:lnSpc>
              <a:buFont typeface="+mj-lt"/>
              <a:buAutoNum type="arabicPeriod"/>
            </a:pPr>
            <a:r>
              <a:rPr lang="en-US" dirty="0">
                <a:solidFill>
                  <a:schemeClr val="bg1">
                    <a:lumMod val="50000"/>
                  </a:schemeClr>
                </a:solidFill>
                <a:latin typeface="Agency FB" panose="020B0503020202020204" pitchFamily="34" charset="0"/>
              </a:rPr>
              <a:t>Two active lanes, second vehicle Player: Learn to synchronize with the preceding vehicle. Comparison with </a:t>
            </a:r>
            <a:r>
              <a:rPr lang="en-US" dirty="0" smtClean="0">
                <a:solidFill>
                  <a:schemeClr val="bg1">
                    <a:lumMod val="50000"/>
                  </a:schemeClr>
                </a:solidFill>
                <a:latin typeface="Agency FB" panose="020B0503020202020204" pitchFamily="34" charset="0"/>
              </a:rPr>
              <a:t>(incorrect) bots strategy in parallel in the </a:t>
            </a:r>
            <a:r>
              <a:rPr lang="en-US" dirty="0">
                <a:solidFill>
                  <a:schemeClr val="bg1">
                    <a:lumMod val="50000"/>
                  </a:schemeClr>
                </a:solidFill>
                <a:latin typeface="Agency FB" panose="020B0503020202020204" pitchFamily="34" charset="0"/>
              </a:rPr>
              <a:t>second lane.</a:t>
            </a:r>
          </a:p>
          <a:p>
            <a:pPr marL="342900" indent="-342900" algn="just">
              <a:lnSpc>
                <a:spcPct val="150000"/>
              </a:lnSpc>
              <a:buFont typeface="+mj-lt"/>
              <a:buAutoNum type="arabicPeriod"/>
            </a:pPr>
            <a:r>
              <a:rPr lang="en-US" dirty="0">
                <a:solidFill>
                  <a:schemeClr val="bg1">
                    <a:lumMod val="50000"/>
                  </a:schemeClr>
                </a:solidFill>
                <a:latin typeface="Agency FB" panose="020B0503020202020204" pitchFamily="34" charset="0"/>
              </a:rPr>
              <a:t>ECD self-assessment.</a:t>
            </a:r>
            <a:endParaRPr lang="es-ES" dirty="0">
              <a:solidFill>
                <a:schemeClr val="bg1">
                  <a:lumMod val="50000"/>
                </a:schemeClr>
              </a:solidFill>
              <a:latin typeface="Agency FB" panose="020B0503020202020204" pitchFamily="34" charset="0"/>
            </a:endParaRPr>
          </a:p>
        </p:txBody>
      </p:sp>
      <p:sp>
        <p:nvSpPr>
          <p:cNvPr id="93" name="TextBox 208">
            <a:extLst>
              <a:ext uri="{FF2B5EF4-FFF2-40B4-BE49-F238E27FC236}">
                <a16:creationId xmlns:a16="http://schemas.microsoft.com/office/drawing/2014/main" id="{747BA14F-2AF0-629C-B7E3-FE74DD690F41}"/>
              </a:ext>
            </a:extLst>
          </p:cNvPr>
          <p:cNvSpPr txBox="1"/>
          <p:nvPr/>
        </p:nvSpPr>
        <p:spPr>
          <a:xfrm>
            <a:off x="6433701" y="255817"/>
            <a:ext cx="4533997" cy="461665"/>
          </a:xfrm>
          <a:prstGeom prst="rect">
            <a:avLst/>
          </a:prstGeom>
          <a:noFill/>
        </p:spPr>
        <p:txBody>
          <a:bodyPr wrap="square" rtlCol="0">
            <a:spAutoFit/>
          </a:bodyPr>
          <a:lstStyle/>
          <a:p>
            <a:r>
              <a:rPr lang="en-US" sz="2400" dirty="0" smtClean="0">
                <a:solidFill>
                  <a:srgbClr val="0070C0"/>
                </a:solidFill>
                <a:latin typeface="Agency FB" panose="020B0503020202020204" pitchFamily="34" charset="0"/>
                <a:ea typeface="Hand Of Sean" panose="02000500000000000000" pitchFamily="2" charset="-128"/>
              </a:rPr>
              <a:t>Process</a:t>
            </a:r>
            <a:endParaRPr lang="en-US" sz="2400" dirty="0">
              <a:solidFill>
                <a:srgbClr val="0070C0"/>
              </a:solidFill>
              <a:latin typeface="Agency FB" panose="020B0503020202020204" pitchFamily="34" charset="0"/>
              <a:ea typeface="Hand Of Sean" panose="02000500000000000000" pitchFamily="2" charset="-128"/>
            </a:endParaRPr>
          </a:p>
        </p:txBody>
      </p:sp>
    </p:spTree>
    <p:extLst>
      <p:ext uri="{BB962C8B-B14F-4D97-AF65-F5344CB8AC3E}">
        <p14:creationId xmlns:p14="http://schemas.microsoft.com/office/powerpoint/2010/main" val="38620029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75" name="Rectangle 174">
            <a:extLst>
              <a:ext uri="{FF2B5EF4-FFF2-40B4-BE49-F238E27FC236}">
                <a16:creationId xmlns:a16="http://schemas.microsoft.com/office/drawing/2014/main" id="{BC45525F-CA64-4D1D-A75E-E6290B229999}"/>
              </a:ext>
            </a:extLst>
          </p:cNvPr>
          <p:cNvSpPr/>
          <p:nvPr/>
        </p:nvSpPr>
        <p:spPr>
          <a:xfrm flipH="1">
            <a:off x="351445" y="4039091"/>
            <a:ext cx="522204" cy="2657736"/>
          </a:xfrm>
          <a:prstGeom prst="rect">
            <a:avLst/>
          </a:prstGeom>
          <a:solidFill>
            <a:srgbClr val="FF3399"/>
          </a:solidFill>
          <a:ln>
            <a:noFill/>
          </a:ln>
          <a:effectLst>
            <a:outerShdw blurRad="50800" dist="635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6" name="Freeform: Shape 175">
            <a:extLst>
              <a:ext uri="{FF2B5EF4-FFF2-40B4-BE49-F238E27FC236}">
                <a16:creationId xmlns:a16="http://schemas.microsoft.com/office/drawing/2014/main" id="{4CCDAA36-0014-487F-9FC8-FB18AD79A536}"/>
              </a:ext>
            </a:extLst>
          </p:cNvPr>
          <p:cNvSpPr/>
          <p:nvPr/>
        </p:nvSpPr>
        <p:spPr>
          <a:xfrm flipH="1">
            <a:off x="497946" y="89189"/>
            <a:ext cx="5395162" cy="6607323"/>
          </a:xfrm>
          <a:custGeom>
            <a:avLst/>
            <a:gdLst>
              <a:gd name="connsiteX0" fmla="*/ 0 w 5395162"/>
              <a:gd name="connsiteY0" fmla="*/ 0 h 6607323"/>
              <a:gd name="connsiteX1" fmla="*/ 5395162 w 5395162"/>
              <a:gd name="connsiteY1" fmla="*/ 0 h 6607323"/>
              <a:gd name="connsiteX2" fmla="*/ 5395162 w 5395162"/>
              <a:gd name="connsiteY2" fmla="*/ 3949902 h 6607323"/>
              <a:gd name="connsiteX3" fmla="*/ 5230980 w 5395162"/>
              <a:gd name="connsiteY3" fmla="*/ 3949902 h 6607323"/>
              <a:gd name="connsiteX4" fmla="*/ 5032614 w 5395162"/>
              <a:gd name="connsiteY4" fmla="*/ 4148268 h 6607323"/>
              <a:gd name="connsiteX5" fmla="*/ 5032614 w 5395162"/>
              <a:gd name="connsiteY5" fmla="*/ 6607209 h 6607323"/>
              <a:gd name="connsiteX6" fmla="*/ 5032625 w 5395162"/>
              <a:gd name="connsiteY6" fmla="*/ 6607323 h 6607323"/>
              <a:gd name="connsiteX7" fmla="*/ 0 w 5395162"/>
              <a:gd name="connsiteY7" fmla="*/ 6607323 h 660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5162" h="6607323">
                <a:moveTo>
                  <a:pt x="0" y="0"/>
                </a:moveTo>
                <a:lnTo>
                  <a:pt x="5395162" y="0"/>
                </a:lnTo>
                <a:lnTo>
                  <a:pt x="5395162" y="3949902"/>
                </a:lnTo>
                <a:lnTo>
                  <a:pt x="5230980" y="3949902"/>
                </a:lnTo>
                <a:cubicBezTo>
                  <a:pt x="5121425" y="3949902"/>
                  <a:pt x="5032614" y="4038713"/>
                  <a:pt x="5032614" y="4148268"/>
                </a:cubicBezTo>
                <a:lnTo>
                  <a:pt x="5032614" y="6607209"/>
                </a:lnTo>
                <a:lnTo>
                  <a:pt x="5032625" y="6607323"/>
                </a:lnTo>
                <a:lnTo>
                  <a:pt x="0" y="6607323"/>
                </a:lnTo>
                <a:close/>
              </a:path>
            </a:pathLst>
          </a:custGeom>
          <a:solidFill>
            <a:srgbClr val="FDFDFD"/>
          </a:solidFill>
          <a:ln>
            <a:noFill/>
          </a:ln>
          <a:effectLst>
            <a:outerShdw blurRad="50800" dist="762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TextBox 188">
            <a:extLst>
              <a:ext uri="{FF2B5EF4-FFF2-40B4-BE49-F238E27FC236}">
                <a16:creationId xmlns:a16="http://schemas.microsoft.com/office/drawing/2014/main" id="{028D77CE-26CC-48A3-92E2-0D112FD9E9FA}"/>
              </a:ext>
            </a:extLst>
          </p:cNvPr>
          <p:cNvSpPr txBox="1"/>
          <p:nvPr/>
        </p:nvSpPr>
        <p:spPr>
          <a:xfrm flipH="1">
            <a:off x="384315" y="5564999"/>
            <a:ext cx="461665" cy="1302505"/>
          </a:xfrm>
          <a:prstGeom prst="rect">
            <a:avLst/>
          </a:prstGeom>
          <a:noFill/>
        </p:spPr>
        <p:txBody>
          <a:bodyPr vert="vert270" wrap="square" rtlCol="0">
            <a:spAutoFit/>
          </a:bodyPr>
          <a:lstStyle/>
          <a:p>
            <a:pPr algn="ctr"/>
            <a:r>
              <a:rPr lang="en-US" b="1" dirty="0">
                <a:solidFill>
                  <a:schemeClr val="bg1"/>
                </a:solidFill>
              </a:rPr>
              <a:t>PAGE 24</a:t>
            </a:r>
          </a:p>
        </p:txBody>
      </p:sp>
      <p:grpSp>
        <p:nvGrpSpPr>
          <p:cNvPr id="2" name="Grupo 1">
            <a:extLst>
              <a:ext uri="{FF2B5EF4-FFF2-40B4-BE49-F238E27FC236}">
                <a16:creationId xmlns:a16="http://schemas.microsoft.com/office/drawing/2014/main" id="{93EB94D9-C88B-E761-1CD4-5393F4A4D1CC}"/>
              </a:ext>
            </a:extLst>
          </p:cNvPr>
          <p:cNvGrpSpPr/>
          <p:nvPr/>
        </p:nvGrpSpPr>
        <p:grpSpPr>
          <a:xfrm>
            <a:off x="5604611" y="35855"/>
            <a:ext cx="696443" cy="6536948"/>
            <a:chOff x="5604611" y="35855"/>
            <a:chExt cx="696443" cy="6536948"/>
          </a:xfrm>
        </p:grpSpPr>
        <p:sp>
          <p:nvSpPr>
            <p:cNvPr id="6" name="Rectangle 66">
              <a:extLst>
                <a:ext uri="{FF2B5EF4-FFF2-40B4-BE49-F238E27FC236}">
                  <a16:creationId xmlns:a16="http://schemas.microsoft.com/office/drawing/2014/main" id="{1464BB12-38F0-FE97-DA9B-B226A841CA33}"/>
                </a:ext>
              </a:extLst>
            </p:cNvPr>
            <p:cNvSpPr/>
            <p:nvPr/>
          </p:nvSpPr>
          <p:spPr>
            <a:xfrm>
              <a:off x="5635694" y="20253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7">
              <a:extLst>
                <a:ext uri="{FF2B5EF4-FFF2-40B4-BE49-F238E27FC236}">
                  <a16:creationId xmlns:a16="http://schemas.microsoft.com/office/drawing/2014/main" id="{CFC69A05-3954-4ED6-A66E-9BB2973A0135}"/>
                </a:ext>
              </a:extLst>
            </p:cNvPr>
            <p:cNvSpPr/>
            <p:nvPr/>
          </p:nvSpPr>
          <p:spPr>
            <a:xfrm>
              <a:off x="5632035" y="503041"/>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68">
              <a:extLst>
                <a:ext uri="{FF2B5EF4-FFF2-40B4-BE49-F238E27FC236}">
                  <a16:creationId xmlns:a16="http://schemas.microsoft.com/office/drawing/2014/main" id="{8957FAA1-21DC-F0FE-0071-C8DAE6D93526}"/>
                </a:ext>
              </a:extLst>
            </p:cNvPr>
            <p:cNvSpPr/>
            <p:nvPr/>
          </p:nvSpPr>
          <p:spPr>
            <a:xfrm>
              <a:off x="5635694" y="81748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ectangle 69">
              <a:extLst>
                <a:ext uri="{FF2B5EF4-FFF2-40B4-BE49-F238E27FC236}">
                  <a16:creationId xmlns:a16="http://schemas.microsoft.com/office/drawing/2014/main" id="{5201B205-F4F2-457A-FEC8-662AE58586CB}"/>
                </a:ext>
              </a:extLst>
            </p:cNvPr>
            <p:cNvSpPr/>
            <p:nvPr/>
          </p:nvSpPr>
          <p:spPr>
            <a:xfrm>
              <a:off x="5636493" y="1123923"/>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70">
              <a:extLst>
                <a:ext uri="{FF2B5EF4-FFF2-40B4-BE49-F238E27FC236}">
                  <a16:creationId xmlns:a16="http://schemas.microsoft.com/office/drawing/2014/main" id="{6658DB7F-9C88-66F5-9C5C-52F2AEE9C86F}"/>
                </a:ext>
              </a:extLst>
            </p:cNvPr>
            <p:cNvSpPr/>
            <p:nvPr/>
          </p:nvSpPr>
          <p:spPr>
            <a:xfrm>
              <a:off x="5633303" y="144082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Rectangle 71">
              <a:extLst>
                <a:ext uri="{FF2B5EF4-FFF2-40B4-BE49-F238E27FC236}">
                  <a16:creationId xmlns:a16="http://schemas.microsoft.com/office/drawing/2014/main" id="{8C8444E3-B3A8-0503-12CC-953EBB196B2D}"/>
                </a:ext>
              </a:extLst>
            </p:cNvPr>
            <p:cNvSpPr/>
            <p:nvPr/>
          </p:nvSpPr>
          <p:spPr>
            <a:xfrm>
              <a:off x="5641689" y="174238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Rectangle 72">
              <a:extLst>
                <a:ext uri="{FF2B5EF4-FFF2-40B4-BE49-F238E27FC236}">
                  <a16:creationId xmlns:a16="http://schemas.microsoft.com/office/drawing/2014/main" id="{C222E307-D809-4AC7-1B7B-A8AA4410D755}"/>
                </a:ext>
              </a:extLst>
            </p:cNvPr>
            <p:cNvSpPr/>
            <p:nvPr/>
          </p:nvSpPr>
          <p:spPr>
            <a:xfrm>
              <a:off x="5626130" y="2064953"/>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Rectangle 73">
              <a:extLst>
                <a:ext uri="{FF2B5EF4-FFF2-40B4-BE49-F238E27FC236}">
                  <a16:creationId xmlns:a16="http://schemas.microsoft.com/office/drawing/2014/main" id="{B0512969-75A9-D837-50F7-463CBED15BB1}"/>
                </a:ext>
              </a:extLst>
            </p:cNvPr>
            <p:cNvSpPr/>
            <p:nvPr/>
          </p:nvSpPr>
          <p:spPr>
            <a:xfrm>
              <a:off x="5626130" y="2372116"/>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Rectangle 74">
              <a:extLst>
                <a:ext uri="{FF2B5EF4-FFF2-40B4-BE49-F238E27FC236}">
                  <a16:creationId xmlns:a16="http://schemas.microsoft.com/office/drawing/2014/main" id="{D64EC6BE-0228-D186-9100-B9D18E1164F0}"/>
                </a:ext>
              </a:extLst>
            </p:cNvPr>
            <p:cNvSpPr/>
            <p:nvPr/>
          </p:nvSpPr>
          <p:spPr>
            <a:xfrm>
              <a:off x="5633303" y="268452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ectangle 75">
              <a:extLst>
                <a:ext uri="{FF2B5EF4-FFF2-40B4-BE49-F238E27FC236}">
                  <a16:creationId xmlns:a16="http://schemas.microsoft.com/office/drawing/2014/main" id="{89B33D86-2689-902B-8A6D-B868ED44B007}"/>
                </a:ext>
              </a:extLst>
            </p:cNvPr>
            <p:cNvSpPr/>
            <p:nvPr/>
          </p:nvSpPr>
          <p:spPr>
            <a:xfrm>
              <a:off x="5633303" y="2985986"/>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Rectangle 76">
              <a:extLst>
                <a:ext uri="{FF2B5EF4-FFF2-40B4-BE49-F238E27FC236}">
                  <a16:creationId xmlns:a16="http://schemas.microsoft.com/office/drawing/2014/main" id="{A45291A4-CE1B-C92C-85EF-E5FB6A718C77}"/>
                </a:ext>
              </a:extLst>
            </p:cNvPr>
            <p:cNvSpPr/>
            <p:nvPr/>
          </p:nvSpPr>
          <p:spPr>
            <a:xfrm>
              <a:off x="5626130" y="330818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137">
              <a:extLst>
                <a:ext uri="{FF2B5EF4-FFF2-40B4-BE49-F238E27FC236}">
                  <a16:creationId xmlns:a16="http://schemas.microsoft.com/office/drawing/2014/main" id="{8990911C-ABF1-1C93-6003-9815C1EBD7DB}"/>
                </a:ext>
              </a:extLst>
            </p:cNvPr>
            <p:cNvSpPr/>
            <p:nvPr/>
          </p:nvSpPr>
          <p:spPr>
            <a:xfrm>
              <a:off x="5618957" y="361510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Rectangle 138">
              <a:extLst>
                <a:ext uri="{FF2B5EF4-FFF2-40B4-BE49-F238E27FC236}">
                  <a16:creationId xmlns:a16="http://schemas.microsoft.com/office/drawing/2014/main" id="{5583C701-0F82-AAA4-D2CF-5265B4A6F825}"/>
                </a:ext>
              </a:extLst>
            </p:cNvPr>
            <p:cNvSpPr/>
            <p:nvPr/>
          </p:nvSpPr>
          <p:spPr>
            <a:xfrm>
              <a:off x="5604611" y="392724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Rectangle 139">
              <a:extLst>
                <a:ext uri="{FF2B5EF4-FFF2-40B4-BE49-F238E27FC236}">
                  <a16:creationId xmlns:a16="http://schemas.microsoft.com/office/drawing/2014/main" id="{EBDFE824-C29B-C069-5001-A6DCD2E12749}"/>
                </a:ext>
              </a:extLst>
            </p:cNvPr>
            <p:cNvSpPr/>
            <p:nvPr/>
          </p:nvSpPr>
          <p:spPr>
            <a:xfrm>
              <a:off x="5611784" y="4239143"/>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140">
              <a:extLst>
                <a:ext uri="{FF2B5EF4-FFF2-40B4-BE49-F238E27FC236}">
                  <a16:creationId xmlns:a16="http://schemas.microsoft.com/office/drawing/2014/main" id="{1C57F96A-2CB1-D00D-8AD6-4B377C30175C}"/>
                </a:ext>
              </a:extLst>
            </p:cNvPr>
            <p:cNvSpPr/>
            <p:nvPr/>
          </p:nvSpPr>
          <p:spPr>
            <a:xfrm>
              <a:off x="5604611" y="4546182"/>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Rectangle 141">
              <a:extLst>
                <a:ext uri="{FF2B5EF4-FFF2-40B4-BE49-F238E27FC236}">
                  <a16:creationId xmlns:a16="http://schemas.microsoft.com/office/drawing/2014/main" id="{E7A3CCA6-0DEB-E24B-B391-3F341A2A5B15}"/>
                </a:ext>
              </a:extLst>
            </p:cNvPr>
            <p:cNvSpPr/>
            <p:nvPr/>
          </p:nvSpPr>
          <p:spPr>
            <a:xfrm>
              <a:off x="5609779" y="485746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142">
              <a:extLst>
                <a:ext uri="{FF2B5EF4-FFF2-40B4-BE49-F238E27FC236}">
                  <a16:creationId xmlns:a16="http://schemas.microsoft.com/office/drawing/2014/main" id="{9219D541-DEF0-2B0D-C587-DB5E79F0AD96}"/>
                </a:ext>
              </a:extLst>
            </p:cNvPr>
            <p:cNvSpPr/>
            <p:nvPr/>
          </p:nvSpPr>
          <p:spPr>
            <a:xfrm>
              <a:off x="5618957" y="517189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143">
              <a:extLst>
                <a:ext uri="{FF2B5EF4-FFF2-40B4-BE49-F238E27FC236}">
                  <a16:creationId xmlns:a16="http://schemas.microsoft.com/office/drawing/2014/main" id="{2661E601-8A6B-3BAC-2844-32DA3B22C15A}"/>
                </a:ext>
              </a:extLst>
            </p:cNvPr>
            <p:cNvSpPr/>
            <p:nvPr/>
          </p:nvSpPr>
          <p:spPr>
            <a:xfrm>
              <a:off x="5611784" y="550314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144">
              <a:extLst>
                <a:ext uri="{FF2B5EF4-FFF2-40B4-BE49-F238E27FC236}">
                  <a16:creationId xmlns:a16="http://schemas.microsoft.com/office/drawing/2014/main" id="{6808798C-02D6-F26C-3032-34ADF1845630}"/>
                </a:ext>
              </a:extLst>
            </p:cNvPr>
            <p:cNvSpPr/>
            <p:nvPr/>
          </p:nvSpPr>
          <p:spPr>
            <a:xfrm>
              <a:off x="5604611" y="5797854"/>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145">
              <a:extLst>
                <a:ext uri="{FF2B5EF4-FFF2-40B4-BE49-F238E27FC236}">
                  <a16:creationId xmlns:a16="http://schemas.microsoft.com/office/drawing/2014/main" id="{35DBD87D-9BDC-E32F-C17B-260C386522D0}"/>
                </a:ext>
              </a:extLst>
            </p:cNvPr>
            <p:cNvSpPr/>
            <p:nvPr/>
          </p:nvSpPr>
          <p:spPr>
            <a:xfrm>
              <a:off x="5604611" y="609721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146">
              <a:extLst>
                <a:ext uri="{FF2B5EF4-FFF2-40B4-BE49-F238E27FC236}">
                  <a16:creationId xmlns:a16="http://schemas.microsoft.com/office/drawing/2014/main" id="{230F61D2-6BA2-792E-DAFB-4404ECBE1AF9}"/>
                </a:ext>
              </a:extLst>
            </p:cNvPr>
            <p:cNvSpPr/>
            <p:nvPr/>
          </p:nvSpPr>
          <p:spPr>
            <a:xfrm>
              <a:off x="5611784" y="6412576"/>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0" name="Grupo 29">
              <a:extLst>
                <a:ext uri="{FF2B5EF4-FFF2-40B4-BE49-F238E27FC236}">
                  <a16:creationId xmlns:a16="http://schemas.microsoft.com/office/drawing/2014/main" id="{E527E42D-B512-C4AC-C608-D5F242CA2471}"/>
                </a:ext>
              </a:extLst>
            </p:cNvPr>
            <p:cNvGrpSpPr/>
            <p:nvPr/>
          </p:nvGrpSpPr>
          <p:grpSpPr>
            <a:xfrm>
              <a:off x="5662790" y="35855"/>
              <a:ext cx="638264" cy="6536948"/>
              <a:chOff x="341740" y="35855"/>
              <a:chExt cx="638264" cy="6536948"/>
            </a:xfrm>
          </p:grpSpPr>
          <p:pic>
            <p:nvPicPr>
              <p:cNvPr id="31" name="Imagen 30">
                <a:extLst>
                  <a:ext uri="{FF2B5EF4-FFF2-40B4-BE49-F238E27FC236}">
                    <a16:creationId xmlns:a16="http://schemas.microsoft.com/office/drawing/2014/main" id="{EBD7F552-14F5-8F9F-B106-DA7D1E88FA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5855"/>
                <a:ext cx="638264" cy="352474"/>
              </a:xfrm>
              <a:prstGeom prst="rect">
                <a:avLst/>
              </a:prstGeom>
            </p:spPr>
          </p:pic>
          <p:pic>
            <p:nvPicPr>
              <p:cNvPr id="64" name="Imagen 63">
                <a:extLst>
                  <a:ext uri="{FF2B5EF4-FFF2-40B4-BE49-F238E27FC236}">
                    <a16:creationId xmlns:a16="http://schemas.microsoft.com/office/drawing/2014/main" id="{4F2CAEDE-D44B-B72D-885A-CB6A84473D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45079"/>
                <a:ext cx="638264" cy="352474"/>
              </a:xfrm>
              <a:prstGeom prst="rect">
                <a:avLst/>
              </a:prstGeom>
            </p:spPr>
          </p:pic>
          <p:pic>
            <p:nvPicPr>
              <p:cNvPr id="65" name="Imagen 64">
                <a:extLst>
                  <a:ext uri="{FF2B5EF4-FFF2-40B4-BE49-F238E27FC236}">
                    <a16:creationId xmlns:a16="http://schemas.microsoft.com/office/drawing/2014/main" id="{C9BA5729-DE73-DFF0-0FB0-7B98E63EC5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654303"/>
                <a:ext cx="638264" cy="352474"/>
              </a:xfrm>
              <a:prstGeom prst="rect">
                <a:avLst/>
              </a:prstGeom>
            </p:spPr>
          </p:pic>
          <p:pic>
            <p:nvPicPr>
              <p:cNvPr id="148" name="Imagen 147">
                <a:extLst>
                  <a:ext uri="{FF2B5EF4-FFF2-40B4-BE49-F238E27FC236}">
                    <a16:creationId xmlns:a16="http://schemas.microsoft.com/office/drawing/2014/main" id="{10099A7E-5EC0-25EE-CDDE-64061C0554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963527"/>
                <a:ext cx="638264" cy="352474"/>
              </a:xfrm>
              <a:prstGeom prst="rect">
                <a:avLst/>
              </a:prstGeom>
            </p:spPr>
          </p:pic>
          <p:pic>
            <p:nvPicPr>
              <p:cNvPr id="149" name="Imagen 148">
                <a:extLst>
                  <a:ext uri="{FF2B5EF4-FFF2-40B4-BE49-F238E27FC236}">
                    <a16:creationId xmlns:a16="http://schemas.microsoft.com/office/drawing/2014/main" id="{B42BCA0C-A938-66CA-1121-398DF510AC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1272751"/>
                <a:ext cx="638264" cy="352474"/>
              </a:xfrm>
              <a:prstGeom prst="rect">
                <a:avLst/>
              </a:prstGeom>
            </p:spPr>
          </p:pic>
          <p:pic>
            <p:nvPicPr>
              <p:cNvPr id="150" name="Imagen 149">
                <a:extLst>
                  <a:ext uri="{FF2B5EF4-FFF2-40B4-BE49-F238E27FC236}">
                    <a16:creationId xmlns:a16="http://schemas.microsoft.com/office/drawing/2014/main" id="{656FA130-2677-CA33-11B1-0E3429CFAC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1581975"/>
                <a:ext cx="638264" cy="352474"/>
              </a:xfrm>
              <a:prstGeom prst="rect">
                <a:avLst/>
              </a:prstGeom>
            </p:spPr>
          </p:pic>
          <p:pic>
            <p:nvPicPr>
              <p:cNvPr id="151" name="Imagen 150">
                <a:extLst>
                  <a:ext uri="{FF2B5EF4-FFF2-40B4-BE49-F238E27FC236}">
                    <a16:creationId xmlns:a16="http://schemas.microsoft.com/office/drawing/2014/main" id="{25282222-1778-0F1F-FC58-6D7ABD6706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1891199"/>
                <a:ext cx="638264" cy="352474"/>
              </a:xfrm>
              <a:prstGeom prst="rect">
                <a:avLst/>
              </a:prstGeom>
            </p:spPr>
          </p:pic>
          <p:pic>
            <p:nvPicPr>
              <p:cNvPr id="152" name="Imagen 151">
                <a:extLst>
                  <a:ext uri="{FF2B5EF4-FFF2-40B4-BE49-F238E27FC236}">
                    <a16:creationId xmlns:a16="http://schemas.microsoft.com/office/drawing/2014/main" id="{E78971FC-28A2-E437-0DF8-6479F715CE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2200423"/>
                <a:ext cx="638264" cy="352474"/>
              </a:xfrm>
              <a:prstGeom prst="rect">
                <a:avLst/>
              </a:prstGeom>
            </p:spPr>
          </p:pic>
          <p:pic>
            <p:nvPicPr>
              <p:cNvPr id="153" name="Imagen 152">
                <a:extLst>
                  <a:ext uri="{FF2B5EF4-FFF2-40B4-BE49-F238E27FC236}">
                    <a16:creationId xmlns:a16="http://schemas.microsoft.com/office/drawing/2014/main" id="{CFCDFD4E-6A61-DABD-271B-7E4AF7F160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2509647"/>
                <a:ext cx="638264" cy="352474"/>
              </a:xfrm>
              <a:prstGeom prst="rect">
                <a:avLst/>
              </a:prstGeom>
            </p:spPr>
          </p:pic>
          <p:pic>
            <p:nvPicPr>
              <p:cNvPr id="154" name="Imagen 153">
                <a:extLst>
                  <a:ext uri="{FF2B5EF4-FFF2-40B4-BE49-F238E27FC236}">
                    <a16:creationId xmlns:a16="http://schemas.microsoft.com/office/drawing/2014/main" id="{D37364F3-AC94-A8A0-9740-3918EFAB7D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2818871"/>
                <a:ext cx="638264" cy="352474"/>
              </a:xfrm>
              <a:prstGeom prst="rect">
                <a:avLst/>
              </a:prstGeom>
            </p:spPr>
          </p:pic>
          <p:pic>
            <p:nvPicPr>
              <p:cNvPr id="155" name="Imagen 154">
                <a:extLst>
                  <a:ext uri="{FF2B5EF4-FFF2-40B4-BE49-F238E27FC236}">
                    <a16:creationId xmlns:a16="http://schemas.microsoft.com/office/drawing/2014/main" id="{777BDB7C-047C-D865-2DB5-FC40613D77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128095"/>
                <a:ext cx="638264" cy="352474"/>
              </a:xfrm>
              <a:prstGeom prst="rect">
                <a:avLst/>
              </a:prstGeom>
            </p:spPr>
          </p:pic>
          <p:pic>
            <p:nvPicPr>
              <p:cNvPr id="156" name="Imagen 155">
                <a:extLst>
                  <a:ext uri="{FF2B5EF4-FFF2-40B4-BE49-F238E27FC236}">
                    <a16:creationId xmlns:a16="http://schemas.microsoft.com/office/drawing/2014/main" id="{72686E63-E60F-5697-F0B3-053568F33F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437319"/>
                <a:ext cx="638264" cy="352474"/>
              </a:xfrm>
              <a:prstGeom prst="rect">
                <a:avLst/>
              </a:prstGeom>
            </p:spPr>
          </p:pic>
          <p:pic>
            <p:nvPicPr>
              <p:cNvPr id="157" name="Imagen 156">
                <a:extLst>
                  <a:ext uri="{FF2B5EF4-FFF2-40B4-BE49-F238E27FC236}">
                    <a16:creationId xmlns:a16="http://schemas.microsoft.com/office/drawing/2014/main" id="{D8F21861-5913-76EA-FDDE-2F3F35A6A8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746543"/>
                <a:ext cx="638264" cy="352474"/>
              </a:xfrm>
              <a:prstGeom prst="rect">
                <a:avLst/>
              </a:prstGeom>
            </p:spPr>
          </p:pic>
          <p:pic>
            <p:nvPicPr>
              <p:cNvPr id="158" name="Imagen 157">
                <a:extLst>
                  <a:ext uri="{FF2B5EF4-FFF2-40B4-BE49-F238E27FC236}">
                    <a16:creationId xmlns:a16="http://schemas.microsoft.com/office/drawing/2014/main" id="{9052770A-5079-F7CB-EB1A-A0D303584E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055767"/>
                <a:ext cx="638264" cy="352474"/>
              </a:xfrm>
              <a:prstGeom prst="rect">
                <a:avLst/>
              </a:prstGeom>
            </p:spPr>
          </p:pic>
          <p:pic>
            <p:nvPicPr>
              <p:cNvPr id="159" name="Imagen 158">
                <a:extLst>
                  <a:ext uri="{FF2B5EF4-FFF2-40B4-BE49-F238E27FC236}">
                    <a16:creationId xmlns:a16="http://schemas.microsoft.com/office/drawing/2014/main" id="{F0C0AC57-ACE5-E9D1-48D7-7259CA4E1C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364991"/>
                <a:ext cx="638264" cy="352474"/>
              </a:xfrm>
              <a:prstGeom prst="rect">
                <a:avLst/>
              </a:prstGeom>
            </p:spPr>
          </p:pic>
          <p:pic>
            <p:nvPicPr>
              <p:cNvPr id="160" name="Imagen 159">
                <a:extLst>
                  <a:ext uri="{FF2B5EF4-FFF2-40B4-BE49-F238E27FC236}">
                    <a16:creationId xmlns:a16="http://schemas.microsoft.com/office/drawing/2014/main" id="{923A9C77-3F20-9541-9797-9E6C572C78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674215"/>
                <a:ext cx="638264" cy="352474"/>
              </a:xfrm>
              <a:prstGeom prst="rect">
                <a:avLst/>
              </a:prstGeom>
            </p:spPr>
          </p:pic>
          <p:pic>
            <p:nvPicPr>
              <p:cNvPr id="161" name="Imagen 160">
                <a:extLst>
                  <a:ext uri="{FF2B5EF4-FFF2-40B4-BE49-F238E27FC236}">
                    <a16:creationId xmlns:a16="http://schemas.microsoft.com/office/drawing/2014/main" id="{0BB76766-CF4F-0755-625C-D278133686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983439"/>
                <a:ext cx="638264" cy="352474"/>
              </a:xfrm>
              <a:prstGeom prst="rect">
                <a:avLst/>
              </a:prstGeom>
            </p:spPr>
          </p:pic>
          <p:pic>
            <p:nvPicPr>
              <p:cNvPr id="162" name="Imagen 161">
                <a:extLst>
                  <a:ext uri="{FF2B5EF4-FFF2-40B4-BE49-F238E27FC236}">
                    <a16:creationId xmlns:a16="http://schemas.microsoft.com/office/drawing/2014/main" id="{9F2E92C7-7C74-552F-1782-E319827E39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5292663"/>
                <a:ext cx="638264" cy="352474"/>
              </a:xfrm>
              <a:prstGeom prst="rect">
                <a:avLst/>
              </a:prstGeom>
            </p:spPr>
          </p:pic>
          <p:pic>
            <p:nvPicPr>
              <p:cNvPr id="163" name="Imagen 162">
                <a:extLst>
                  <a:ext uri="{FF2B5EF4-FFF2-40B4-BE49-F238E27FC236}">
                    <a16:creationId xmlns:a16="http://schemas.microsoft.com/office/drawing/2014/main" id="{5BC08BA2-93A5-33E1-B20E-CF168A9720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5601887"/>
                <a:ext cx="638264" cy="352474"/>
              </a:xfrm>
              <a:prstGeom prst="rect">
                <a:avLst/>
              </a:prstGeom>
            </p:spPr>
          </p:pic>
          <p:pic>
            <p:nvPicPr>
              <p:cNvPr id="164" name="Imagen 163">
                <a:extLst>
                  <a:ext uri="{FF2B5EF4-FFF2-40B4-BE49-F238E27FC236}">
                    <a16:creationId xmlns:a16="http://schemas.microsoft.com/office/drawing/2014/main" id="{C945FE9E-2CAC-74B6-A0CD-17EBA20A16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5911111"/>
                <a:ext cx="638264" cy="352474"/>
              </a:xfrm>
              <a:prstGeom prst="rect">
                <a:avLst/>
              </a:prstGeom>
            </p:spPr>
          </p:pic>
          <p:pic>
            <p:nvPicPr>
              <p:cNvPr id="165" name="Imagen 164">
                <a:extLst>
                  <a:ext uri="{FF2B5EF4-FFF2-40B4-BE49-F238E27FC236}">
                    <a16:creationId xmlns:a16="http://schemas.microsoft.com/office/drawing/2014/main" id="{6CA621E0-8D08-60AC-2E5E-468EDDA44D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6220329"/>
                <a:ext cx="638264" cy="352474"/>
              </a:xfrm>
              <a:prstGeom prst="rect">
                <a:avLst/>
              </a:prstGeom>
            </p:spPr>
          </p:pic>
        </p:grpSp>
      </p:grpSp>
      <p:grpSp>
        <p:nvGrpSpPr>
          <p:cNvPr id="128" name="Grupo 127">
            <a:extLst>
              <a:ext uri="{FF2B5EF4-FFF2-40B4-BE49-F238E27FC236}">
                <a16:creationId xmlns:a16="http://schemas.microsoft.com/office/drawing/2014/main" id="{9495F584-BB7B-649F-5BA0-30E80D78E82E}"/>
              </a:ext>
            </a:extLst>
          </p:cNvPr>
          <p:cNvGrpSpPr/>
          <p:nvPr/>
        </p:nvGrpSpPr>
        <p:grpSpPr>
          <a:xfrm>
            <a:off x="6205786" y="119550"/>
            <a:ext cx="5541663" cy="6778315"/>
            <a:chOff x="6205786" y="119550"/>
            <a:chExt cx="5541663" cy="6778315"/>
          </a:xfrm>
        </p:grpSpPr>
        <p:sp>
          <p:nvSpPr>
            <p:cNvPr id="129" name="Rectangle 17">
              <a:extLst>
                <a:ext uri="{FF2B5EF4-FFF2-40B4-BE49-F238E27FC236}">
                  <a16:creationId xmlns:a16="http://schemas.microsoft.com/office/drawing/2014/main" id="{3EF553BB-2B46-2186-6232-5A2B2B1E0BDC}"/>
                </a:ext>
              </a:extLst>
            </p:cNvPr>
            <p:cNvSpPr/>
            <p:nvPr/>
          </p:nvSpPr>
          <p:spPr>
            <a:xfrm>
              <a:off x="11225245" y="4069452"/>
              <a:ext cx="522204" cy="2657736"/>
            </a:xfrm>
            <a:prstGeom prst="rect">
              <a:avLst/>
            </a:prstGeom>
            <a:solidFill>
              <a:srgbClr val="FF3399"/>
            </a:solidFill>
            <a:ln>
              <a:no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0" name="Freeform: Shape 158">
              <a:extLst>
                <a:ext uri="{FF2B5EF4-FFF2-40B4-BE49-F238E27FC236}">
                  <a16:creationId xmlns:a16="http://schemas.microsoft.com/office/drawing/2014/main" id="{157C1F4D-2547-CE8D-7B41-3E580F36988C}"/>
                </a:ext>
              </a:extLst>
            </p:cNvPr>
            <p:cNvSpPr/>
            <p:nvPr/>
          </p:nvSpPr>
          <p:spPr>
            <a:xfrm>
              <a:off x="6205786" y="119550"/>
              <a:ext cx="5395162" cy="6607323"/>
            </a:xfrm>
            <a:custGeom>
              <a:avLst/>
              <a:gdLst>
                <a:gd name="connsiteX0" fmla="*/ 0 w 5395162"/>
                <a:gd name="connsiteY0" fmla="*/ 0 h 6607323"/>
                <a:gd name="connsiteX1" fmla="*/ 5395162 w 5395162"/>
                <a:gd name="connsiteY1" fmla="*/ 0 h 6607323"/>
                <a:gd name="connsiteX2" fmla="*/ 5395162 w 5395162"/>
                <a:gd name="connsiteY2" fmla="*/ 3949902 h 6607323"/>
                <a:gd name="connsiteX3" fmla="*/ 5230980 w 5395162"/>
                <a:gd name="connsiteY3" fmla="*/ 3949902 h 6607323"/>
                <a:gd name="connsiteX4" fmla="*/ 5032614 w 5395162"/>
                <a:gd name="connsiteY4" fmla="*/ 4148268 h 6607323"/>
                <a:gd name="connsiteX5" fmla="*/ 5032614 w 5395162"/>
                <a:gd name="connsiteY5" fmla="*/ 6607209 h 6607323"/>
                <a:gd name="connsiteX6" fmla="*/ 5032625 w 5395162"/>
                <a:gd name="connsiteY6" fmla="*/ 6607323 h 6607323"/>
                <a:gd name="connsiteX7" fmla="*/ 0 w 5395162"/>
                <a:gd name="connsiteY7" fmla="*/ 6607323 h 660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5162" h="6607323">
                  <a:moveTo>
                    <a:pt x="0" y="0"/>
                  </a:moveTo>
                  <a:lnTo>
                    <a:pt x="5395162" y="0"/>
                  </a:lnTo>
                  <a:lnTo>
                    <a:pt x="5395162" y="3949902"/>
                  </a:lnTo>
                  <a:lnTo>
                    <a:pt x="5230980" y="3949902"/>
                  </a:lnTo>
                  <a:cubicBezTo>
                    <a:pt x="5121425" y="3949902"/>
                    <a:pt x="5032614" y="4038713"/>
                    <a:pt x="5032614" y="4148268"/>
                  </a:cubicBezTo>
                  <a:lnTo>
                    <a:pt x="5032614" y="6607209"/>
                  </a:lnTo>
                  <a:lnTo>
                    <a:pt x="5032625" y="6607323"/>
                  </a:lnTo>
                  <a:lnTo>
                    <a:pt x="0" y="6607323"/>
                  </a:lnTo>
                  <a:close/>
                </a:path>
              </a:pathLst>
            </a:custGeom>
            <a:solidFill>
              <a:srgbClr val="FDFDFD"/>
            </a:solidFill>
            <a:ln>
              <a:no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TextBox 18">
              <a:extLst>
                <a:ext uri="{FF2B5EF4-FFF2-40B4-BE49-F238E27FC236}">
                  <a16:creationId xmlns:a16="http://schemas.microsoft.com/office/drawing/2014/main" id="{7FD036EC-FDFB-7D4F-F7B9-2BE8F4E20606}"/>
                </a:ext>
              </a:extLst>
            </p:cNvPr>
            <p:cNvSpPr txBox="1"/>
            <p:nvPr/>
          </p:nvSpPr>
          <p:spPr>
            <a:xfrm>
              <a:off x="11252914" y="5595360"/>
              <a:ext cx="461665" cy="1302505"/>
            </a:xfrm>
            <a:prstGeom prst="rect">
              <a:avLst/>
            </a:prstGeom>
            <a:noFill/>
          </p:spPr>
          <p:txBody>
            <a:bodyPr vert="vert270" wrap="square" rtlCol="0">
              <a:spAutoFit/>
            </a:bodyPr>
            <a:lstStyle/>
            <a:p>
              <a:pPr algn="ctr"/>
              <a:r>
                <a:rPr lang="en-US" b="1" dirty="0">
                  <a:solidFill>
                    <a:schemeClr val="bg1"/>
                  </a:solidFill>
                </a:rPr>
                <a:t>PAGE 25</a:t>
              </a:r>
            </a:p>
          </p:txBody>
        </p:sp>
      </p:grpSp>
      <p:grpSp>
        <p:nvGrpSpPr>
          <p:cNvPr id="3" name="Grupo 2">
            <a:extLst>
              <a:ext uri="{FF2B5EF4-FFF2-40B4-BE49-F238E27FC236}">
                <a16:creationId xmlns:a16="http://schemas.microsoft.com/office/drawing/2014/main" id="{477BA4B3-7331-AE27-1203-BE896DEFBF09}"/>
              </a:ext>
            </a:extLst>
          </p:cNvPr>
          <p:cNvGrpSpPr/>
          <p:nvPr/>
        </p:nvGrpSpPr>
        <p:grpSpPr>
          <a:xfrm>
            <a:off x="589221" y="1142862"/>
            <a:ext cx="5428034" cy="5353931"/>
            <a:chOff x="6172914" y="1142862"/>
            <a:chExt cx="5428034" cy="5353931"/>
          </a:xfrm>
        </p:grpSpPr>
        <p:cxnSp>
          <p:nvCxnSpPr>
            <p:cNvPr id="4" name="Straight Connector 6">
              <a:extLst>
                <a:ext uri="{FF2B5EF4-FFF2-40B4-BE49-F238E27FC236}">
                  <a16:creationId xmlns:a16="http://schemas.microsoft.com/office/drawing/2014/main" id="{9FF616DF-C78C-45AE-34DD-7C84F3FA393E}"/>
                </a:ext>
              </a:extLst>
            </p:cNvPr>
            <p:cNvCxnSpPr>
              <a:cxnSpLocks/>
            </p:cNvCxnSpPr>
            <p:nvPr/>
          </p:nvCxnSpPr>
          <p:spPr>
            <a:xfrm>
              <a:off x="6172914" y="1142862"/>
              <a:ext cx="5428034"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5" name="Straight Connector 147">
              <a:extLst>
                <a:ext uri="{FF2B5EF4-FFF2-40B4-BE49-F238E27FC236}">
                  <a16:creationId xmlns:a16="http://schemas.microsoft.com/office/drawing/2014/main" id="{4758F3A5-66C0-2B65-AE56-884CAAF9E8FA}"/>
                </a:ext>
              </a:extLst>
            </p:cNvPr>
            <p:cNvCxnSpPr>
              <a:cxnSpLocks/>
            </p:cNvCxnSpPr>
            <p:nvPr/>
          </p:nvCxnSpPr>
          <p:spPr>
            <a:xfrm>
              <a:off x="6172914" y="1554703"/>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 name="Straight Connector 148">
              <a:extLst>
                <a:ext uri="{FF2B5EF4-FFF2-40B4-BE49-F238E27FC236}">
                  <a16:creationId xmlns:a16="http://schemas.microsoft.com/office/drawing/2014/main" id="{128E4682-D532-E0AF-F644-AA6DA469713A}"/>
                </a:ext>
              </a:extLst>
            </p:cNvPr>
            <p:cNvCxnSpPr>
              <a:cxnSpLocks/>
            </p:cNvCxnSpPr>
            <p:nvPr/>
          </p:nvCxnSpPr>
          <p:spPr>
            <a:xfrm>
              <a:off x="6172914" y="3202067"/>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9" name="Straight Connector 149">
              <a:extLst>
                <a:ext uri="{FF2B5EF4-FFF2-40B4-BE49-F238E27FC236}">
                  <a16:creationId xmlns:a16="http://schemas.microsoft.com/office/drawing/2014/main" id="{806B3075-34D9-17E8-93B9-D51F8BFBB1BD}"/>
                </a:ext>
              </a:extLst>
            </p:cNvPr>
            <p:cNvCxnSpPr>
              <a:cxnSpLocks/>
            </p:cNvCxnSpPr>
            <p:nvPr/>
          </p:nvCxnSpPr>
          <p:spPr>
            <a:xfrm>
              <a:off x="6172914" y="3613908"/>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0" name="Straight Connector 150">
              <a:extLst>
                <a:ext uri="{FF2B5EF4-FFF2-40B4-BE49-F238E27FC236}">
                  <a16:creationId xmlns:a16="http://schemas.microsoft.com/office/drawing/2014/main" id="{E3E30EAA-2641-F836-D774-267DF5DD6BF4}"/>
                </a:ext>
              </a:extLst>
            </p:cNvPr>
            <p:cNvCxnSpPr>
              <a:cxnSpLocks/>
            </p:cNvCxnSpPr>
            <p:nvPr/>
          </p:nvCxnSpPr>
          <p:spPr>
            <a:xfrm>
              <a:off x="6172914" y="4025749"/>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6" name="Straight Connector 151">
              <a:extLst>
                <a:ext uri="{FF2B5EF4-FFF2-40B4-BE49-F238E27FC236}">
                  <a16:creationId xmlns:a16="http://schemas.microsoft.com/office/drawing/2014/main" id="{ED55B8AB-7C27-284C-A15B-4F508B04F79E}"/>
                </a:ext>
              </a:extLst>
            </p:cNvPr>
            <p:cNvCxnSpPr>
              <a:cxnSpLocks/>
            </p:cNvCxnSpPr>
            <p:nvPr/>
          </p:nvCxnSpPr>
          <p:spPr>
            <a:xfrm>
              <a:off x="6172914" y="443759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7" name="Straight Connector 152">
              <a:extLst>
                <a:ext uri="{FF2B5EF4-FFF2-40B4-BE49-F238E27FC236}">
                  <a16:creationId xmlns:a16="http://schemas.microsoft.com/office/drawing/2014/main" id="{00F743E2-99B4-00EA-FA11-F674D6C670DE}"/>
                </a:ext>
              </a:extLst>
            </p:cNvPr>
            <p:cNvCxnSpPr>
              <a:cxnSpLocks/>
            </p:cNvCxnSpPr>
            <p:nvPr/>
          </p:nvCxnSpPr>
          <p:spPr>
            <a:xfrm>
              <a:off x="6172914" y="4849431"/>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8" name="Straight Connector 153">
              <a:extLst>
                <a:ext uri="{FF2B5EF4-FFF2-40B4-BE49-F238E27FC236}">
                  <a16:creationId xmlns:a16="http://schemas.microsoft.com/office/drawing/2014/main" id="{EFE24485-2846-8BEE-B9F9-DF3468BB67A7}"/>
                </a:ext>
              </a:extLst>
            </p:cNvPr>
            <p:cNvCxnSpPr>
              <a:cxnSpLocks/>
            </p:cNvCxnSpPr>
            <p:nvPr/>
          </p:nvCxnSpPr>
          <p:spPr>
            <a:xfrm>
              <a:off x="6172914" y="5261272"/>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9" name="Straight Connector 154">
              <a:extLst>
                <a:ext uri="{FF2B5EF4-FFF2-40B4-BE49-F238E27FC236}">
                  <a16:creationId xmlns:a16="http://schemas.microsoft.com/office/drawing/2014/main" id="{2B24699C-8A1F-7F84-9F6E-C9BB53E44098}"/>
                </a:ext>
              </a:extLst>
            </p:cNvPr>
            <p:cNvCxnSpPr>
              <a:cxnSpLocks/>
            </p:cNvCxnSpPr>
            <p:nvPr/>
          </p:nvCxnSpPr>
          <p:spPr>
            <a:xfrm>
              <a:off x="6172914" y="567311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0" name="Straight Connector 155">
              <a:extLst>
                <a:ext uri="{FF2B5EF4-FFF2-40B4-BE49-F238E27FC236}">
                  <a16:creationId xmlns:a16="http://schemas.microsoft.com/office/drawing/2014/main" id="{36BD3358-2DE2-FE2D-7804-74668AC46AE1}"/>
                </a:ext>
              </a:extLst>
            </p:cNvPr>
            <p:cNvCxnSpPr>
              <a:cxnSpLocks/>
            </p:cNvCxnSpPr>
            <p:nvPr/>
          </p:nvCxnSpPr>
          <p:spPr>
            <a:xfrm>
              <a:off x="6172914" y="6084954"/>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1" name="Straight Connector 156">
              <a:extLst>
                <a:ext uri="{FF2B5EF4-FFF2-40B4-BE49-F238E27FC236}">
                  <a16:creationId xmlns:a16="http://schemas.microsoft.com/office/drawing/2014/main" id="{F8B9D7AC-6AFE-A0F6-6AC8-F22DD308B8A9}"/>
                </a:ext>
              </a:extLst>
            </p:cNvPr>
            <p:cNvCxnSpPr>
              <a:cxnSpLocks/>
            </p:cNvCxnSpPr>
            <p:nvPr/>
          </p:nvCxnSpPr>
          <p:spPr>
            <a:xfrm>
              <a:off x="6172914" y="649679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2" name="Straight Connector 147">
              <a:extLst>
                <a:ext uri="{FF2B5EF4-FFF2-40B4-BE49-F238E27FC236}">
                  <a16:creationId xmlns:a16="http://schemas.microsoft.com/office/drawing/2014/main" id="{8C93BF99-D52A-898B-2F5F-52CA8DAC1B03}"/>
                </a:ext>
              </a:extLst>
            </p:cNvPr>
            <p:cNvCxnSpPr>
              <a:cxnSpLocks/>
            </p:cNvCxnSpPr>
            <p:nvPr/>
          </p:nvCxnSpPr>
          <p:spPr>
            <a:xfrm>
              <a:off x="6172914" y="1966544"/>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3" name="Straight Connector 147">
              <a:extLst>
                <a:ext uri="{FF2B5EF4-FFF2-40B4-BE49-F238E27FC236}">
                  <a16:creationId xmlns:a16="http://schemas.microsoft.com/office/drawing/2014/main" id="{F78A7EAC-C796-DB5C-36CC-2C93F08629DF}"/>
                </a:ext>
              </a:extLst>
            </p:cNvPr>
            <p:cNvCxnSpPr>
              <a:cxnSpLocks/>
            </p:cNvCxnSpPr>
            <p:nvPr/>
          </p:nvCxnSpPr>
          <p:spPr>
            <a:xfrm>
              <a:off x="6172914" y="2378385"/>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4" name="Straight Connector 147">
              <a:extLst>
                <a:ext uri="{FF2B5EF4-FFF2-40B4-BE49-F238E27FC236}">
                  <a16:creationId xmlns:a16="http://schemas.microsoft.com/office/drawing/2014/main" id="{206925D7-10C0-1B31-A199-B4401AAFC83E}"/>
                </a:ext>
              </a:extLst>
            </p:cNvPr>
            <p:cNvCxnSpPr>
              <a:cxnSpLocks/>
            </p:cNvCxnSpPr>
            <p:nvPr/>
          </p:nvCxnSpPr>
          <p:spPr>
            <a:xfrm>
              <a:off x="6172914" y="2790226"/>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grpSp>
      <p:grpSp>
        <p:nvGrpSpPr>
          <p:cNvPr id="75" name="Grupo 74">
            <a:extLst>
              <a:ext uri="{FF2B5EF4-FFF2-40B4-BE49-F238E27FC236}">
                <a16:creationId xmlns:a16="http://schemas.microsoft.com/office/drawing/2014/main" id="{E3520D65-682E-3B95-FBF5-B4178405A41F}"/>
              </a:ext>
            </a:extLst>
          </p:cNvPr>
          <p:cNvGrpSpPr/>
          <p:nvPr/>
        </p:nvGrpSpPr>
        <p:grpSpPr>
          <a:xfrm>
            <a:off x="6130762" y="1139618"/>
            <a:ext cx="5428034" cy="5353931"/>
            <a:chOff x="6172914" y="1142862"/>
            <a:chExt cx="5428034" cy="5353931"/>
          </a:xfrm>
        </p:grpSpPr>
        <p:cxnSp>
          <p:nvCxnSpPr>
            <p:cNvPr id="76" name="Straight Connector 6">
              <a:extLst>
                <a:ext uri="{FF2B5EF4-FFF2-40B4-BE49-F238E27FC236}">
                  <a16:creationId xmlns:a16="http://schemas.microsoft.com/office/drawing/2014/main" id="{C3299414-0993-9B3A-36B5-A9ADE4F5482C}"/>
                </a:ext>
              </a:extLst>
            </p:cNvPr>
            <p:cNvCxnSpPr>
              <a:cxnSpLocks/>
            </p:cNvCxnSpPr>
            <p:nvPr/>
          </p:nvCxnSpPr>
          <p:spPr>
            <a:xfrm>
              <a:off x="6172914" y="1142862"/>
              <a:ext cx="5428034"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7" name="Straight Connector 147">
              <a:extLst>
                <a:ext uri="{FF2B5EF4-FFF2-40B4-BE49-F238E27FC236}">
                  <a16:creationId xmlns:a16="http://schemas.microsoft.com/office/drawing/2014/main" id="{09ED499C-314F-B4CC-9195-14509EC40F76}"/>
                </a:ext>
              </a:extLst>
            </p:cNvPr>
            <p:cNvCxnSpPr>
              <a:cxnSpLocks/>
            </p:cNvCxnSpPr>
            <p:nvPr/>
          </p:nvCxnSpPr>
          <p:spPr>
            <a:xfrm>
              <a:off x="6172914" y="1554703"/>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8" name="Straight Connector 148">
              <a:extLst>
                <a:ext uri="{FF2B5EF4-FFF2-40B4-BE49-F238E27FC236}">
                  <a16:creationId xmlns:a16="http://schemas.microsoft.com/office/drawing/2014/main" id="{DCC73658-8C6F-514E-8B05-0CFB28022095}"/>
                </a:ext>
              </a:extLst>
            </p:cNvPr>
            <p:cNvCxnSpPr>
              <a:cxnSpLocks/>
            </p:cNvCxnSpPr>
            <p:nvPr/>
          </p:nvCxnSpPr>
          <p:spPr>
            <a:xfrm>
              <a:off x="6172914" y="3202067"/>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9" name="Straight Connector 149">
              <a:extLst>
                <a:ext uri="{FF2B5EF4-FFF2-40B4-BE49-F238E27FC236}">
                  <a16:creationId xmlns:a16="http://schemas.microsoft.com/office/drawing/2014/main" id="{69D4ADFB-8F57-38F6-3D32-33517D21F823}"/>
                </a:ext>
              </a:extLst>
            </p:cNvPr>
            <p:cNvCxnSpPr>
              <a:cxnSpLocks/>
            </p:cNvCxnSpPr>
            <p:nvPr/>
          </p:nvCxnSpPr>
          <p:spPr>
            <a:xfrm>
              <a:off x="6172914" y="3613908"/>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0" name="Straight Connector 150">
              <a:extLst>
                <a:ext uri="{FF2B5EF4-FFF2-40B4-BE49-F238E27FC236}">
                  <a16:creationId xmlns:a16="http://schemas.microsoft.com/office/drawing/2014/main" id="{6D9E93F0-B65D-F59C-A437-B3BB813D74BA}"/>
                </a:ext>
              </a:extLst>
            </p:cNvPr>
            <p:cNvCxnSpPr>
              <a:cxnSpLocks/>
            </p:cNvCxnSpPr>
            <p:nvPr/>
          </p:nvCxnSpPr>
          <p:spPr>
            <a:xfrm>
              <a:off x="6172914" y="4025749"/>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1" name="Straight Connector 151">
              <a:extLst>
                <a:ext uri="{FF2B5EF4-FFF2-40B4-BE49-F238E27FC236}">
                  <a16:creationId xmlns:a16="http://schemas.microsoft.com/office/drawing/2014/main" id="{AEB8D9DC-E565-8B88-331A-8F960DB4552D}"/>
                </a:ext>
              </a:extLst>
            </p:cNvPr>
            <p:cNvCxnSpPr>
              <a:cxnSpLocks/>
            </p:cNvCxnSpPr>
            <p:nvPr/>
          </p:nvCxnSpPr>
          <p:spPr>
            <a:xfrm>
              <a:off x="6172914" y="443759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2" name="Straight Connector 152">
              <a:extLst>
                <a:ext uri="{FF2B5EF4-FFF2-40B4-BE49-F238E27FC236}">
                  <a16:creationId xmlns:a16="http://schemas.microsoft.com/office/drawing/2014/main" id="{CE01C0FF-56A0-A097-D5F2-06E444199AD4}"/>
                </a:ext>
              </a:extLst>
            </p:cNvPr>
            <p:cNvCxnSpPr>
              <a:cxnSpLocks/>
            </p:cNvCxnSpPr>
            <p:nvPr/>
          </p:nvCxnSpPr>
          <p:spPr>
            <a:xfrm>
              <a:off x="6172914" y="4849431"/>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3" name="Straight Connector 153">
              <a:extLst>
                <a:ext uri="{FF2B5EF4-FFF2-40B4-BE49-F238E27FC236}">
                  <a16:creationId xmlns:a16="http://schemas.microsoft.com/office/drawing/2014/main" id="{73DC8573-C701-443C-7660-F9E09790AFCF}"/>
                </a:ext>
              </a:extLst>
            </p:cNvPr>
            <p:cNvCxnSpPr>
              <a:cxnSpLocks/>
            </p:cNvCxnSpPr>
            <p:nvPr/>
          </p:nvCxnSpPr>
          <p:spPr>
            <a:xfrm>
              <a:off x="6172914" y="5261272"/>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4" name="Straight Connector 154">
              <a:extLst>
                <a:ext uri="{FF2B5EF4-FFF2-40B4-BE49-F238E27FC236}">
                  <a16:creationId xmlns:a16="http://schemas.microsoft.com/office/drawing/2014/main" id="{3EF87366-F552-D67B-8FB3-7556366E7FED}"/>
                </a:ext>
              </a:extLst>
            </p:cNvPr>
            <p:cNvCxnSpPr>
              <a:cxnSpLocks/>
            </p:cNvCxnSpPr>
            <p:nvPr/>
          </p:nvCxnSpPr>
          <p:spPr>
            <a:xfrm>
              <a:off x="6172914" y="567311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5" name="Straight Connector 155">
              <a:extLst>
                <a:ext uri="{FF2B5EF4-FFF2-40B4-BE49-F238E27FC236}">
                  <a16:creationId xmlns:a16="http://schemas.microsoft.com/office/drawing/2014/main" id="{BF280C83-E21F-6324-886B-4646ED243759}"/>
                </a:ext>
              </a:extLst>
            </p:cNvPr>
            <p:cNvCxnSpPr>
              <a:cxnSpLocks/>
            </p:cNvCxnSpPr>
            <p:nvPr/>
          </p:nvCxnSpPr>
          <p:spPr>
            <a:xfrm>
              <a:off x="6172914" y="6084954"/>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6" name="Straight Connector 156">
              <a:extLst>
                <a:ext uri="{FF2B5EF4-FFF2-40B4-BE49-F238E27FC236}">
                  <a16:creationId xmlns:a16="http://schemas.microsoft.com/office/drawing/2014/main" id="{3A7BEB74-4E8C-1350-4DA9-2423A01B1060}"/>
                </a:ext>
              </a:extLst>
            </p:cNvPr>
            <p:cNvCxnSpPr>
              <a:cxnSpLocks/>
            </p:cNvCxnSpPr>
            <p:nvPr/>
          </p:nvCxnSpPr>
          <p:spPr>
            <a:xfrm>
              <a:off x="6172914" y="649679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7" name="Straight Connector 147">
              <a:extLst>
                <a:ext uri="{FF2B5EF4-FFF2-40B4-BE49-F238E27FC236}">
                  <a16:creationId xmlns:a16="http://schemas.microsoft.com/office/drawing/2014/main" id="{BE0F0B80-68CF-43C8-34B6-0AB55B478DEC}"/>
                </a:ext>
              </a:extLst>
            </p:cNvPr>
            <p:cNvCxnSpPr>
              <a:cxnSpLocks/>
            </p:cNvCxnSpPr>
            <p:nvPr/>
          </p:nvCxnSpPr>
          <p:spPr>
            <a:xfrm>
              <a:off x="6172914" y="1966544"/>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8" name="Straight Connector 147">
              <a:extLst>
                <a:ext uri="{FF2B5EF4-FFF2-40B4-BE49-F238E27FC236}">
                  <a16:creationId xmlns:a16="http://schemas.microsoft.com/office/drawing/2014/main" id="{43801DF8-61D0-E5D6-56A7-A18FE95CE91F}"/>
                </a:ext>
              </a:extLst>
            </p:cNvPr>
            <p:cNvCxnSpPr>
              <a:cxnSpLocks/>
            </p:cNvCxnSpPr>
            <p:nvPr/>
          </p:nvCxnSpPr>
          <p:spPr>
            <a:xfrm>
              <a:off x="6172914" y="2378385"/>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9" name="Straight Connector 147">
              <a:extLst>
                <a:ext uri="{FF2B5EF4-FFF2-40B4-BE49-F238E27FC236}">
                  <a16:creationId xmlns:a16="http://schemas.microsoft.com/office/drawing/2014/main" id="{655266DE-7371-1680-8269-4836DBBA977E}"/>
                </a:ext>
              </a:extLst>
            </p:cNvPr>
            <p:cNvCxnSpPr>
              <a:cxnSpLocks/>
            </p:cNvCxnSpPr>
            <p:nvPr/>
          </p:nvCxnSpPr>
          <p:spPr>
            <a:xfrm>
              <a:off x="6172914" y="2790226"/>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grpSp>
      <p:sp>
        <p:nvSpPr>
          <p:cNvPr id="93" name="CuadroTexto 92">
            <a:extLst>
              <a:ext uri="{FF2B5EF4-FFF2-40B4-BE49-F238E27FC236}">
                <a16:creationId xmlns:a16="http://schemas.microsoft.com/office/drawing/2014/main" id="{D0B7B7C7-A77C-9019-CB9A-8CA0140ACB3B}"/>
              </a:ext>
            </a:extLst>
          </p:cNvPr>
          <p:cNvSpPr txBox="1"/>
          <p:nvPr/>
        </p:nvSpPr>
        <p:spPr>
          <a:xfrm>
            <a:off x="6393032" y="744127"/>
            <a:ext cx="4745133" cy="3416320"/>
          </a:xfrm>
          <a:prstGeom prst="rect">
            <a:avLst/>
          </a:prstGeom>
          <a:noFill/>
        </p:spPr>
        <p:txBody>
          <a:bodyPr wrap="square" rtlCol="0">
            <a:spAutoFit/>
          </a:bodyPr>
          <a:lstStyle/>
          <a:p>
            <a:pPr algn="just">
              <a:lnSpc>
                <a:spcPct val="150000"/>
              </a:lnSpc>
            </a:pPr>
            <a:r>
              <a:rPr lang="en-US" dirty="0">
                <a:solidFill>
                  <a:schemeClr val="bg1">
                    <a:lumMod val="50000"/>
                  </a:schemeClr>
                </a:solidFill>
                <a:latin typeface="Agency FB" panose="020B0503020202020204" pitchFamily="34" charset="0"/>
              </a:rPr>
              <a:t>Our students take two mandatory evaluation tests:</a:t>
            </a:r>
          </a:p>
          <a:p>
            <a:pPr marL="342900" indent="-342900" algn="just">
              <a:lnSpc>
                <a:spcPct val="150000"/>
              </a:lnSpc>
              <a:buFont typeface="+mj-lt"/>
              <a:buAutoNum type="arabicPeriod"/>
            </a:pPr>
            <a:r>
              <a:rPr lang="en-US" dirty="0">
                <a:solidFill>
                  <a:schemeClr val="bg1">
                    <a:lumMod val="50000"/>
                  </a:schemeClr>
                </a:solidFill>
                <a:latin typeface="Agency FB" panose="020B0503020202020204" pitchFamily="34" charset="0"/>
              </a:rPr>
              <a:t>Before starting the training.</a:t>
            </a:r>
          </a:p>
          <a:p>
            <a:pPr marL="342900" indent="-342900" algn="just">
              <a:lnSpc>
                <a:spcPct val="150000"/>
              </a:lnSpc>
              <a:buFont typeface="+mj-lt"/>
              <a:buAutoNum type="arabicPeriod"/>
            </a:pPr>
            <a:r>
              <a:rPr lang="en-US" dirty="0">
                <a:solidFill>
                  <a:schemeClr val="bg1">
                    <a:lumMod val="50000"/>
                  </a:schemeClr>
                </a:solidFill>
                <a:latin typeface="Agency FB" panose="020B0503020202020204" pitchFamily="34" charset="0"/>
              </a:rPr>
              <a:t>At the end of the training.</a:t>
            </a:r>
          </a:p>
          <a:p>
            <a:pPr algn="just">
              <a:lnSpc>
                <a:spcPct val="150000"/>
              </a:lnSpc>
            </a:pPr>
            <a:endParaRPr lang="en-US" dirty="0">
              <a:solidFill>
                <a:schemeClr val="bg1">
                  <a:lumMod val="50000"/>
                </a:schemeClr>
              </a:solidFill>
              <a:latin typeface="Agency FB" panose="020B0503020202020204" pitchFamily="34" charset="0"/>
            </a:endParaRPr>
          </a:p>
          <a:p>
            <a:pPr algn="just">
              <a:lnSpc>
                <a:spcPct val="150000"/>
              </a:lnSpc>
            </a:pPr>
            <a:r>
              <a:rPr lang="en-US" dirty="0">
                <a:solidFill>
                  <a:schemeClr val="bg1">
                    <a:lumMod val="50000"/>
                  </a:schemeClr>
                </a:solidFill>
                <a:latin typeface="Agency FB" panose="020B0503020202020204" pitchFamily="34" charset="0"/>
              </a:rPr>
              <a:t>Since the ECDs indicate the 'flaws' in their driving, they can subsequently take as many tests as they wish to perfect their technique. This way, when they are on the 'real' road, they </a:t>
            </a:r>
            <a:r>
              <a:rPr lang="en-US" dirty="0" smtClean="0">
                <a:solidFill>
                  <a:schemeClr val="bg1">
                    <a:lumMod val="50000"/>
                  </a:schemeClr>
                </a:solidFill>
                <a:latin typeface="Agency FB" panose="020B0503020202020204" pitchFamily="34" charset="0"/>
              </a:rPr>
              <a:t>will be able to apply </a:t>
            </a:r>
            <a:r>
              <a:rPr lang="en-US" dirty="0">
                <a:solidFill>
                  <a:schemeClr val="bg1">
                    <a:lumMod val="50000"/>
                  </a:schemeClr>
                </a:solidFill>
                <a:latin typeface="Agency FB" panose="020B0503020202020204" pitchFamily="34" charset="0"/>
              </a:rPr>
              <a:t>all the knowledge </a:t>
            </a:r>
            <a:r>
              <a:rPr lang="en-US" dirty="0" smtClean="0">
                <a:solidFill>
                  <a:schemeClr val="bg1">
                    <a:lumMod val="50000"/>
                  </a:schemeClr>
                </a:solidFill>
                <a:latin typeface="Agency FB" panose="020B0503020202020204" pitchFamily="34" charset="0"/>
              </a:rPr>
              <a:t>learned</a:t>
            </a:r>
            <a:r>
              <a:rPr lang="en-US" dirty="0">
                <a:solidFill>
                  <a:schemeClr val="bg1">
                    <a:lumMod val="50000"/>
                  </a:schemeClr>
                </a:solidFill>
                <a:latin typeface="Agency FB" panose="020B0503020202020204" pitchFamily="34" charset="0"/>
              </a:rPr>
              <a:t>.</a:t>
            </a:r>
            <a:endParaRPr lang="es-ES" dirty="0">
              <a:solidFill>
                <a:schemeClr val="bg1">
                  <a:lumMod val="50000"/>
                </a:schemeClr>
              </a:solidFill>
              <a:latin typeface="Agency FB" panose="020B0503020202020204" pitchFamily="34" charset="0"/>
            </a:endParaRPr>
          </a:p>
        </p:txBody>
      </p:sp>
      <p:sp>
        <p:nvSpPr>
          <p:cNvPr id="94" name="CuadroTexto 93">
            <a:extLst>
              <a:ext uri="{FF2B5EF4-FFF2-40B4-BE49-F238E27FC236}">
                <a16:creationId xmlns:a16="http://schemas.microsoft.com/office/drawing/2014/main" id="{C2AB2695-9C24-08E8-CCE7-654ECB30AB68}"/>
              </a:ext>
            </a:extLst>
          </p:cNvPr>
          <p:cNvSpPr txBox="1"/>
          <p:nvPr/>
        </p:nvSpPr>
        <p:spPr>
          <a:xfrm>
            <a:off x="854736" y="711696"/>
            <a:ext cx="4745133" cy="453394"/>
          </a:xfrm>
          <a:prstGeom prst="rect">
            <a:avLst/>
          </a:prstGeom>
          <a:noFill/>
        </p:spPr>
        <p:txBody>
          <a:bodyPr wrap="square" rtlCol="0">
            <a:spAutoFit/>
          </a:bodyPr>
          <a:lstStyle/>
          <a:p>
            <a:pPr algn="just">
              <a:lnSpc>
                <a:spcPct val="150000"/>
              </a:lnSpc>
            </a:pPr>
            <a:endParaRPr lang="es-ES" dirty="0">
              <a:solidFill>
                <a:schemeClr val="bg1">
                  <a:lumMod val="50000"/>
                </a:schemeClr>
              </a:solidFill>
              <a:latin typeface="Agency FB" panose="020B0503020202020204" pitchFamily="34" charset="0"/>
            </a:endParaRPr>
          </a:p>
        </p:txBody>
      </p:sp>
      <p:sp>
        <p:nvSpPr>
          <p:cNvPr id="92" name="TextBox 208">
            <a:extLst>
              <a:ext uri="{FF2B5EF4-FFF2-40B4-BE49-F238E27FC236}">
                <a16:creationId xmlns:a16="http://schemas.microsoft.com/office/drawing/2014/main" id="{B4D7059B-000E-F194-9A43-4DA427D8C4C0}"/>
              </a:ext>
            </a:extLst>
          </p:cNvPr>
          <p:cNvSpPr txBox="1"/>
          <p:nvPr/>
        </p:nvSpPr>
        <p:spPr>
          <a:xfrm>
            <a:off x="6433701" y="255817"/>
            <a:ext cx="4533997" cy="461665"/>
          </a:xfrm>
          <a:prstGeom prst="rect">
            <a:avLst/>
          </a:prstGeom>
          <a:noFill/>
        </p:spPr>
        <p:txBody>
          <a:bodyPr wrap="square" rtlCol="0">
            <a:spAutoFit/>
          </a:bodyPr>
          <a:lstStyle/>
          <a:p>
            <a:r>
              <a:rPr lang="en-US" sz="2400" dirty="0" smtClean="0">
                <a:solidFill>
                  <a:srgbClr val="0070C0"/>
                </a:solidFill>
                <a:latin typeface="Agency FB" panose="020B0503020202020204" pitchFamily="34" charset="0"/>
                <a:ea typeface="Hand Of Sean" panose="02000500000000000000" pitchFamily="2" charset="-128"/>
              </a:rPr>
              <a:t>The</a:t>
            </a:r>
            <a:r>
              <a:rPr lang="en-US" sz="2400" dirty="0" smtClean="0">
                <a:solidFill>
                  <a:srgbClr val="0070C0"/>
                </a:solidFill>
                <a:latin typeface="Agency FB" panose="020B0503020202020204" pitchFamily="34" charset="0"/>
                <a:ea typeface="Hand Of Sean" panose="02000500000000000000" pitchFamily="2" charset="-128"/>
              </a:rPr>
              <a:t> 6 Electro-Car-Diagrams</a:t>
            </a:r>
            <a:endParaRPr lang="en-US" sz="2400" dirty="0">
              <a:solidFill>
                <a:srgbClr val="0070C0"/>
              </a:solidFill>
              <a:latin typeface="Agency FB" panose="020B0503020202020204" pitchFamily="34" charset="0"/>
              <a:ea typeface="Hand Of Sean" panose="02000500000000000000" pitchFamily="2" charset="-128"/>
            </a:endParaRPr>
          </a:p>
        </p:txBody>
      </p:sp>
      <p:pic>
        <p:nvPicPr>
          <p:cNvPr id="143" name="Imagen 142">
            <a:extLst>
              <a:ext uri="{FF2B5EF4-FFF2-40B4-BE49-F238E27FC236}">
                <a16:creationId xmlns:a16="http://schemas.microsoft.com/office/drawing/2014/main" id="{C0FD6E3D-2646-7278-EFDB-7C2859C4246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2306" y="736745"/>
            <a:ext cx="4694214" cy="1556662"/>
          </a:xfrm>
          <a:prstGeom prst="rect">
            <a:avLst/>
          </a:prstGeom>
        </p:spPr>
      </p:pic>
      <p:pic>
        <p:nvPicPr>
          <p:cNvPr id="145" name="Imagen 144">
            <a:extLst>
              <a:ext uri="{FF2B5EF4-FFF2-40B4-BE49-F238E27FC236}">
                <a16:creationId xmlns:a16="http://schemas.microsoft.com/office/drawing/2014/main" id="{BA4D667A-32E0-6813-BEF6-73976F754D5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2306" y="2396748"/>
            <a:ext cx="4694214" cy="1556662"/>
          </a:xfrm>
          <a:prstGeom prst="rect">
            <a:avLst/>
          </a:prstGeom>
        </p:spPr>
      </p:pic>
      <p:pic>
        <p:nvPicPr>
          <p:cNvPr id="146" name="Imagen 145">
            <a:extLst>
              <a:ext uri="{FF2B5EF4-FFF2-40B4-BE49-F238E27FC236}">
                <a16:creationId xmlns:a16="http://schemas.microsoft.com/office/drawing/2014/main" id="{3CDEBFEE-DBDF-D8C3-8754-BBAC5C2C9C4F}"/>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rot="5187668">
            <a:off x="4948604" y="238042"/>
            <a:ext cx="798378" cy="955881"/>
          </a:xfrm>
          <a:prstGeom prst="rect">
            <a:avLst/>
          </a:prstGeom>
        </p:spPr>
      </p:pic>
      <p:pic>
        <p:nvPicPr>
          <p:cNvPr id="147" name="Imagen 146">
            <a:extLst>
              <a:ext uri="{FF2B5EF4-FFF2-40B4-BE49-F238E27FC236}">
                <a16:creationId xmlns:a16="http://schemas.microsoft.com/office/drawing/2014/main" id="{1E0BAED1-270E-BD0F-6735-E10107B3677C}"/>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rot="15395407">
            <a:off x="599958" y="3414786"/>
            <a:ext cx="798378" cy="955881"/>
          </a:xfrm>
          <a:prstGeom prst="rect">
            <a:avLst/>
          </a:prstGeom>
        </p:spPr>
      </p:pic>
      <p:sp>
        <p:nvSpPr>
          <p:cNvPr id="90" name="CuadroTexto 89">
            <a:extLst>
              <a:ext uri="{FF2B5EF4-FFF2-40B4-BE49-F238E27FC236}">
                <a16:creationId xmlns:a16="http://schemas.microsoft.com/office/drawing/2014/main" id="{6193115A-F2B0-A4D7-E512-F8F351EF8290}"/>
              </a:ext>
            </a:extLst>
          </p:cNvPr>
          <p:cNvSpPr txBox="1"/>
          <p:nvPr/>
        </p:nvSpPr>
        <p:spPr>
          <a:xfrm>
            <a:off x="1037597" y="4251621"/>
            <a:ext cx="4467730" cy="2169825"/>
          </a:xfrm>
          <a:prstGeom prst="rect">
            <a:avLst/>
          </a:prstGeom>
          <a:noFill/>
        </p:spPr>
        <p:txBody>
          <a:bodyPr wrap="square" rtlCol="0">
            <a:spAutoFit/>
          </a:bodyPr>
          <a:lstStyle/>
          <a:p>
            <a:pPr algn="just">
              <a:lnSpc>
                <a:spcPct val="150000"/>
              </a:lnSpc>
            </a:pPr>
            <a:r>
              <a:rPr lang="en-US" dirty="0">
                <a:solidFill>
                  <a:schemeClr val="bg1">
                    <a:lumMod val="50000"/>
                  </a:schemeClr>
                </a:solidFill>
                <a:latin typeface="Agency FB" panose="020B0503020202020204" pitchFamily="34" charset="0"/>
              </a:rPr>
              <a:t>Observe the </a:t>
            </a:r>
            <a:r>
              <a:rPr lang="en-US" dirty="0" smtClean="0">
                <a:solidFill>
                  <a:schemeClr val="bg1">
                    <a:lumMod val="50000"/>
                  </a:schemeClr>
                </a:solidFill>
                <a:latin typeface="Agency FB" panose="020B0503020202020204" pitchFamily="34" charset="0"/>
              </a:rPr>
              <a:t>ECDs at the top. </a:t>
            </a:r>
            <a:r>
              <a:rPr lang="en-US" dirty="0">
                <a:solidFill>
                  <a:schemeClr val="bg1">
                    <a:lumMod val="50000"/>
                  </a:schemeClr>
                </a:solidFill>
                <a:latin typeface="Agency FB" panose="020B0503020202020204" pitchFamily="34" charset="0"/>
              </a:rPr>
              <a:t>They correspond to the same driver who took our course.</a:t>
            </a:r>
          </a:p>
          <a:p>
            <a:pPr marL="285750" indent="-285750" algn="just">
              <a:lnSpc>
                <a:spcPct val="150000"/>
              </a:lnSpc>
              <a:buFont typeface="Arial" panose="020B0604020202020204" pitchFamily="34" charset="0"/>
              <a:buChar char="•"/>
            </a:pPr>
            <a:r>
              <a:rPr lang="en-US" dirty="0">
                <a:solidFill>
                  <a:schemeClr val="bg1">
                    <a:lumMod val="50000"/>
                  </a:schemeClr>
                </a:solidFill>
                <a:latin typeface="Agency FB" panose="020B0503020202020204" pitchFamily="34" charset="0"/>
              </a:rPr>
              <a:t>Do you notice any changes between them?</a:t>
            </a:r>
          </a:p>
          <a:p>
            <a:pPr marL="285750" indent="-285750" algn="just">
              <a:lnSpc>
                <a:spcPct val="150000"/>
              </a:lnSpc>
              <a:buFont typeface="Arial" panose="020B0604020202020204" pitchFamily="34" charset="0"/>
              <a:buChar char="•"/>
            </a:pPr>
            <a:r>
              <a:rPr lang="en-US" dirty="0">
                <a:solidFill>
                  <a:schemeClr val="bg1">
                    <a:lumMod val="50000"/>
                  </a:schemeClr>
                </a:solidFill>
                <a:latin typeface="Agency FB" panose="020B0503020202020204" pitchFamily="34" charset="0"/>
              </a:rPr>
              <a:t>Which one seems to be safer, consume less fuel, and be less stressful?</a:t>
            </a:r>
            <a:endParaRPr lang="es-ES" dirty="0">
              <a:solidFill>
                <a:schemeClr val="bg1">
                  <a:lumMod val="50000"/>
                </a:schemeClr>
              </a:solidFill>
              <a:latin typeface="Agency FB" panose="020B0503020202020204" pitchFamily="34" charset="0"/>
            </a:endParaRPr>
          </a:p>
        </p:txBody>
      </p:sp>
    </p:spTree>
    <p:extLst>
      <p:ext uri="{BB962C8B-B14F-4D97-AF65-F5344CB8AC3E}">
        <p14:creationId xmlns:p14="http://schemas.microsoft.com/office/powerpoint/2010/main" val="12562350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75" name="Rectangle 174">
            <a:extLst>
              <a:ext uri="{FF2B5EF4-FFF2-40B4-BE49-F238E27FC236}">
                <a16:creationId xmlns:a16="http://schemas.microsoft.com/office/drawing/2014/main" id="{BC45525F-CA64-4D1D-A75E-E6290B229999}"/>
              </a:ext>
            </a:extLst>
          </p:cNvPr>
          <p:cNvSpPr/>
          <p:nvPr/>
        </p:nvSpPr>
        <p:spPr>
          <a:xfrm flipH="1">
            <a:off x="351445" y="4039091"/>
            <a:ext cx="522204" cy="2657736"/>
          </a:xfrm>
          <a:prstGeom prst="rect">
            <a:avLst/>
          </a:prstGeom>
          <a:solidFill>
            <a:srgbClr val="FF3399"/>
          </a:solidFill>
          <a:ln>
            <a:noFill/>
          </a:ln>
          <a:effectLst>
            <a:outerShdw blurRad="50800" dist="635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6" name="Freeform: Shape 175">
            <a:extLst>
              <a:ext uri="{FF2B5EF4-FFF2-40B4-BE49-F238E27FC236}">
                <a16:creationId xmlns:a16="http://schemas.microsoft.com/office/drawing/2014/main" id="{4CCDAA36-0014-487F-9FC8-FB18AD79A536}"/>
              </a:ext>
            </a:extLst>
          </p:cNvPr>
          <p:cNvSpPr/>
          <p:nvPr/>
        </p:nvSpPr>
        <p:spPr>
          <a:xfrm flipH="1">
            <a:off x="497946" y="89189"/>
            <a:ext cx="5395162" cy="6607323"/>
          </a:xfrm>
          <a:custGeom>
            <a:avLst/>
            <a:gdLst>
              <a:gd name="connsiteX0" fmla="*/ 0 w 5395162"/>
              <a:gd name="connsiteY0" fmla="*/ 0 h 6607323"/>
              <a:gd name="connsiteX1" fmla="*/ 5395162 w 5395162"/>
              <a:gd name="connsiteY1" fmla="*/ 0 h 6607323"/>
              <a:gd name="connsiteX2" fmla="*/ 5395162 w 5395162"/>
              <a:gd name="connsiteY2" fmla="*/ 3949902 h 6607323"/>
              <a:gd name="connsiteX3" fmla="*/ 5230980 w 5395162"/>
              <a:gd name="connsiteY3" fmla="*/ 3949902 h 6607323"/>
              <a:gd name="connsiteX4" fmla="*/ 5032614 w 5395162"/>
              <a:gd name="connsiteY4" fmla="*/ 4148268 h 6607323"/>
              <a:gd name="connsiteX5" fmla="*/ 5032614 w 5395162"/>
              <a:gd name="connsiteY5" fmla="*/ 6607209 h 6607323"/>
              <a:gd name="connsiteX6" fmla="*/ 5032625 w 5395162"/>
              <a:gd name="connsiteY6" fmla="*/ 6607323 h 6607323"/>
              <a:gd name="connsiteX7" fmla="*/ 0 w 5395162"/>
              <a:gd name="connsiteY7" fmla="*/ 6607323 h 660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5162" h="6607323">
                <a:moveTo>
                  <a:pt x="0" y="0"/>
                </a:moveTo>
                <a:lnTo>
                  <a:pt x="5395162" y="0"/>
                </a:lnTo>
                <a:lnTo>
                  <a:pt x="5395162" y="3949902"/>
                </a:lnTo>
                <a:lnTo>
                  <a:pt x="5230980" y="3949902"/>
                </a:lnTo>
                <a:cubicBezTo>
                  <a:pt x="5121425" y="3949902"/>
                  <a:pt x="5032614" y="4038713"/>
                  <a:pt x="5032614" y="4148268"/>
                </a:cubicBezTo>
                <a:lnTo>
                  <a:pt x="5032614" y="6607209"/>
                </a:lnTo>
                <a:lnTo>
                  <a:pt x="5032625" y="6607323"/>
                </a:lnTo>
                <a:lnTo>
                  <a:pt x="0" y="6607323"/>
                </a:lnTo>
                <a:close/>
              </a:path>
            </a:pathLst>
          </a:custGeom>
          <a:solidFill>
            <a:srgbClr val="FDFDFD"/>
          </a:solidFill>
          <a:ln>
            <a:noFill/>
          </a:ln>
          <a:effectLst>
            <a:outerShdw blurRad="50800" dist="762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TextBox 188">
            <a:extLst>
              <a:ext uri="{FF2B5EF4-FFF2-40B4-BE49-F238E27FC236}">
                <a16:creationId xmlns:a16="http://schemas.microsoft.com/office/drawing/2014/main" id="{028D77CE-26CC-48A3-92E2-0D112FD9E9FA}"/>
              </a:ext>
            </a:extLst>
          </p:cNvPr>
          <p:cNvSpPr txBox="1"/>
          <p:nvPr/>
        </p:nvSpPr>
        <p:spPr>
          <a:xfrm flipH="1">
            <a:off x="384315" y="5564999"/>
            <a:ext cx="461665" cy="1302505"/>
          </a:xfrm>
          <a:prstGeom prst="rect">
            <a:avLst/>
          </a:prstGeom>
          <a:noFill/>
        </p:spPr>
        <p:txBody>
          <a:bodyPr vert="vert270" wrap="square" rtlCol="0">
            <a:spAutoFit/>
          </a:bodyPr>
          <a:lstStyle/>
          <a:p>
            <a:pPr algn="ctr"/>
            <a:r>
              <a:rPr lang="en-US" b="1" dirty="0">
                <a:solidFill>
                  <a:schemeClr val="bg1"/>
                </a:solidFill>
              </a:rPr>
              <a:t>PAGE 26</a:t>
            </a:r>
          </a:p>
        </p:txBody>
      </p:sp>
      <p:grpSp>
        <p:nvGrpSpPr>
          <p:cNvPr id="2" name="Grupo 1">
            <a:extLst>
              <a:ext uri="{FF2B5EF4-FFF2-40B4-BE49-F238E27FC236}">
                <a16:creationId xmlns:a16="http://schemas.microsoft.com/office/drawing/2014/main" id="{93EB94D9-C88B-E761-1CD4-5393F4A4D1CC}"/>
              </a:ext>
            </a:extLst>
          </p:cNvPr>
          <p:cNvGrpSpPr/>
          <p:nvPr/>
        </p:nvGrpSpPr>
        <p:grpSpPr>
          <a:xfrm>
            <a:off x="5604611" y="35855"/>
            <a:ext cx="696443" cy="6536948"/>
            <a:chOff x="5604611" y="35855"/>
            <a:chExt cx="696443" cy="6536948"/>
          </a:xfrm>
        </p:grpSpPr>
        <p:sp>
          <p:nvSpPr>
            <p:cNvPr id="6" name="Rectangle 66">
              <a:extLst>
                <a:ext uri="{FF2B5EF4-FFF2-40B4-BE49-F238E27FC236}">
                  <a16:creationId xmlns:a16="http://schemas.microsoft.com/office/drawing/2014/main" id="{1464BB12-38F0-FE97-DA9B-B226A841CA33}"/>
                </a:ext>
              </a:extLst>
            </p:cNvPr>
            <p:cNvSpPr/>
            <p:nvPr/>
          </p:nvSpPr>
          <p:spPr>
            <a:xfrm>
              <a:off x="5635694" y="20253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7">
              <a:extLst>
                <a:ext uri="{FF2B5EF4-FFF2-40B4-BE49-F238E27FC236}">
                  <a16:creationId xmlns:a16="http://schemas.microsoft.com/office/drawing/2014/main" id="{CFC69A05-3954-4ED6-A66E-9BB2973A0135}"/>
                </a:ext>
              </a:extLst>
            </p:cNvPr>
            <p:cNvSpPr/>
            <p:nvPr/>
          </p:nvSpPr>
          <p:spPr>
            <a:xfrm>
              <a:off x="5632035" y="503041"/>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68">
              <a:extLst>
                <a:ext uri="{FF2B5EF4-FFF2-40B4-BE49-F238E27FC236}">
                  <a16:creationId xmlns:a16="http://schemas.microsoft.com/office/drawing/2014/main" id="{8957FAA1-21DC-F0FE-0071-C8DAE6D93526}"/>
                </a:ext>
              </a:extLst>
            </p:cNvPr>
            <p:cNvSpPr/>
            <p:nvPr/>
          </p:nvSpPr>
          <p:spPr>
            <a:xfrm>
              <a:off x="5635694" y="81748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ectangle 69">
              <a:extLst>
                <a:ext uri="{FF2B5EF4-FFF2-40B4-BE49-F238E27FC236}">
                  <a16:creationId xmlns:a16="http://schemas.microsoft.com/office/drawing/2014/main" id="{5201B205-F4F2-457A-FEC8-662AE58586CB}"/>
                </a:ext>
              </a:extLst>
            </p:cNvPr>
            <p:cNvSpPr/>
            <p:nvPr/>
          </p:nvSpPr>
          <p:spPr>
            <a:xfrm>
              <a:off x="5636493" y="1123923"/>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70">
              <a:extLst>
                <a:ext uri="{FF2B5EF4-FFF2-40B4-BE49-F238E27FC236}">
                  <a16:creationId xmlns:a16="http://schemas.microsoft.com/office/drawing/2014/main" id="{6658DB7F-9C88-66F5-9C5C-52F2AEE9C86F}"/>
                </a:ext>
              </a:extLst>
            </p:cNvPr>
            <p:cNvSpPr/>
            <p:nvPr/>
          </p:nvSpPr>
          <p:spPr>
            <a:xfrm>
              <a:off x="5633303" y="144082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Rectangle 71">
              <a:extLst>
                <a:ext uri="{FF2B5EF4-FFF2-40B4-BE49-F238E27FC236}">
                  <a16:creationId xmlns:a16="http://schemas.microsoft.com/office/drawing/2014/main" id="{8C8444E3-B3A8-0503-12CC-953EBB196B2D}"/>
                </a:ext>
              </a:extLst>
            </p:cNvPr>
            <p:cNvSpPr/>
            <p:nvPr/>
          </p:nvSpPr>
          <p:spPr>
            <a:xfrm>
              <a:off x="5641689" y="174238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Rectangle 72">
              <a:extLst>
                <a:ext uri="{FF2B5EF4-FFF2-40B4-BE49-F238E27FC236}">
                  <a16:creationId xmlns:a16="http://schemas.microsoft.com/office/drawing/2014/main" id="{C222E307-D809-4AC7-1B7B-A8AA4410D755}"/>
                </a:ext>
              </a:extLst>
            </p:cNvPr>
            <p:cNvSpPr/>
            <p:nvPr/>
          </p:nvSpPr>
          <p:spPr>
            <a:xfrm>
              <a:off x="5626130" y="2064953"/>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Rectangle 73">
              <a:extLst>
                <a:ext uri="{FF2B5EF4-FFF2-40B4-BE49-F238E27FC236}">
                  <a16:creationId xmlns:a16="http://schemas.microsoft.com/office/drawing/2014/main" id="{B0512969-75A9-D837-50F7-463CBED15BB1}"/>
                </a:ext>
              </a:extLst>
            </p:cNvPr>
            <p:cNvSpPr/>
            <p:nvPr/>
          </p:nvSpPr>
          <p:spPr>
            <a:xfrm>
              <a:off x="5626130" y="2372116"/>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Rectangle 74">
              <a:extLst>
                <a:ext uri="{FF2B5EF4-FFF2-40B4-BE49-F238E27FC236}">
                  <a16:creationId xmlns:a16="http://schemas.microsoft.com/office/drawing/2014/main" id="{D64EC6BE-0228-D186-9100-B9D18E1164F0}"/>
                </a:ext>
              </a:extLst>
            </p:cNvPr>
            <p:cNvSpPr/>
            <p:nvPr/>
          </p:nvSpPr>
          <p:spPr>
            <a:xfrm>
              <a:off x="5633303" y="268452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ectangle 75">
              <a:extLst>
                <a:ext uri="{FF2B5EF4-FFF2-40B4-BE49-F238E27FC236}">
                  <a16:creationId xmlns:a16="http://schemas.microsoft.com/office/drawing/2014/main" id="{89B33D86-2689-902B-8A6D-B868ED44B007}"/>
                </a:ext>
              </a:extLst>
            </p:cNvPr>
            <p:cNvSpPr/>
            <p:nvPr/>
          </p:nvSpPr>
          <p:spPr>
            <a:xfrm>
              <a:off x="5633303" y="2985986"/>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Rectangle 76">
              <a:extLst>
                <a:ext uri="{FF2B5EF4-FFF2-40B4-BE49-F238E27FC236}">
                  <a16:creationId xmlns:a16="http://schemas.microsoft.com/office/drawing/2014/main" id="{A45291A4-CE1B-C92C-85EF-E5FB6A718C77}"/>
                </a:ext>
              </a:extLst>
            </p:cNvPr>
            <p:cNvSpPr/>
            <p:nvPr/>
          </p:nvSpPr>
          <p:spPr>
            <a:xfrm>
              <a:off x="5626130" y="330818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137">
              <a:extLst>
                <a:ext uri="{FF2B5EF4-FFF2-40B4-BE49-F238E27FC236}">
                  <a16:creationId xmlns:a16="http://schemas.microsoft.com/office/drawing/2014/main" id="{8990911C-ABF1-1C93-6003-9815C1EBD7DB}"/>
                </a:ext>
              </a:extLst>
            </p:cNvPr>
            <p:cNvSpPr/>
            <p:nvPr/>
          </p:nvSpPr>
          <p:spPr>
            <a:xfrm>
              <a:off x="5618957" y="361510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Rectangle 138">
              <a:extLst>
                <a:ext uri="{FF2B5EF4-FFF2-40B4-BE49-F238E27FC236}">
                  <a16:creationId xmlns:a16="http://schemas.microsoft.com/office/drawing/2014/main" id="{5583C701-0F82-AAA4-D2CF-5265B4A6F825}"/>
                </a:ext>
              </a:extLst>
            </p:cNvPr>
            <p:cNvSpPr/>
            <p:nvPr/>
          </p:nvSpPr>
          <p:spPr>
            <a:xfrm>
              <a:off x="5604611" y="392724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Rectangle 139">
              <a:extLst>
                <a:ext uri="{FF2B5EF4-FFF2-40B4-BE49-F238E27FC236}">
                  <a16:creationId xmlns:a16="http://schemas.microsoft.com/office/drawing/2014/main" id="{EBDFE824-C29B-C069-5001-A6DCD2E12749}"/>
                </a:ext>
              </a:extLst>
            </p:cNvPr>
            <p:cNvSpPr/>
            <p:nvPr/>
          </p:nvSpPr>
          <p:spPr>
            <a:xfrm>
              <a:off x="5611784" y="4239143"/>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140">
              <a:extLst>
                <a:ext uri="{FF2B5EF4-FFF2-40B4-BE49-F238E27FC236}">
                  <a16:creationId xmlns:a16="http://schemas.microsoft.com/office/drawing/2014/main" id="{1C57F96A-2CB1-D00D-8AD6-4B377C30175C}"/>
                </a:ext>
              </a:extLst>
            </p:cNvPr>
            <p:cNvSpPr/>
            <p:nvPr/>
          </p:nvSpPr>
          <p:spPr>
            <a:xfrm>
              <a:off x="5604611" y="4546182"/>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Rectangle 141">
              <a:extLst>
                <a:ext uri="{FF2B5EF4-FFF2-40B4-BE49-F238E27FC236}">
                  <a16:creationId xmlns:a16="http://schemas.microsoft.com/office/drawing/2014/main" id="{E7A3CCA6-0DEB-E24B-B391-3F341A2A5B15}"/>
                </a:ext>
              </a:extLst>
            </p:cNvPr>
            <p:cNvSpPr/>
            <p:nvPr/>
          </p:nvSpPr>
          <p:spPr>
            <a:xfrm>
              <a:off x="5609779" y="485746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142">
              <a:extLst>
                <a:ext uri="{FF2B5EF4-FFF2-40B4-BE49-F238E27FC236}">
                  <a16:creationId xmlns:a16="http://schemas.microsoft.com/office/drawing/2014/main" id="{9219D541-DEF0-2B0D-C587-DB5E79F0AD96}"/>
                </a:ext>
              </a:extLst>
            </p:cNvPr>
            <p:cNvSpPr/>
            <p:nvPr/>
          </p:nvSpPr>
          <p:spPr>
            <a:xfrm>
              <a:off x="5618957" y="517189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143">
              <a:extLst>
                <a:ext uri="{FF2B5EF4-FFF2-40B4-BE49-F238E27FC236}">
                  <a16:creationId xmlns:a16="http://schemas.microsoft.com/office/drawing/2014/main" id="{2661E601-8A6B-3BAC-2844-32DA3B22C15A}"/>
                </a:ext>
              </a:extLst>
            </p:cNvPr>
            <p:cNvSpPr/>
            <p:nvPr/>
          </p:nvSpPr>
          <p:spPr>
            <a:xfrm>
              <a:off x="5611784" y="550314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144">
              <a:extLst>
                <a:ext uri="{FF2B5EF4-FFF2-40B4-BE49-F238E27FC236}">
                  <a16:creationId xmlns:a16="http://schemas.microsoft.com/office/drawing/2014/main" id="{6808798C-02D6-F26C-3032-34ADF1845630}"/>
                </a:ext>
              </a:extLst>
            </p:cNvPr>
            <p:cNvSpPr/>
            <p:nvPr/>
          </p:nvSpPr>
          <p:spPr>
            <a:xfrm>
              <a:off x="5604611" y="5797854"/>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145">
              <a:extLst>
                <a:ext uri="{FF2B5EF4-FFF2-40B4-BE49-F238E27FC236}">
                  <a16:creationId xmlns:a16="http://schemas.microsoft.com/office/drawing/2014/main" id="{35DBD87D-9BDC-E32F-C17B-260C386522D0}"/>
                </a:ext>
              </a:extLst>
            </p:cNvPr>
            <p:cNvSpPr/>
            <p:nvPr/>
          </p:nvSpPr>
          <p:spPr>
            <a:xfrm>
              <a:off x="5604611" y="609721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146">
              <a:extLst>
                <a:ext uri="{FF2B5EF4-FFF2-40B4-BE49-F238E27FC236}">
                  <a16:creationId xmlns:a16="http://schemas.microsoft.com/office/drawing/2014/main" id="{230F61D2-6BA2-792E-DAFB-4404ECBE1AF9}"/>
                </a:ext>
              </a:extLst>
            </p:cNvPr>
            <p:cNvSpPr/>
            <p:nvPr/>
          </p:nvSpPr>
          <p:spPr>
            <a:xfrm>
              <a:off x="5611784" y="6412576"/>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0" name="Grupo 29">
              <a:extLst>
                <a:ext uri="{FF2B5EF4-FFF2-40B4-BE49-F238E27FC236}">
                  <a16:creationId xmlns:a16="http://schemas.microsoft.com/office/drawing/2014/main" id="{E527E42D-B512-C4AC-C608-D5F242CA2471}"/>
                </a:ext>
              </a:extLst>
            </p:cNvPr>
            <p:cNvGrpSpPr/>
            <p:nvPr/>
          </p:nvGrpSpPr>
          <p:grpSpPr>
            <a:xfrm>
              <a:off x="5662790" y="35855"/>
              <a:ext cx="638264" cy="6536948"/>
              <a:chOff x="341740" y="35855"/>
              <a:chExt cx="638264" cy="6536948"/>
            </a:xfrm>
          </p:grpSpPr>
          <p:pic>
            <p:nvPicPr>
              <p:cNvPr id="31" name="Imagen 30">
                <a:extLst>
                  <a:ext uri="{FF2B5EF4-FFF2-40B4-BE49-F238E27FC236}">
                    <a16:creationId xmlns:a16="http://schemas.microsoft.com/office/drawing/2014/main" id="{EBD7F552-14F5-8F9F-B106-DA7D1E88FA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5855"/>
                <a:ext cx="638264" cy="352474"/>
              </a:xfrm>
              <a:prstGeom prst="rect">
                <a:avLst/>
              </a:prstGeom>
            </p:spPr>
          </p:pic>
          <p:pic>
            <p:nvPicPr>
              <p:cNvPr id="64" name="Imagen 63">
                <a:extLst>
                  <a:ext uri="{FF2B5EF4-FFF2-40B4-BE49-F238E27FC236}">
                    <a16:creationId xmlns:a16="http://schemas.microsoft.com/office/drawing/2014/main" id="{4F2CAEDE-D44B-B72D-885A-CB6A84473D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45079"/>
                <a:ext cx="638264" cy="352474"/>
              </a:xfrm>
              <a:prstGeom prst="rect">
                <a:avLst/>
              </a:prstGeom>
            </p:spPr>
          </p:pic>
          <p:pic>
            <p:nvPicPr>
              <p:cNvPr id="65" name="Imagen 64">
                <a:extLst>
                  <a:ext uri="{FF2B5EF4-FFF2-40B4-BE49-F238E27FC236}">
                    <a16:creationId xmlns:a16="http://schemas.microsoft.com/office/drawing/2014/main" id="{C9BA5729-DE73-DFF0-0FB0-7B98E63EC5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654303"/>
                <a:ext cx="638264" cy="352474"/>
              </a:xfrm>
              <a:prstGeom prst="rect">
                <a:avLst/>
              </a:prstGeom>
            </p:spPr>
          </p:pic>
          <p:pic>
            <p:nvPicPr>
              <p:cNvPr id="148" name="Imagen 147">
                <a:extLst>
                  <a:ext uri="{FF2B5EF4-FFF2-40B4-BE49-F238E27FC236}">
                    <a16:creationId xmlns:a16="http://schemas.microsoft.com/office/drawing/2014/main" id="{10099A7E-5EC0-25EE-CDDE-64061C0554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963527"/>
                <a:ext cx="638264" cy="352474"/>
              </a:xfrm>
              <a:prstGeom prst="rect">
                <a:avLst/>
              </a:prstGeom>
            </p:spPr>
          </p:pic>
          <p:pic>
            <p:nvPicPr>
              <p:cNvPr id="149" name="Imagen 148">
                <a:extLst>
                  <a:ext uri="{FF2B5EF4-FFF2-40B4-BE49-F238E27FC236}">
                    <a16:creationId xmlns:a16="http://schemas.microsoft.com/office/drawing/2014/main" id="{B42BCA0C-A938-66CA-1121-398DF510AC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1272751"/>
                <a:ext cx="638264" cy="352474"/>
              </a:xfrm>
              <a:prstGeom prst="rect">
                <a:avLst/>
              </a:prstGeom>
            </p:spPr>
          </p:pic>
          <p:pic>
            <p:nvPicPr>
              <p:cNvPr id="150" name="Imagen 149">
                <a:extLst>
                  <a:ext uri="{FF2B5EF4-FFF2-40B4-BE49-F238E27FC236}">
                    <a16:creationId xmlns:a16="http://schemas.microsoft.com/office/drawing/2014/main" id="{656FA130-2677-CA33-11B1-0E3429CFAC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1581975"/>
                <a:ext cx="638264" cy="352474"/>
              </a:xfrm>
              <a:prstGeom prst="rect">
                <a:avLst/>
              </a:prstGeom>
            </p:spPr>
          </p:pic>
          <p:pic>
            <p:nvPicPr>
              <p:cNvPr id="151" name="Imagen 150">
                <a:extLst>
                  <a:ext uri="{FF2B5EF4-FFF2-40B4-BE49-F238E27FC236}">
                    <a16:creationId xmlns:a16="http://schemas.microsoft.com/office/drawing/2014/main" id="{25282222-1778-0F1F-FC58-6D7ABD6706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1891199"/>
                <a:ext cx="638264" cy="352474"/>
              </a:xfrm>
              <a:prstGeom prst="rect">
                <a:avLst/>
              </a:prstGeom>
            </p:spPr>
          </p:pic>
          <p:pic>
            <p:nvPicPr>
              <p:cNvPr id="152" name="Imagen 151">
                <a:extLst>
                  <a:ext uri="{FF2B5EF4-FFF2-40B4-BE49-F238E27FC236}">
                    <a16:creationId xmlns:a16="http://schemas.microsoft.com/office/drawing/2014/main" id="{E78971FC-28A2-E437-0DF8-6479F715CE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2200423"/>
                <a:ext cx="638264" cy="352474"/>
              </a:xfrm>
              <a:prstGeom prst="rect">
                <a:avLst/>
              </a:prstGeom>
            </p:spPr>
          </p:pic>
          <p:pic>
            <p:nvPicPr>
              <p:cNvPr id="153" name="Imagen 152">
                <a:extLst>
                  <a:ext uri="{FF2B5EF4-FFF2-40B4-BE49-F238E27FC236}">
                    <a16:creationId xmlns:a16="http://schemas.microsoft.com/office/drawing/2014/main" id="{CFCDFD4E-6A61-DABD-271B-7E4AF7F160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2509647"/>
                <a:ext cx="638264" cy="352474"/>
              </a:xfrm>
              <a:prstGeom prst="rect">
                <a:avLst/>
              </a:prstGeom>
            </p:spPr>
          </p:pic>
          <p:pic>
            <p:nvPicPr>
              <p:cNvPr id="154" name="Imagen 153">
                <a:extLst>
                  <a:ext uri="{FF2B5EF4-FFF2-40B4-BE49-F238E27FC236}">
                    <a16:creationId xmlns:a16="http://schemas.microsoft.com/office/drawing/2014/main" id="{D37364F3-AC94-A8A0-9740-3918EFAB7D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2818871"/>
                <a:ext cx="638264" cy="352474"/>
              </a:xfrm>
              <a:prstGeom prst="rect">
                <a:avLst/>
              </a:prstGeom>
            </p:spPr>
          </p:pic>
          <p:pic>
            <p:nvPicPr>
              <p:cNvPr id="155" name="Imagen 154">
                <a:extLst>
                  <a:ext uri="{FF2B5EF4-FFF2-40B4-BE49-F238E27FC236}">
                    <a16:creationId xmlns:a16="http://schemas.microsoft.com/office/drawing/2014/main" id="{777BDB7C-047C-D865-2DB5-FC40613D77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128095"/>
                <a:ext cx="638264" cy="352474"/>
              </a:xfrm>
              <a:prstGeom prst="rect">
                <a:avLst/>
              </a:prstGeom>
            </p:spPr>
          </p:pic>
          <p:pic>
            <p:nvPicPr>
              <p:cNvPr id="156" name="Imagen 155">
                <a:extLst>
                  <a:ext uri="{FF2B5EF4-FFF2-40B4-BE49-F238E27FC236}">
                    <a16:creationId xmlns:a16="http://schemas.microsoft.com/office/drawing/2014/main" id="{72686E63-E60F-5697-F0B3-053568F33F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437319"/>
                <a:ext cx="638264" cy="352474"/>
              </a:xfrm>
              <a:prstGeom prst="rect">
                <a:avLst/>
              </a:prstGeom>
            </p:spPr>
          </p:pic>
          <p:pic>
            <p:nvPicPr>
              <p:cNvPr id="157" name="Imagen 156">
                <a:extLst>
                  <a:ext uri="{FF2B5EF4-FFF2-40B4-BE49-F238E27FC236}">
                    <a16:creationId xmlns:a16="http://schemas.microsoft.com/office/drawing/2014/main" id="{D8F21861-5913-76EA-FDDE-2F3F35A6A8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746543"/>
                <a:ext cx="638264" cy="352474"/>
              </a:xfrm>
              <a:prstGeom prst="rect">
                <a:avLst/>
              </a:prstGeom>
            </p:spPr>
          </p:pic>
          <p:pic>
            <p:nvPicPr>
              <p:cNvPr id="158" name="Imagen 157">
                <a:extLst>
                  <a:ext uri="{FF2B5EF4-FFF2-40B4-BE49-F238E27FC236}">
                    <a16:creationId xmlns:a16="http://schemas.microsoft.com/office/drawing/2014/main" id="{9052770A-5079-F7CB-EB1A-A0D303584E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055767"/>
                <a:ext cx="638264" cy="352474"/>
              </a:xfrm>
              <a:prstGeom prst="rect">
                <a:avLst/>
              </a:prstGeom>
            </p:spPr>
          </p:pic>
          <p:pic>
            <p:nvPicPr>
              <p:cNvPr id="159" name="Imagen 158">
                <a:extLst>
                  <a:ext uri="{FF2B5EF4-FFF2-40B4-BE49-F238E27FC236}">
                    <a16:creationId xmlns:a16="http://schemas.microsoft.com/office/drawing/2014/main" id="{F0C0AC57-ACE5-E9D1-48D7-7259CA4E1C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364991"/>
                <a:ext cx="638264" cy="352474"/>
              </a:xfrm>
              <a:prstGeom prst="rect">
                <a:avLst/>
              </a:prstGeom>
            </p:spPr>
          </p:pic>
          <p:pic>
            <p:nvPicPr>
              <p:cNvPr id="160" name="Imagen 159">
                <a:extLst>
                  <a:ext uri="{FF2B5EF4-FFF2-40B4-BE49-F238E27FC236}">
                    <a16:creationId xmlns:a16="http://schemas.microsoft.com/office/drawing/2014/main" id="{923A9C77-3F20-9541-9797-9E6C572C78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674215"/>
                <a:ext cx="638264" cy="352474"/>
              </a:xfrm>
              <a:prstGeom prst="rect">
                <a:avLst/>
              </a:prstGeom>
            </p:spPr>
          </p:pic>
          <p:pic>
            <p:nvPicPr>
              <p:cNvPr id="161" name="Imagen 160">
                <a:extLst>
                  <a:ext uri="{FF2B5EF4-FFF2-40B4-BE49-F238E27FC236}">
                    <a16:creationId xmlns:a16="http://schemas.microsoft.com/office/drawing/2014/main" id="{0BB76766-CF4F-0755-625C-D278133686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983439"/>
                <a:ext cx="638264" cy="352474"/>
              </a:xfrm>
              <a:prstGeom prst="rect">
                <a:avLst/>
              </a:prstGeom>
            </p:spPr>
          </p:pic>
          <p:pic>
            <p:nvPicPr>
              <p:cNvPr id="162" name="Imagen 161">
                <a:extLst>
                  <a:ext uri="{FF2B5EF4-FFF2-40B4-BE49-F238E27FC236}">
                    <a16:creationId xmlns:a16="http://schemas.microsoft.com/office/drawing/2014/main" id="{9F2E92C7-7C74-552F-1782-E319827E39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5292663"/>
                <a:ext cx="638264" cy="352474"/>
              </a:xfrm>
              <a:prstGeom prst="rect">
                <a:avLst/>
              </a:prstGeom>
            </p:spPr>
          </p:pic>
          <p:pic>
            <p:nvPicPr>
              <p:cNvPr id="163" name="Imagen 162">
                <a:extLst>
                  <a:ext uri="{FF2B5EF4-FFF2-40B4-BE49-F238E27FC236}">
                    <a16:creationId xmlns:a16="http://schemas.microsoft.com/office/drawing/2014/main" id="{5BC08BA2-93A5-33E1-B20E-CF168A9720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5601887"/>
                <a:ext cx="638264" cy="352474"/>
              </a:xfrm>
              <a:prstGeom prst="rect">
                <a:avLst/>
              </a:prstGeom>
            </p:spPr>
          </p:pic>
          <p:pic>
            <p:nvPicPr>
              <p:cNvPr id="164" name="Imagen 163">
                <a:extLst>
                  <a:ext uri="{FF2B5EF4-FFF2-40B4-BE49-F238E27FC236}">
                    <a16:creationId xmlns:a16="http://schemas.microsoft.com/office/drawing/2014/main" id="{C945FE9E-2CAC-74B6-A0CD-17EBA20A16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5911111"/>
                <a:ext cx="638264" cy="352474"/>
              </a:xfrm>
              <a:prstGeom prst="rect">
                <a:avLst/>
              </a:prstGeom>
            </p:spPr>
          </p:pic>
          <p:pic>
            <p:nvPicPr>
              <p:cNvPr id="165" name="Imagen 164">
                <a:extLst>
                  <a:ext uri="{FF2B5EF4-FFF2-40B4-BE49-F238E27FC236}">
                    <a16:creationId xmlns:a16="http://schemas.microsoft.com/office/drawing/2014/main" id="{6CA621E0-8D08-60AC-2E5E-468EDDA44D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6220329"/>
                <a:ext cx="638264" cy="352474"/>
              </a:xfrm>
              <a:prstGeom prst="rect">
                <a:avLst/>
              </a:prstGeom>
            </p:spPr>
          </p:pic>
        </p:grpSp>
      </p:grpSp>
      <p:grpSp>
        <p:nvGrpSpPr>
          <p:cNvPr id="128" name="Grupo 127">
            <a:extLst>
              <a:ext uri="{FF2B5EF4-FFF2-40B4-BE49-F238E27FC236}">
                <a16:creationId xmlns:a16="http://schemas.microsoft.com/office/drawing/2014/main" id="{9495F584-BB7B-649F-5BA0-30E80D78E82E}"/>
              </a:ext>
            </a:extLst>
          </p:cNvPr>
          <p:cNvGrpSpPr/>
          <p:nvPr/>
        </p:nvGrpSpPr>
        <p:grpSpPr>
          <a:xfrm>
            <a:off x="6205786" y="119550"/>
            <a:ext cx="5541663" cy="6778315"/>
            <a:chOff x="6205786" y="119550"/>
            <a:chExt cx="5541663" cy="6778315"/>
          </a:xfrm>
        </p:grpSpPr>
        <p:sp>
          <p:nvSpPr>
            <p:cNvPr id="129" name="Rectangle 17">
              <a:extLst>
                <a:ext uri="{FF2B5EF4-FFF2-40B4-BE49-F238E27FC236}">
                  <a16:creationId xmlns:a16="http://schemas.microsoft.com/office/drawing/2014/main" id="{3EF553BB-2B46-2186-6232-5A2B2B1E0BDC}"/>
                </a:ext>
              </a:extLst>
            </p:cNvPr>
            <p:cNvSpPr/>
            <p:nvPr/>
          </p:nvSpPr>
          <p:spPr>
            <a:xfrm>
              <a:off x="11225245" y="4069452"/>
              <a:ext cx="522204" cy="2657736"/>
            </a:xfrm>
            <a:prstGeom prst="rect">
              <a:avLst/>
            </a:prstGeom>
            <a:solidFill>
              <a:srgbClr val="FF3399"/>
            </a:solidFill>
            <a:ln>
              <a:no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0" name="Freeform: Shape 158">
              <a:extLst>
                <a:ext uri="{FF2B5EF4-FFF2-40B4-BE49-F238E27FC236}">
                  <a16:creationId xmlns:a16="http://schemas.microsoft.com/office/drawing/2014/main" id="{157C1F4D-2547-CE8D-7B41-3E580F36988C}"/>
                </a:ext>
              </a:extLst>
            </p:cNvPr>
            <p:cNvSpPr/>
            <p:nvPr/>
          </p:nvSpPr>
          <p:spPr>
            <a:xfrm>
              <a:off x="6205786" y="119550"/>
              <a:ext cx="5395162" cy="6607323"/>
            </a:xfrm>
            <a:custGeom>
              <a:avLst/>
              <a:gdLst>
                <a:gd name="connsiteX0" fmla="*/ 0 w 5395162"/>
                <a:gd name="connsiteY0" fmla="*/ 0 h 6607323"/>
                <a:gd name="connsiteX1" fmla="*/ 5395162 w 5395162"/>
                <a:gd name="connsiteY1" fmla="*/ 0 h 6607323"/>
                <a:gd name="connsiteX2" fmla="*/ 5395162 w 5395162"/>
                <a:gd name="connsiteY2" fmla="*/ 3949902 h 6607323"/>
                <a:gd name="connsiteX3" fmla="*/ 5230980 w 5395162"/>
                <a:gd name="connsiteY3" fmla="*/ 3949902 h 6607323"/>
                <a:gd name="connsiteX4" fmla="*/ 5032614 w 5395162"/>
                <a:gd name="connsiteY4" fmla="*/ 4148268 h 6607323"/>
                <a:gd name="connsiteX5" fmla="*/ 5032614 w 5395162"/>
                <a:gd name="connsiteY5" fmla="*/ 6607209 h 6607323"/>
                <a:gd name="connsiteX6" fmla="*/ 5032625 w 5395162"/>
                <a:gd name="connsiteY6" fmla="*/ 6607323 h 6607323"/>
                <a:gd name="connsiteX7" fmla="*/ 0 w 5395162"/>
                <a:gd name="connsiteY7" fmla="*/ 6607323 h 660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5162" h="6607323">
                  <a:moveTo>
                    <a:pt x="0" y="0"/>
                  </a:moveTo>
                  <a:lnTo>
                    <a:pt x="5395162" y="0"/>
                  </a:lnTo>
                  <a:lnTo>
                    <a:pt x="5395162" y="3949902"/>
                  </a:lnTo>
                  <a:lnTo>
                    <a:pt x="5230980" y="3949902"/>
                  </a:lnTo>
                  <a:cubicBezTo>
                    <a:pt x="5121425" y="3949902"/>
                    <a:pt x="5032614" y="4038713"/>
                    <a:pt x="5032614" y="4148268"/>
                  </a:cubicBezTo>
                  <a:lnTo>
                    <a:pt x="5032614" y="6607209"/>
                  </a:lnTo>
                  <a:lnTo>
                    <a:pt x="5032625" y="6607323"/>
                  </a:lnTo>
                  <a:lnTo>
                    <a:pt x="0" y="6607323"/>
                  </a:lnTo>
                  <a:close/>
                </a:path>
              </a:pathLst>
            </a:custGeom>
            <a:solidFill>
              <a:srgbClr val="FDFDFD"/>
            </a:solidFill>
            <a:ln>
              <a:no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TextBox 18">
              <a:extLst>
                <a:ext uri="{FF2B5EF4-FFF2-40B4-BE49-F238E27FC236}">
                  <a16:creationId xmlns:a16="http://schemas.microsoft.com/office/drawing/2014/main" id="{7FD036EC-FDFB-7D4F-F7B9-2BE8F4E20606}"/>
                </a:ext>
              </a:extLst>
            </p:cNvPr>
            <p:cNvSpPr txBox="1"/>
            <p:nvPr/>
          </p:nvSpPr>
          <p:spPr>
            <a:xfrm>
              <a:off x="11252914" y="5595360"/>
              <a:ext cx="461665" cy="1302505"/>
            </a:xfrm>
            <a:prstGeom prst="rect">
              <a:avLst/>
            </a:prstGeom>
            <a:noFill/>
          </p:spPr>
          <p:txBody>
            <a:bodyPr vert="vert270" wrap="square" rtlCol="0">
              <a:spAutoFit/>
            </a:bodyPr>
            <a:lstStyle/>
            <a:p>
              <a:pPr algn="ctr"/>
              <a:r>
                <a:rPr lang="en-US" b="1" dirty="0">
                  <a:solidFill>
                    <a:schemeClr val="bg1"/>
                  </a:solidFill>
                </a:rPr>
                <a:t>PAGE 27</a:t>
              </a:r>
            </a:p>
          </p:txBody>
        </p:sp>
      </p:grpSp>
      <p:grpSp>
        <p:nvGrpSpPr>
          <p:cNvPr id="3" name="Grupo 2">
            <a:extLst>
              <a:ext uri="{FF2B5EF4-FFF2-40B4-BE49-F238E27FC236}">
                <a16:creationId xmlns:a16="http://schemas.microsoft.com/office/drawing/2014/main" id="{477BA4B3-7331-AE27-1203-BE896DEFBF09}"/>
              </a:ext>
            </a:extLst>
          </p:cNvPr>
          <p:cNvGrpSpPr/>
          <p:nvPr/>
        </p:nvGrpSpPr>
        <p:grpSpPr>
          <a:xfrm>
            <a:off x="589221" y="1142862"/>
            <a:ext cx="5428034" cy="5353931"/>
            <a:chOff x="6172914" y="1142862"/>
            <a:chExt cx="5428034" cy="5353931"/>
          </a:xfrm>
        </p:grpSpPr>
        <p:cxnSp>
          <p:nvCxnSpPr>
            <p:cNvPr id="4" name="Straight Connector 6">
              <a:extLst>
                <a:ext uri="{FF2B5EF4-FFF2-40B4-BE49-F238E27FC236}">
                  <a16:creationId xmlns:a16="http://schemas.microsoft.com/office/drawing/2014/main" id="{9FF616DF-C78C-45AE-34DD-7C84F3FA393E}"/>
                </a:ext>
              </a:extLst>
            </p:cNvPr>
            <p:cNvCxnSpPr>
              <a:cxnSpLocks/>
            </p:cNvCxnSpPr>
            <p:nvPr/>
          </p:nvCxnSpPr>
          <p:spPr>
            <a:xfrm>
              <a:off x="6172914" y="1142862"/>
              <a:ext cx="5428034"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5" name="Straight Connector 147">
              <a:extLst>
                <a:ext uri="{FF2B5EF4-FFF2-40B4-BE49-F238E27FC236}">
                  <a16:creationId xmlns:a16="http://schemas.microsoft.com/office/drawing/2014/main" id="{4758F3A5-66C0-2B65-AE56-884CAAF9E8FA}"/>
                </a:ext>
              </a:extLst>
            </p:cNvPr>
            <p:cNvCxnSpPr>
              <a:cxnSpLocks/>
            </p:cNvCxnSpPr>
            <p:nvPr/>
          </p:nvCxnSpPr>
          <p:spPr>
            <a:xfrm>
              <a:off x="6172914" y="1554703"/>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 name="Straight Connector 148">
              <a:extLst>
                <a:ext uri="{FF2B5EF4-FFF2-40B4-BE49-F238E27FC236}">
                  <a16:creationId xmlns:a16="http://schemas.microsoft.com/office/drawing/2014/main" id="{128E4682-D532-E0AF-F644-AA6DA469713A}"/>
                </a:ext>
              </a:extLst>
            </p:cNvPr>
            <p:cNvCxnSpPr>
              <a:cxnSpLocks/>
            </p:cNvCxnSpPr>
            <p:nvPr/>
          </p:nvCxnSpPr>
          <p:spPr>
            <a:xfrm>
              <a:off x="6172914" y="3202067"/>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9" name="Straight Connector 149">
              <a:extLst>
                <a:ext uri="{FF2B5EF4-FFF2-40B4-BE49-F238E27FC236}">
                  <a16:creationId xmlns:a16="http://schemas.microsoft.com/office/drawing/2014/main" id="{806B3075-34D9-17E8-93B9-D51F8BFBB1BD}"/>
                </a:ext>
              </a:extLst>
            </p:cNvPr>
            <p:cNvCxnSpPr>
              <a:cxnSpLocks/>
            </p:cNvCxnSpPr>
            <p:nvPr/>
          </p:nvCxnSpPr>
          <p:spPr>
            <a:xfrm>
              <a:off x="6172914" y="3613908"/>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0" name="Straight Connector 150">
              <a:extLst>
                <a:ext uri="{FF2B5EF4-FFF2-40B4-BE49-F238E27FC236}">
                  <a16:creationId xmlns:a16="http://schemas.microsoft.com/office/drawing/2014/main" id="{E3E30EAA-2641-F836-D774-267DF5DD6BF4}"/>
                </a:ext>
              </a:extLst>
            </p:cNvPr>
            <p:cNvCxnSpPr>
              <a:cxnSpLocks/>
            </p:cNvCxnSpPr>
            <p:nvPr/>
          </p:nvCxnSpPr>
          <p:spPr>
            <a:xfrm>
              <a:off x="6172914" y="4025749"/>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6" name="Straight Connector 151">
              <a:extLst>
                <a:ext uri="{FF2B5EF4-FFF2-40B4-BE49-F238E27FC236}">
                  <a16:creationId xmlns:a16="http://schemas.microsoft.com/office/drawing/2014/main" id="{ED55B8AB-7C27-284C-A15B-4F508B04F79E}"/>
                </a:ext>
              </a:extLst>
            </p:cNvPr>
            <p:cNvCxnSpPr>
              <a:cxnSpLocks/>
            </p:cNvCxnSpPr>
            <p:nvPr/>
          </p:nvCxnSpPr>
          <p:spPr>
            <a:xfrm>
              <a:off x="6172914" y="443759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7" name="Straight Connector 152">
              <a:extLst>
                <a:ext uri="{FF2B5EF4-FFF2-40B4-BE49-F238E27FC236}">
                  <a16:creationId xmlns:a16="http://schemas.microsoft.com/office/drawing/2014/main" id="{00F743E2-99B4-00EA-FA11-F674D6C670DE}"/>
                </a:ext>
              </a:extLst>
            </p:cNvPr>
            <p:cNvCxnSpPr>
              <a:cxnSpLocks/>
            </p:cNvCxnSpPr>
            <p:nvPr/>
          </p:nvCxnSpPr>
          <p:spPr>
            <a:xfrm>
              <a:off x="6172914" y="4849431"/>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8" name="Straight Connector 153">
              <a:extLst>
                <a:ext uri="{FF2B5EF4-FFF2-40B4-BE49-F238E27FC236}">
                  <a16:creationId xmlns:a16="http://schemas.microsoft.com/office/drawing/2014/main" id="{EFE24485-2846-8BEE-B9F9-DF3468BB67A7}"/>
                </a:ext>
              </a:extLst>
            </p:cNvPr>
            <p:cNvCxnSpPr>
              <a:cxnSpLocks/>
            </p:cNvCxnSpPr>
            <p:nvPr/>
          </p:nvCxnSpPr>
          <p:spPr>
            <a:xfrm>
              <a:off x="6172914" y="5261272"/>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9" name="Straight Connector 154">
              <a:extLst>
                <a:ext uri="{FF2B5EF4-FFF2-40B4-BE49-F238E27FC236}">
                  <a16:creationId xmlns:a16="http://schemas.microsoft.com/office/drawing/2014/main" id="{2B24699C-8A1F-7F84-9F6E-C9BB53E44098}"/>
                </a:ext>
              </a:extLst>
            </p:cNvPr>
            <p:cNvCxnSpPr>
              <a:cxnSpLocks/>
            </p:cNvCxnSpPr>
            <p:nvPr/>
          </p:nvCxnSpPr>
          <p:spPr>
            <a:xfrm>
              <a:off x="6172914" y="567311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0" name="Straight Connector 155">
              <a:extLst>
                <a:ext uri="{FF2B5EF4-FFF2-40B4-BE49-F238E27FC236}">
                  <a16:creationId xmlns:a16="http://schemas.microsoft.com/office/drawing/2014/main" id="{36BD3358-2DE2-FE2D-7804-74668AC46AE1}"/>
                </a:ext>
              </a:extLst>
            </p:cNvPr>
            <p:cNvCxnSpPr>
              <a:cxnSpLocks/>
            </p:cNvCxnSpPr>
            <p:nvPr/>
          </p:nvCxnSpPr>
          <p:spPr>
            <a:xfrm>
              <a:off x="6172914" y="6084954"/>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1" name="Straight Connector 156">
              <a:extLst>
                <a:ext uri="{FF2B5EF4-FFF2-40B4-BE49-F238E27FC236}">
                  <a16:creationId xmlns:a16="http://schemas.microsoft.com/office/drawing/2014/main" id="{F8B9D7AC-6AFE-A0F6-6AC8-F22DD308B8A9}"/>
                </a:ext>
              </a:extLst>
            </p:cNvPr>
            <p:cNvCxnSpPr>
              <a:cxnSpLocks/>
            </p:cNvCxnSpPr>
            <p:nvPr/>
          </p:nvCxnSpPr>
          <p:spPr>
            <a:xfrm>
              <a:off x="6172914" y="649679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2" name="Straight Connector 147">
              <a:extLst>
                <a:ext uri="{FF2B5EF4-FFF2-40B4-BE49-F238E27FC236}">
                  <a16:creationId xmlns:a16="http://schemas.microsoft.com/office/drawing/2014/main" id="{8C93BF99-D52A-898B-2F5F-52CA8DAC1B03}"/>
                </a:ext>
              </a:extLst>
            </p:cNvPr>
            <p:cNvCxnSpPr>
              <a:cxnSpLocks/>
            </p:cNvCxnSpPr>
            <p:nvPr/>
          </p:nvCxnSpPr>
          <p:spPr>
            <a:xfrm>
              <a:off x="6172914" y="1966544"/>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3" name="Straight Connector 147">
              <a:extLst>
                <a:ext uri="{FF2B5EF4-FFF2-40B4-BE49-F238E27FC236}">
                  <a16:creationId xmlns:a16="http://schemas.microsoft.com/office/drawing/2014/main" id="{F78A7EAC-C796-DB5C-36CC-2C93F08629DF}"/>
                </a:ext>
              </a:extLst>
            </p:cNvPr>
            <p:cNvCxnSpPr>
              <a:cxnSpLocks/>
            </p:cNvCxnSpPr>
            <p:nvPr/>
          </p:nvCxnSpPr>
          <p:spPr>
            <a:xfrm>
              <a:off x="6172914" y="2378385"/>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4" name="Straight Connector 147">
              <a:extLst>
                <a:ext uri="{FF2B5EF4-FFF2-40B4-BE49-F238E27FC236}">
                  <a16:creationId xmlns:a16="http://schemas.microsoft.com/office/drawing/2014/main" id="{206925D7-10C0-1B31-A199-B4401AAFC83E}"/>
                </a:ext>
              </a:extLst>
            </p:cNvPr>
            <p:cNvCxnSpPr>
              <a:cxnSpLocks/>
            </p:cNvCxnSpPr>
            <p:nvPr/>
          </p:nvCxnSpPr>
          <p:spPr>
            <a:xfrm>
              <a:off x="6172914" y="2790226"/>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grpSp>
      <p:grpSp>
        <p:nvGrpSpPr>
          <p:cNvPr id="75" name="Grupo 74">
            <a:extLst>
              <a:ext uri="{FF2B5EF4-FFF2-40B4-BE49-F238E27FC236}">
                <a16:creationId xmlns:a16="http://schemas.microsoft.com/office/drawing/2014/main" id="{E3520D65-682E-3B95-FBF5-B4178405A41F}"/>
              </a:ext>
            </a:extLst>
          </p:cNvPr>
          <p:cNvGrpSpPr/>
          <p:nvPr/>
        </p:nvGrpSpPr>
        <p:grpSpPr>
          <a:xfrm>
            <a:off x="6130762" y="1139618"/>
            <a:ext cx="5428034" cy="5353931"/>
            <a:chOff x="6172914" y="1142862"/>
            <a:chExt cx="5428034" cy="5353931"/>
          </a:xfrm>
        </p:grpSpPr>
        <p:cxnSp>
          <p:nvCxnSpPr>
            <p:cNvPr id="76" name="Straight Connector 6">
              <a:extLst>
                <a:ext uri="{FF2B5EF4-FFF2-40B4-BE49-F238E27FC236}">
                  <a16:creationId xmlns:a16="http://schemas.microsoft.com/office/drawing/2014/main" id="{C3299414-0993-9B3A-36B5-A9ADE4F5482C}"/>
                </a:ext>
              </a:extLst>
            </p:cNvPr>
            <p:cNvCxnSpPr>
              <a:cxnSpLocks/>
            </p:cNvCxnSpPr>
            <p:nvPr/>
          </p:nvCxnSpPr>
          <p:spPr>
            <a:xfrm>
              <a:off x="6172914" y="1142862"/>
              <a:ext cx="5428034"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7" name="Straight Connector 147">
              <a:extLst>
                <a:ext uri="{FF2B5EF4-FFF2-40B4-BE49-F238E27FC236}">
                  <a16:creationId xmlns:a16="http://schemas.microsoft.com/office/drawing/2014/main" id="{09ED499C-314F-B4CC-9195-14509EC40F76}"/>
                </a:ext>
              </a:extLst>
            </p:cNvPr>
            <p:cNvCxnSpPr>
              <a:cxnSpLocks/>
            </p:cNvCxnSpPr>
            <p:nvPr/>
          </p:nvCxnSpPr>
          <p:spPr>
            <a:xfrm>
              <a:off x="6172914" y="1554703"/>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8" name="Straight Connector 148">
              <a:extLst>
                <a:ext uri="{FF2B5EF4-FFF2-40B4-BE49-F238E27FC236}">
                  <a16:creationId xmlns:a16="http://schemas.microsoft.com/office/drawing/2014/main" id="{DCC73658-8C6F-514E-8B05-0CFB28022095}"/>
                </a:ext>
              </a:extLst>
            </p:cNvPr>
            <p:cNvCxnSpPr>
              <a:cxnSpLocks/>
            </p:cNvCxnSpPr>
            <p:nvPr/>
          </p:nvCxnSpPr>
          <p:spPr>
            <a:xfrm>
              <a:off x="6172914" y="3202067"/>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9" name="Straight Connector 149">
              <a:extLst>
                <a:ext uri="{FF2B5EF4-FFF2-40B4-BE49-F238E27FC236}">
                  <a16:creationId xmlns:a16="http://schemas.microsoft.com/office/drawing/2014/main" id="{69D4ADFB-8F57-38F6-3D32-33517D21F823}"/>
                </a:ext>
              </a:extLst>
            </p:cNvPr>
            <p:cNvCxnSpPr>
              <a:cxnSpLocks/>
            </p:cNvCxnSpPr>
            <p:nvPr/>
          </p:nvCxnSpPr>
          <p:spPr>
            <a:xfrm>
              <a:off x="6172914" y="3613908"/>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0" name="Straight Connector 150">
              <a:extLst>
                <a:ext uri="{FF2B5EF4-FFF2-40B4-BE49-F238E27FC236}">
                  <a16:creationId xmlns:a16="http://schemas.microsoft.com/office/drawing/2014/main" id="{6D9E93F0-B65D-F59C-A437-B3BB813D74BA}"/>
                </a:ext>
              </a:extLst>
            </p:cNvPr>
            <p:cNvCxnSpPr>
              <a:cxnSpLocks/>
            </p:cNvCxnSpPr>
            <p:nvPr/>
          </p:nvCxnSpPr>
          <p:spPr>
            <a:xfrm>
              <a:off x="6172914" y="4025749"/>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1" name="Straight Connector 151">
              <a:extLst>
                <a:ext uri="{FF2B5EF4-FFF2-40B4-BE49-F238E27FC236}">
                  <a16:creationId xmlns:a16="http://schemas.microsoft.com/office/drawing/2014/main" id="{AEB8D9DC-E565-8B88-331A-8F960DB4552D}"/>
                </a:ext>
              </a:extLst>
            </p:cNvPr>
            <p:cNvCxnSpPr>
              <a:cxnSpLocks/>
            </p:cNvCxnSpPr>
            <p:nvPr/>
          </p:nvCxnSpPr>
          <p:spPr>
            <a:xfrm>
              <a:off x="6172914" y="443759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2" name="Straight Connector 152">
              <a:extLst>
                <a:ext uri="{FF2B5EF4-FFF2-40B4-BE49-F238E27FC236}">
                  <a16:creationId xmlns:a16="http://schemas.microsoft.com/office/drawing/2014/main" id="{CE01C0FF-56A0-A097-D5F2-06E444199AD4}"/>
                </a:ext>
              </a:extLst>
            </p:cNvPr>
            <p:cNvCxnSpPr>
              <a:cxnSpLocks/>
            </p:cNvCxnSpPr>
            <p:nvPr/>
          </p:nvCxnSpPr>
          <p:spPr>
            <a:xfrm>
              <a:off x="6172914" y="4849431"/>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3" name="Straight Connector 153">
              <a:extLst>
                <a:ext uri="{FF2B5EF4-FFF2-40B4-BE49-F238E27FC236}">
                  <a16:creationId xmlns:a16="http://schemas.microsoft.com/office/drawing/2014/main" id="{73DC8573-C701-443C-7660-F9E09790AFCF}"/>
                </a:ext>
              </a:extLst>
            </p:cNvPr>
            <p:cNvCxnSpPr>
              <a:cxnSpLocks/>
            </p:cNvCxnSpPr>
            <p:nvPr/>
          </p:nvCxnSpPr>
          <p:spPr>
            <a:xfrm>
              <a:off x="6172914" y="5261272"/>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4" name="Straight Connector 154">
              <a:extLst>
                <a:ext uri="{FF2B5EF4-FFF2-40B4-BE49-F238E27FC236}">
                  <a16:creationId xmlns:a16="http://schemas.microsoft.com/office/drawing/2014/main" id="{3EF87366-F552-D67B-8FB3-7556366E7FED}"/>
                </a:ext>
              </a:extLst>
            </p:cNvPr>
            <p:cNvCxnSpPr>
              <a:cxnSpLocks/>
            </p:cNvCxnSpPr>
            <p:nvPr/>
          </p:nvCxnSpPr>
          <p:spPr>
            <a:xfrm>
              <a:off x="6172914" y="567311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5" name="Straight Connector 155">
              <a:extLst>
                <a:ext uri="{FF2B5EF4-FFF2-40B4-BE49-F238E27FC236}">
                  <a16:creationId xmlns:a16="http://schemas.microsoft.com/office/drawing/2014/main" id="{BF280C83-E21F-6324-886B-4646ED243759}"/>
                </a:ext>
              </a:extLst>
            </p:cNvPr>
            <p:cNvCxnSpPr>
              <a:cxnSpLocks/>
            </p:cNvCxnSpPr>
            <p:nvPr/>
          </p:nvCxnSpPr>
          <p:spPr>
            <a:xfrm>
              <a:off x="6172914" y="6084954"/>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6" name="Straight Connector 156">
              <a:extLst>
                <a:ext uri="{FF2B5EF4-FFF2-40B4-BE49-F238E27FC236}">
                  <a16:creationId xmlns:a16="http://schemas.microsoft.com/office/drawing/2014/main" id="{3A7BEB74-4E8C-1350-4DA9-2423A01B1060}"/>
                </a:ext>
              </a:extLst>
            </p:cNvPr>
            <p:cNvCxnSpPr>
              <a:cxnSpLocks/>
            </p:cNvCxnSpPr>
            <p:nvPr/>
          </p:nvCxnSpPr>
          <p:spPr>
            <a:xfrm>
              <a:off x="6172914" y="649679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7" name="Straight Connector 147">
              <a:extLst>
                <a:ext uri="{FF2B5EF4-FFF2-40B4-BE49-F238E27FC236}">
                  <a16:creationId xmlns:a16="http://schemas.microsoft.com/office/drawing/2014/main" id="{BE0F0B80-68CF-43C8-34B6-0AB55B478DEC}"/>
                </a:ext>
              </a:extLst>
            </p:cNvPr>
            <p:cNvCxnSpPr>
              <a:cxnSpLocks/>
            </p:cNvCxnSpPr>
            <p:nvPr/>
          </p:nvCxnSpPr>
          <p:spPr>
            <a:xfrm>
              <a:off x="6172914" y="1966544"/>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8" name="Straight Connector 147">
              <a:extLst>
                <a:ext uri="{FF2B5EF4-FFF2-40B4-BE49-F238E27FC236}">
                  <a16:creationId xmlns:a16="http://schemas.microsoft.com/office/drawing/2014/main" id="{43801DF8-61D0-E5D6-56A7-A18FE95CE91F}"/>
                </a:ext>
              </a:extLst>
            </p:cNvPr>
            <p:cNvCxnSpPr>
              <a:cxnSpLocks/>
            </p:cNvCxnSpPr>
            <p:nvPr/>
          </p:nvCxnSpPr>
          <p:spPr>
            <a:xfrm>
              <a:off x="6172914" y="2378385"/>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9" name="Straight Connector 147">
              <a:extLst>
                <a:ext uri="{FF2B5EF4-FFF2-40B4-BE49-F238E27FC236}">
                  <a16:creationId xmlns:a16="http://schemas.microsoft.com/office/drawing/2014/main" id="{655266DE-7371-1680-8269-4836DBBA977E}"/>
                </a:ext>
              </a:extLst>
            </p:cNvPr>
            <p:cNvCxnSpPr>
              <a:cxnSpLocks/>
            </p:cNvCxnSpPr>
            <p:nvPr/>
          </p:nvCxnSpPr>
          <p:spPr>
            <a:xfrm>
              <a:off x="6172914" y="2790226"/>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grpSp>
      <p:sp>
        <p:nvSpPr>
          <p:cNvPr id="93" name="CuadroTexto 92">
            <a:extLst>
              <a:ext uri="{FF2B5EF4-FFF2-40B4-BE49-F238E27FC236}">
                <a16:creationId xmlns:a16="http://schemas.microsoft.com/office/drawing/2014/main" id="{D0B7B7C7-A77C-9019-CB9A-8CA0140ACB3B}"/>
              </a:ext>
            </a:extLst>
          </p:cNvPr>
          <p:cNvSpPr txBox="1"/>
          <p:nvPr/>
        </p:nvSpPr>
        <p:spPr>
          <a:xfrm>
            <a:off x="6393032" y="744127"/>
            <a:ext cx="4745133" cy="4247317"/>
          </a:xfrm>
          <a:prstGeom prst="rect">
            <a:avLst/>
          </a:prstGeom>
          <a:noFill/>
        </p:spPr>
        <p:txBody>
          <a:bodyPr wrap="square" rtlCol="0">
            <a:spAutoFit/>
          </a:bodyPr>
          <a:lstStyle/>
          <a:p>
            <a:pPr algn="just">
              <a:lnSpc>
                <a:spcPct val="150000"/>
              </a:lnSpc>
            </a:pPr>
            <a:endParaRPr lang="es-ES" dirty="0">
              <a:solidFill>
                <a:schemeClr val="bg1">
                  <a:lumMod val="50000"/>
                </a:schemeClr>
              </a:solidFill>
              <a:latin typeface="Agency FB" panose="020B0503020202020204" pitchFamily="34" charset="0"/>
            </a:endParaRPr>
          </a:p>
          <a:p>
            <a:pPr algn="just">
              <a:lnSpc>
                <a:spcPct val="150000"/>
              </a:lnSpc>
            </a:pPr>
            <a:endParaRPr lang="es-ES" dirty="0">
              <a:solidFill>
                <a:schemeClr val="bg1">
                  <a:lumMod val="50000"/>
                </a:schemeClr>
              </a:solidFill>
              <a:latin typeface="Agency FB" panose="020B0503020202020204" pitchFamily="34" charset="0"/>
            </a:endParaRPr>
          </a:p>
          <a:p>
            <a:pPr algn="just">
              <a:lnSpc>
                <a:spcPct val="150000"/>
              </a:lnSpc>
            </a:pPr>
            <a:endParaRPr lang="es-ES" dirty="0">
              <a:solidFill>
                <a:schemeClr val="bg1">
                  <a:lumMod val="50000"/>
                </a:schemeClr>
              </a:solidFill>
              <a:latin typeface="Agency FB" panose="020B0503020202020204" pitchFamily="34" charset="0"/>
            </a:endParaRPr>
          </a:p>
          <a:p>
            <a:pPr algn="just">
              <a:lnSpc>
                <a:spcPct val="150000"/>
              </a:lnSpc>
            </a:pPr>
            <a:endParaRPr lang="es-ES" dirty="0">
              <a:solidFill>
                <a:schemeClr val="bg1">
                  <a:lumMod val="50000"/>
                </a:schemeClr>
              </a:solidFill>
              <a:latin typeface="Agency FB" panose="020B0503020202020204" pitchFamily="34" charset="0"/>
            </a:endParaRPr>
          </a:p>
          <a:p>
            <a:pPr algn="just">
              <a:lnSpc>
                <a:spcPct val="150000"/>
              </a:lnSpc>
            </a:pPr>
            <a:endParaRPr lang="es-ES" dirty="0">
              <a:solidFill>
                <a:schemeClr val="bg1">
                  <a:lumMod val="50000"/>
                </a:schemeClr>
              </a:solidFill>
              <a:latin typeface="Agency FB" panose="020B0503020202020204" pitchFamily="34" charset="0"/>
            </a:endParaRPr>
          </a:p>
          <a:p>
            <a:pPr algn="just">
              <a:lnSpc>
                <a:spcPct val="150000"/>
              </a:lnSpc>
            </a:pPr>
            <a:endParaRPr lang="es-ES" dirty="0">
              <a:solidFill>
                <a:schemeClr val="bg1">
                  <a:lumMod val="50000"/>
                </a:schemeClr>
              </a:solidFill>
              <a:latin typeface="Agency FB" panose="020B0503020202020204" pitchFamily="34" charset="0"/>
            </a:endParaRPr>
          </a:p>
          <a:p>
            <a:pPr algn="just">
              <a:lnSpc>
                <a:spcPct val="150000"/>
              </a:lnSpc>
            </a:pPr>
            <a:endParaRPr lang="es-ES" dirty="0">
              <a:solidFill>
                <a:schemeClr val="bg1">
                  <a:lumMod val="50000"/>
                </a:schemeClr>
              </a:solidFill>
              <a:latin typeface="Agency FB" panose="020B0503020202020204" pitchFamily="34" charset="0"/>
            </a:endParaRPr>
          </a:p>
          <a:p>
            <a:pPr marL="342900" indent="-342900" algn="just">
              <a:lnSpc>
                <a:spcPct val="150000"/>
              </a:lnSpc>
              <a:buFont typeface="+mj-lt"/>
              <a:buAutoNum type="arabicPeriod"/>
            </a:pPr>
            <a:r>
              <a:rPr lang="en-US" dirty="0">
                <a:solidFill>
                  <a:schemeClr val="bg1">
                    <a:lumMod val="50000"/>
                  </a:schemeClr>
                </a:solidFill>
                <a:latin typeface="Agency FB" panose="020B0503020202020204" pitchFamily="34" charset="0"/>
              </a:rPr>
              <a:t>TD: Very high consumption due to having to give impulse to the </a:t>
            </a:r>
            <a:r>
              <a:rPr lang="en-US" dirty="0" smtClean="0">
                <a:solidFill>
                  <a:schemeClr val="bg1">
                    <a:lumMod val="50000"/>
                  </a:schemeClr>
                </a:solidFill>
                <a:latin typeface="Agency FB" panose="020B0503020202020204" pitchFamily="34" charset="0"/>
              </a:rPr>
              <a:t>vehicle, then</a:t>
            </a:r>
            <a:endParaRPr lang="en-US" dirty="0">
              <a:solidFill>
                <a:schemeClr val="bg1">
                  <a:lumMod val="50000"/>
                </a:schemeClr>
              </a:solidFill>
              <a:latin typeface="Agency FB" panose="020B0503020202020204" pitchFamily="34" charset="0"/>
            </a:endParaRPr>
          </a:p>
          <a:p>
            <a:pPr marL="342900" indent="-342900" algn="just">
              <a:lnSpc>
                <a:spcPct val="150000"/>
              </a:lnSpc>
              <a:buFont typeface="+mj-lt"/>
              <a:buAutoNum type="arabicPeriod"/>
            </a:pPr>
            <a:r>
              <a:rPr lang="en-US" dirty="0">
                <a:solidFill>
                  <a:schemeClr val="bg1">
                    <a:lumMod val="50000"/>
                  </a:schemeClr>
                </a:solidFill>
                <a:latin typeface="Agency FB" panose="020B0503020202020204" pitchFamily="34" charset="0"/>
              </a:rPr>
              <a:t>WD: Minimal consumption.</a:t>
            </a:r>
            <a:endParaRPr lang="es-ES" dirty="0">
              <a:solidFill>
                <a:schemeClr val="bg1">
                  <a:lumMod val="50000"/>
                </a:schemeClr>
              </a:solidFill>
              <a:latin typeface="Agency FB" panose="020B0503020202020204" pitchFamily="34" charset="0"/>
            </a:endParaRPr>
          </a:p>
        </p:txBody>
      </p:sp>
      <p:sp>
        <p:nvSpPr>
          <p:cNvPr id="94" name="CuadroTexto 93">
            <a:extLst>
              <a:ext uri="{FF2B5EF4-FFF2-40B4-BE49-F238E27FC236}">
                <a16:creationId xmlns:a16="http://schemas.microsoft.com/office/drawing/2014/main" id="{C2AB2695-9C24-08E8-CCE7-654ECB30AB68}"/>
              </a:ext>
            </a:extLst>
          </p:cNvPr>
          <p:cNvSpPr txBox="1"/>
          <p:nvPr/>
        </p:nvSpPr>
        <p:spPr>
          <a:xfrm>
            <a:off x="854736" y="711696"/>
            <a:ext cx="4745133" cy="453394"/>
          </a:xfrm>
          <a:prstGeom prst="rect">
            <a:avLst/>
          </a:prstGeom>
          <a:noFill/>
        </p:spPr>
        <p:txBody>
          <a:bodyPr wrap="square" rtlCol="0">
            <a:spAutoFit/>
          </a:bodyPr>
          <a:lstStyle/>
          <a:p>
            <a:pPr algn="just">
              <a:lnSpc>
                <a:spcPct val="150000"/>
              </a:lnSpc>
            </a:pPr>
            <a:endParaRPr lang="es-ES" dirty="0">
              <a:solidFill>
                <a:schemeClr val="bg1">
                  <a:lumMod val="50000"/>
                </a:schemeClr>
              </a:solidFill>
              <a:latin typeface="Agency FB" panose="020B0503020202020204" pitchFamily="34" charset="0"/>
            </a:endParaRPr>
          </a:p>
        </p:txBody>
      </p:sp>
      <p:sp>
        <p:nvSpPr>
          <p:cNvPr id="91" name="TextBox 208">
            <a:extLst>
              <a:ext uri="{FF2B5EF4-FFF2-40B4-BE49-F238E27FC236}">
                <a16:creationId xmlns:a16="http://schemas.microsoft.com/office/drawing/2014/main" id="{92936456-809C-EC9A-9162-A6AA48226DC8}"/>
              </a:ext>
            </a:extLst>
          </p:cNvPr>
          <p:cNvSpPr txBox="1"/>
          <p:nvPr/>
        </p:nvSpPr>
        <p:spPr>
          <a:xfrm>
            <a:off x="891139" y="257421"/>
            <a:ext cx="4533997" cy="461665"/>
          </a:xfrm>
          <a:prstGeom prst="rect">
            <a:avLst/>
          </a:prstGeom>
          <a:noFill/>
        </p:spPr>
        <p:txBody>
          <a:bodyPr wrap="square" rtlCol="0">
            <a:spAutoFit/>
          </a:bodyPr>
          <a:lstStyle/>
          <a:p>
            <a:r>
              <a:rPr lang="en-US" sz="2400" dirty="0" smtClean="0">
                <a:solidFill>
                  <a:srgbClr val="0070C0"/>
                </a:solidFill>
                <a:latin typeface="Agency FB" panose="020B0503020202020204" pitchFamily="34" charset="0"/>
                <a:ea typeface="Hand Of Sean" panose="02000500000000000000" pitchFamily="2" charset="-128"/>
              </a:rPr>
              <a:t>ECD Efficiency in Speed</a:t>
            </a:r>
            <a:endParaRPr lang="en-US" sz="2400" dirty="0">
              <a:solidFill>
                <a:srgbClr val="0070C0"/>
              </a:solidFill>
              <a:latin typeface="Agency FB" panose="020B0503020202020204" pitchFamily="34" charset="0"/>
              <a:ea typeface="Hand Of Sean" panose="02000500000000000000" pitchFamily="2" charset="-128"/>
            </a:endParaRPr>
          </a:p>
        </p:txBody>
      </p:sp>
      <p:sp>
        <p:nvSpPr>
          <p:cNvPr id="90" name="CuadroTexto 89">
            <a:extLst>
              <a:ext uri="{FF2B5EF4-FFF2-40B4-BE49-F238E27FC236}">
                <a16:creationId xmlns:a16="http://schemas.microsoft.com/office/drawing/2014/main" id="{D64DEAFB-40B6-E951-6D5A-DE4E536BE8F0}"/>
              </a:ext>
            </a:extLst>
          </p:cNvPr>
          <p:cNvSpPr txBox="1"/>
          <p:nvPr/>
        </p:nvSpPr>
        <p:spPr>
          <a:xfrm>
            <a:off x="854736" y="711696"/>
            <a:ext cx="4745133" cy="5078313"/>
          </a:xfrm>
          <a:prstGeom prst="rect">
            <a:avLst/>
          </a:prstGeom>
          <a:noFill/>
        </p:spPr>
        <p:txBody>
          <a:bodyPr wrap="square" rtlCol="0">
            <a:spAutoFit/>
          </a:bodyPr>
          <a:lstStyle/>
          <a:p>
            <a:pPr algn="just">
              <a:lnSpc>
                <a:spcPct val="150000"/>
              </a:lnSpc>
            </a:pPr>
            <a:endParaRPr lang="es-ES" dirty="0">
              <a:solidFill>
                <a:schemeClr val="bg1">
                  <a:lumMod val="50000"/>
                </a:schemeClr>
              </a:solidFill>
              <a:latin typeface="Agency FB" panose="020B0503020202020204" pitchFamily="34" charset="0"/>
            </a:endParaRPr>
          </a:p>
          <a:p>
            <a:pPr algn="just">
              <a:lnSpc>
                <a:spcPct val="150000"/>
              </a:lnSpc>
            </a:pPr>
            <a:endParaRPr lang="es-ES" dirty="0">
              <a:solidFill>
                <a:schemeClr val="bg1">
                  <a:lumMod val="50000"/>
                </a:schemeClr>
              </a:solidFill>
              <a:latin typeface="Agency FB" panose="020B0503020202020204" pitchFamily="34" charset="0"/>
            </a:endParaRPr>
          </a:p>
          <a:p>
            <a:pPr algn="just">
              <a:lnSpc>
                <a:spcPct val="150000"/>
              </a:lnSpc>
            </a:pPr>
            <a:endParaRPr lang="es-ES" dirty="0">
              <a:solidFill>
                <a:schemeClr val="bg1">
                  <a:lumMod val="50000"/>
                </a:schemeClr>
              </a:solidFill>
              <a:latin typeface="Agency FB" panose="020B0503020202020204" pitchFamily="34" charset="0"/>
            </a:endParaRPr>
          </a:p>
          <a:p>
            <a:pPr algn="just">
              <a:lnSpc>
                <a:spcPct val="150000"/>
              </a:lnSpc>
            </a:pPr>
            <a:endParaRPr lang="es-ES" dirty="0">
              <a:solidFill>
                <a:schemeClr val="bg1">
                  <a:lumMod val="50000"/>
                </a:schemeClr>
              </a:solidFill>
              <a:latin typeface="Agency FB" panose="020B0503020202020204" pitchFamily="34" charset="0"/>
            </a:endParaRPr>
          </a:p>
          <a:p>
            <a:pPr algn="just">
              <a:lnSpc>
                <a:spcPct val="150000"/>
              </a:lnSpc>
            </a:pPr>
            <a:endParaRPr lang="es-ES" dirty="0">
              <a:solidFill>
                <a:schemeClr val="bg1">
                  <a:lumMod val="50000"/>
                </a:schemeClr>
              </a:solidFill>
              <a:latin typeface="Agency FB" panose="020B0503020202020204" pitchFamily="34" charset="0"/>
            </a:endParaRPr>
          </a:p>
          <a:p>
            <a:pPr algn="just">
              <a:lnSpc>
                <a:spcPct val="150000"/>
              </a:lnSpc>
            </a:pPr>
            <a:endParaRPr lang="es-ES" dirty="0">
              <a:solidFill>
                <a:schemeClr val="bg1">
                  <a:lumMod val="50000"/>
                </a:schemeClr>
              </a:solidFill>
              <a:latin typeface="Agency FB" panose="020B0503020202020204" pitchFamily="34" charset="0"/>
            </a:endParaRPr>
          </a:p>
          <a:p>
            <a:pPr algn="just">
              <a:lnSpc>
                <a:spcPct val="150000"/>
              </a:lnSpc>
            </a:pPr>
            <a:endParaRPr lang="es-ES" dirty="0">
              <a:solidFill>
                <a:schemeClr val="bg1">
                  <a:lumMod val="50000"/>
                </a:schemeClr>
              </a:solidFill>
              <a:latin typeface="Agency FB" panose="020B0503020202020204" pitchFamily="34" charset="0"/>
            </a:endParaRPr>
          </a:p>
          <a:p>
            <a:pPr algn="just">
              <a:lnSpc>
                <a:spcPct val="150000"/>
              </a:lnSpc>
            </a:pPr>
            <a:r>
              <a:rPr lang="en-US" dirty="0">
                <a:solidFill>
                  <a:schemeClr val="bg1">
                    <a:lumMod val="50000"/>
                  </a:schemeClr>
                </a:solidFill>
                <a:latin typeface="Agency FB" panose="020B0503020202020204" pitchFamily="34" charset="0"/>
              </a:rPr>
              <a:t>We are </a:t>
            </a:r>
            <a:r>
              <a:rPr lang="en-US" dirty="0" smtClean="0">
                <a:solidFill>
                  <a:schemeClr val="bg1">
                    <a:lumMod val="50000"/>
                  </a:schemeClr>
                </a:solidFill>
                <a:latin typeface="Agency FB" panose="020B0503020202020204" pitchFamily="34" charset="0"/>
              </a:rPr>
              <a:t>showing, from left to right </a:t>
            </a:r>
            <a:r>
              <a:rPr lang="en-US" dirty="0">
                <a:solidFill>
                  <a:schemeClr val="bg1">
                    <a:lumMod val="50000"/>
                  </a:schemeClr>
                </a:solidFill>
                <a:latin typeface="Agency FB" panose="020B0503020202020204" pitchFamily="34" charset="0"/>
              </a:rPr>
              <a:t>within the same graph, the result of the two lane-driving techniques. We can see the differences:</a:t>
            </a:r>
          </a:p>
          <a:p>
            <a:pPr marL="285750" indent="-285750" algn="just">
              <a:lnSpc>
                <a:spcPct val="150000"/>
              </a:lnSpc>
              <a:buFont typeface="Arial" panose="020B0604020202020204" pitchFamily="34" charset="0"/>
              <a:buChar char="•"/>
            </a:pPr>
            <a:r>
              <a:rPr lang="en-US" dirty="0">
                <a:solidFill>
                  <a:schemeClr val="bg1">
                    <a:lumMod val="50000"/>
                  </a:schemeClr>
                </a:solidFill>
                <a:latin typeface="Agency FB" panose="020B0503020202020204" pitchFamily="34" charset="0"/>
              </a:rPr>
              <a:t>TD: Highly variable </a:t>
            </a:r>
            <a:r>
              <a:rPr lang="en-US" dirty="0" smtClean="0">
                <a:solidFill>
                  <a:schemeClr val="bg1">
                    <a:lumMod val="50000"/>
                  </a:schemeClr>
                </a:solidFill>
                <a:latin typeface="Agency FB" panose="020B0503020202020204" pitchFamily="34" charset="0"/>
              </a:rPr>
              <a:t>speed, then</a:t>
            </a:r>
            <a:endParaRPr lang="en-US" dirty="0">
              <a:solidFill>
                <a:schemeClr val="bg1">
                  <a:lumMod val="50000"/>
                </a:schemeClr>
              </a:solidFill>
              <a:latin typeface="Agency FB" panose="020B0503020202020204" pitchFamily="34" charset="0"/>
            </a:endParaRPr>
          </a:p>
          <a:p>
            <a:pPr marL="285750" indent="-285750" algn="just">
              <a:lnSpc>
                <a:spcPct val="150000"/>
              </a:lnSpc>
              <a:buFont typeface="Arial" panose="020B0604020202020204" pitchFamily="34" charset="0"/>
              <a:buChar char="•"/>
            </a:pPr>
            <a:r>
              <a:rPr lang="en-US" dirty="0">
                <a:solidFill>
                  <a:schemeClr val="bg1">
                    <a:lumMod val="50000"/>
                  </a:schemeClr>
                </a:solidFill>
                <a:latin typeface="Agency FB" panose="020B0503020202020204" pitchFamily="34" charset="0"/>
              </a:rPr>
              <a:t>WD: Minimally variable speed.</a:t>
            </a:r>
            <a:endParaRPr lang="es-ES" dirty="0">
              <a:solidFill>
                <a:schemeClr val="bg1">
                  <a:lumMod val="50000"/>
                </a:schemeClr>
              </a:solidFill>
              <a:latin typeface="Agency FB" panose="020B0503020202020204" pitchFamily="34" charset="0"/>
            </a:endParaRPr>
          </a:p>
        </p:txBody>
      </p:sp>
      <p:sp>
        <p:nvSpPr>
          <p:cNvPr id="92" name="TextBox 208">
            <a:extLst>
              <a:ext uri="{FF2B5EF4-FFF2-40B4-BE49-F238E27FC236}">
                <a16:creationId xmlns:a16="http://schemas.microsoft.com/office/drawing/2014/main" id="{B4D7059B-000E-F194-9A43-4DA427D8C4C0}"/>
              </a:ext>
            </a:extLst>
          </p:cNvPr>
          <p:cNvSpPr txBox="1"/>
          <p:nvPr/>
        </p:nvSpPr>
        <p:spPr>
          <a:xfrm>
            <a:off x="6433701" y="255817"/>
            <a:ext cx="4533997" cy="461665"/>
          </a:xfrm>
          <a:prstGeom prst="rect">
            <a:avLst/>
          </a:prstGeom>
          <a:noFill/>
        </p:spPr>
        <p:txBody>
          <a:bodyPr wrap="square" rtlCol="0">
            <a:spAutoFit/>
          </a:bodyPr>
          <a:lstStyle/>
          <a:p>
            <a:r>
              <a:rPr lang="en-US" sz="2400" dirty="0" smtClean="0">
                <a:solidFill>
                  <a:srgbClr val="0070C0"/>
                </a:solidFill>
                <a:latin typeface="Agency FB" panose="020B0503020202020204" pitchFamily="34" charset="0"/>
                <a:ea typeface="Hand Of Sean" panose="02000500000000000000" pitchFamily="2" charset="-128"/>
              </a:rPr>
              <a:t>ECD Efficiency </a:t>
            </a:r>
            <a:r>
              <a:rPr lang="en-US" sz="2400" dirty="0" smtClean="0">
                <a:solidFill>
                  <a:srgbClr val="0070C0"/>
                </a:solidFill>
                <a:latin typeface="Agency FB" panose="020B0503020202020204" pitchFamily="34" charset="0"/>
                <a:ea typeface="Hand Of Sean" panose="02000500000000000000" pitchFamily="2" charset="-128"/>
              </a:rPr>
              <a:t>in</a:t>
            </a:r>
            <a:r>
              <a:rPr lang="en-US" sz="2400" dirty="0" smtClean="0">
                <a:solidFill>
                  <a:srgbClr val="0070C0"/>
                </a:solidFill>
                <a:latin typeface="Agency FB" panose="020B0503020202020204" pitchFamily="34" charset="0"/>
                <a:ea typeface="Hand Of Sean" panose="02000500000000000000" pitchFamily="2" charset="-128"/>
              </a:rPr>
              <a:t> Consumption/Emissions</a:t>
            </a:r>
            <a:endParaRPr lang="en-US" sz="2400" dirty="0">
              <a:solidFill>
                <a:srgbClr val="0070C0"/>
              </a:solidFill>
              <a:latin typeface="Agency FB" panose="020B0503020202020204" pitchFamily="34" charset="0"/>
              <a:ea typeface="Hand Of Sean" panose="02000500000000000000" pitchFamily="2" charset="-128"/>
            </a:endParaRPr>
          </a:p>
        </p:txBody>
      </p:sp>
      <p:pic>
        <p:nvPicPr>
          <p:cNvPr id="131" name="Imagen 130">
            <a:extLst>
              <a:ext uri="{FF2B5EF4-FFF2-40B4-BE49-F238E27FC236}">
                <a16:creationId xmlns:a16="http://schemas.microsoft.com/office/drawing/2014/main" id="{B3184F04-07FC-A1D8-49DA-8B33EEA28EC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1126" y="766205"/>
            <a:ext cx="4887007" cy="2438740"/>
          </a:xfrm>
          <a:prstGeom prst="rect">
            <a:avLst/>
          </a:prstGeom>
        </p:spPr>
      </p:pic>
      <p:pic>
        <p:nvPicPr>
          <p:cNvPr id="132" name="Imagen 131">
            <a:extLst>
              <a:ext uri="{FF2B5EF4-FFF2-40B4-BE49-F238E27FC236}">
                <a16:creationId xmlns:a16="http://schemas.microsoft.com/office/drawing/2014/main" id="{5E7280F2-AAAC-FF7C-8B1A-823DAF61AD09}"/>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5187668">
            <a:off x="4798957" y="309832"/>
            <a:ext cx="798378" cy="955881"/>
          </a:xfrm>
          <a:prstGeom prst="rect">
            <a:avLst/>
          </a:prstGeom>
        </p:spPr>
      </p:pic>
      <p:pic>
        <p:nvPicPr>
          <p:cNvPr id="133" name="Imagen 132">
            <a:extLst>
              <a:ext uri="{FF2B5EF4-FFF2-40B4-BE49-F238E27FC236}">
                <a16:creationId xmlns:a16="http://schemas.microsoft.com/office/drawing/2014/main" id="{DFDCC579-CCB6-B882-03C5-3EBFF575F17B}"/>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15395407">
            <a:off x="614129" y="2781513"/>
            <a:ext cx="798378" cy="955881"/>
          </a:xfrm>
          <a:prstGeom prst="rect">
            <a:avLst/>
          </a:prstGeom>
        </p:spPr>
      </p:pic>
      <p:pic>
        <p:nvPicPr>
          <p:cNvPr id="135" name="Imagen 134">
            <a:extLst>
              <a:ext uri="{FF2B5EF4-FFF2-40B4-BE49-F238E27FC236}">
                <a16:creationId xmlns:a16="http://schemas.microsoft.com/office/drawing/2014/main" id="{D67E0A73-7155-1697-F390-77E61060B31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34924" y="766749"/>
            <a:ext cx="4887007" cy="2438740"/>
          </a:xfrm>
          <a:prstGeom prst="rect">
            <a:avLst/>
          </a:prstGeom>
        </p:spPr>
      </p:pic>
      <p:pic>
        <p:nvPicPr>
          <p:cNvPr id="136" name="Imagen 135">
            <a:extLst>
              <a:ext uri="{FF2B5EF4-FFF2-40B4-BE49-F238E27FC236}">
                <a16:creationId xmlns:a16="http://schemas.microsoft.com/office/drawing/2014/main" id="{3CDEBFEE-DBDF-D8C3-8754-BBAC5C2C9C4F}"/>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5187668">
            <a:off x="10675653" y="295796"/>
            <a:ext cx="798378" cy="955881"/>
          </a:xfrm>
          <a:prstGeom prst="rect">
            <a:avLst/>
          </a:prstGeom>
        </p:spPr>
      </p:pic>
      <p:pic>
        <p:nvPicPr>
          <p:cNvPr id="137" name="Imagen 136">
            <a:extLst>
              <a:ext uri="{FF2B5EF4-FFF2-40B4-BE49-F238E27FC236}">
                <a16:creationId xmlns:a16="http://schemas.microsoft.com/office/drawing/2014/main" id="{1E0BAED1-270E-BD0F-6735-E10107B3677C}"/>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15395407">
            <a:off x="6327007" y="2692890"/>
            <a:ext cx="798378" cy="955881"/>
          </a:xfrm>
          <a:prstGeom prst="rect">
            <a:avLst/>
          </a:prstGeom>
        </p:spPr>
      </p:pic>
      <p:cxnSp>
        <p:nvCxnSpPr>
          <p:cNvPr id="168" name="Conector recto 167">
            <a:extLst>
              <a:ext uri="{FF2B5EF4-FFF2-40B4-BE49-F238E27FC236}">
                <a16:creationId xmlns:a16="http://schemas.microsoft.com/office/drawing/2014/main" id="{7C0F8F06-74AF-FADD-23EE-730C274A4BF4}"/>
              </a:ext>
            </a:extLst>
          </p:cNvPr>
          <p:cNvCxnSpPr/>
          <p:nvPr/>
        </p:nvCxnSpPr>
        <p:spPr>
          <a:xfrm flipV="1">
            <a:off x="3763478" y="1963300"/>
            <a:ext cx="0" cy="1417414"/>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9" name="Conector recto 168">
            <a:extLst>
              <a:ext uri="{FF2B5EF4-FFF2-40B4-BE49-F238E27FC236}">
                <a16:creationId xmlns:a16="http://schemas.microsoft.com/office/drawing/2014/main" id="{595F30DC-8DBE-278D-49E2-5A455A1423BD}"/>
              </a:ext>
            </a:extLst>
          </p:cNvPr>
          <p:cNvCxnSpPr/>
          <p:nvPr/>
        </p:nvCxnSpPr>
        <p:spPr>
          <a:xfrm flipV="1">
            <a:off x="9633305" y="1961694"/>
            <a:ext cx="0" cy="1417414"/>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66082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75" name="Rectangle 174">
            <a:extLst>
              <a:ext uri="{FF2B5EF4-FFF2-40B4-BE49-F238E27FC236}">
                <a16:creationId xmlns:a16="http://schemas.microsoft.com/office/drawing/2014/main" id="{BC45525F-CA64-4D1D-A75E-E6290B229999}"/>
              </a:ext>
            </a:extLst>
          </p:cNvPr>
          <p:cNvSpPr/>
          <p:nvPr/>
        </p:nvSpPr>
        <p:spPr>
          <a:xfrm flipH="1">
            <a:off x="351445" y="4039091"/>
            <a:ext cx="522204" cy="2657736"/>
          </a:xfrm>
          <a:prstGeom prst="rect">
            <a:avLst/>
          </a:prstGeom>
          <a:solidFill>
            <a:srgbClr val="FF3399"/>
          </a:solidFill>
          <a:ln>
            <a:noFill/>
          </a:ln>
          <a:effectLst>
            <a:outerShdw blurRad="50800" dist="635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6" name="Freeform: Shape 175">
            <a:extLst>
              <a:ext uri="{FF2B5EF4-FFF2-40B4-BE49-F238E27FC236}">
                <a16:creationId xmlns:a16="http://schemas.microsoft.com/office/drawing/2014/main" id="{4CCDAA36-0014-487F-9FC8-FB18AD79A536}"/>
              </a:ext>
            </a:extLst>
          </p:cNvPr>
          <p:cNvSpPr/>
          <p:nvPr/>
        </p:nvSpPr>
        <p:spPr>
          <a:xfrm flipH="1">
            <a:off x="497946" y="89189"/>
            <a:ext cx="5395162" cy="6607323"/>
          </a:xfrm>
          <a:custGeom>
            <a:avLst/>
            <a:gdLst>
              <a:gd name="connsiteX0" fmla="*/ 0 w 5395162"/>
              <a:gd name="connsiteY0" fmla="*/ 0 h 6607323"/>
              <a:gd name="connsiteX1" fmla="*/ 5395162 w 5395162"/>
              <a:gd name="connsiteY1" fmla="*/ 0 h 6607323"/>
              <a:gd name="connsiteX2" fmla="*/ 5395162 w 5395162"/>
              <a:gd name="connsiteY2" fmla="*/ 3949902 h 6607323"/>
              <a:gd name="connsiteX3" fmla="*/ 5230980 w 5395162"/>
              <a:gd name="connsiteY3" fmla="*/ 3949902 h 6607323"/>
              <a:gd name="connsiteX4" fmla="*/ 5032614 w 5395162"/>
              <a:gd name="connsiteY4" fmla="*/ 4148268 h 6607323"/>
              <a:gd name="connsiteX5" fmla="*/ 5032614 w 5395162"/>
              <a:gd name="connsiteY5" fmla="*/ 6607209 h 6607323"/>
              <a:gd name="connsiteX6" fmla="*/ 5032625 w 5395162"/>
              <a:gd name="connsiteY6" fmla="*/ 6607323 h 6607323"/>
              <a:gd name="connsiteX7" fmla="*/ 0 w 5395162"/>
              <a:gd name="connsiteY7" fmla="*/ 6607323 h 660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5162" h="6607323">
                <a:moveTo>
                  <a:pt x="0" y="0"/>
                </a:moveTo>
                <a:lnTo>
                  <a:pt x="5395162" y="0"/>
                </a:lnTo>
                <a:lnTo>
                  <a:pt x="5395162" y="3949902"/>
                </a:lnTo>
                <a:lnTo>
                  <a:pt x="5230980" y="3949902"/>
                </a:lnTo>
                <a:cubicBezTo>
                  <a:pt x="5121425" y="3949902"/>
                  <a:pt x="5032614" y="4038713"/>
                  <a:pt x="5032614" y="4148268"/>
                </a:cubicBezTo>
                <a:lnTo>
                  <a:pt x="5032614" y="6607209"/>
                </a:lnTo>
                <a:lnTo>
                  <a:pt x="5032625" y="6607323"/>
                </a:lnTo>
                <a:lnTo>
                  <a:pt x="0" y="6607323"/>
                </a:lnTo>
                <a:close/>
              </a:path>
            </a:pathLst>
          </a:custGeom>
          <a:solidFill>
            <a:srgbClr val="FDFDFD"/>
          </a:solidFill>
          <a:ln>
            <a:noFill/>
          </a:ln>
          <a:effectLst>
            <a:outerShdw blurRad="50800" dist="762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TextBox 188">
            <a:extLst>
              <a:ext uri="{FF2B5EF4-FFF2-40B4-BE49-F238E27FC236}">
                <a16:creationId xmlns:a16="http://schemas.microsoft.com/office/drawing/2014/main" id="{028D77CE-26CC-48A3-92E2-0D112FD9E9FA}"/>
              </a:ext>
            </a:extLst>
          </p:cNvPr>
          <p:cNvSpPr txBox="1"/>
          <p:nvPr/>
        </p:nvSpPr>
        <p:spPr>
          <a:xfrm flipH="1">
            <a:off x="384315" y="5564999"/>
            <a:ext cx="461665" cy="1302505"/>
          </a:xfrm>
          <a:prstGeom prst="rect">
            <a:avLst/>
          </a:prstGeom>
          <a:noFill/>
        </p:spPr>
        <p:txBody>
          <a:bodyPr vert="vert270" wrap="square" rtlCol="0">
            <a:spAutoFit/>
          </a:bodyPr>
          <a:lstStyle/>
          <a:p>
            <a:pPr algn="ctr"/>
            <a:r>
              <a:rPr lang="en-US" b="1" dirty="0">
                <a:solidFill>
                  <a:schemeClr val="bg1"/>
                </a:solidFill>
              </a:rPr>
              <a:t>PAGE 28</a:t>
            </a:r>
          </a:p>
        </p:txBody>
      </p:sp>
      <p:grpSp>
        <p:nvGrpSpPr>
          <p:cNvPr id="2" name="Grupo 1">
            <a:extLst>
              <a:ext uri="{FF2B5EF4-FFF2-40B4-BE49-F238E27FC236}">
                <a16:creationId xmlns:a16="http://schemas.microsoft.com/office/drawing/2014/main" id="{93EB94D9-C88B-E761-1CD4-5393F4A4D1CC}"/>
              </a:ext>
            </a:extLst>
          </p:cNvPr>
          <p:cNvGrpSpPr/>
          <p:nvPr/>
        </p:nvGrpSpPr>
        <p:grpSpPr>
          <a:xfrm>
            <a:off x="5604611" y="35855"/>
            <a:ext cx="696443" cy="6536948"/>
            <a:chOff x="5604611" y="35855"/>
            <a:chExt cx="696443" cy="6536948"/>
          </a:xfrm>
        </p:grpSpPr>
        <p:sp>
          <p:nvSpPr>
            <p:cNvPr id="6" name="Rectangle 66">
              <a:extLst>
                <a:ext uri="{FF2B5EF4-FFF2-40B4-BE49-F238E27FC236}">
                  <a16:creationId xmlns:a16="http://schemas.microsoft.com/office/drawing/2014/main" id="{1464BB12-38F0-FE97-DA9B-B226A841CA33}"/>
                </a:ext>
              </a:extLst>
            </p:cNvPr>
            <p:cNvSpPr/>
            <p:nvPr/>
          </p:nvSpPr>
          <p:spPr>
            <a:xfrm>
              <a:off x="5635694" y="20253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7">
              <a:extLst>
                <a:ext uri="{FF2B5EF4-FFF2-40B4-BE49-F238E27FC236}">
                  <a16:creationId xmlns:a16="http://schemas.microsoft.com/office/drawing/2014/main" id="{CFC69A05-3954-4ED6-A66E-9BB2973A0135}"/>
                </a:ext>
              </a:extLst>
            </p:cNvPr>
            <p:cNvSpPr/>
            <p:nvPr/>
          </p:nvSpPr>
          <p:spPr>
            <a:xfrm>
              <a:off x="5632035" y="503041"/>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68">
              <a:extLst>
                <a:ext uri="{FF2B5EF4-FFF2-40B4-BE49-F238E27FC236}">
                  <a16:creationId xmlns:a16="http://schemas.microsoft.com/office/drawing/2014/main" id="{8957FAA1-21DC-F0FE-0071-C8DAE6D93526}"/>
                </a:ext>
              </a:extLst>
            </p:cNvPr>
            <p:cNvSpPr/>
            <p:nvPr/>
          </p:nvSpPr>
          <p:spPr>
            <a:xfrm>
              <a:off x="5635694" y="81748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ectangle 69">
              <a:extLst>
                <a:ext uri="{FF2B5EF4-FFF2-40B4-BE49-F238E27FC236}">
                  <a16:creationId xmlns:a16="http://schemas.microsoft.com/office/drawing/2014/main" id="{5201B205-F4F2-457A-FEC8-662AE58586CB}"/>
                </a:ext>
              </a:extLst>
            </p:cNvPr>
            <p:cNvSpPr/>
            <p:nvPr/>
          </p:nvSpPr>
          <p:spPr>
            <a:xfrm>
              <a:off x="5636493" y="1123923"/>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70">
              <a:extLst>
                <a:ext uri="{FF2B5EF4-FFF2-40B4-BE49-F238E27FC236}">
                  <a16:creationId xmlns:a16="http://schemas.microsoft.com/office/drawing/2014/main" id="{6658DB7F-9C88-66F5-9C5C-52F2AEE9C86F}"/>
                </a:ext>
              </a:extLst>
            </p:cNvPr>
            <p:cNvSpPr/>
            <p:nvPr/>
          </p:nvSpPr>
          <p:spPr>
            <a:xfrm>
              <a:off x="5633303" y="144082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Rectangle 71">
              <a:extLst>
                <a:ext uri="{FF2B5EF4-FFF2-40B4-BE49-F238E27FC236}">
                  <a16:creationId xmlns:a16="http://schemas.microsoft.com/office/drawing/2014/main" id="{8C8444E3-B3A8-0503-12CC-953EBB196B2D}"/>
                </a:ext>
              </a:extLst>
            </p:cNvPr>
            <p:cNvSpPr/>
            <p:nvPr/>
          </p:nvSpPr>
          <p:spPr>
            <a:xfrm>
              <a:off x="5641689" y="174238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Rectangle 72">
              <a:extLst>
                <a:ext uri="{FF2B5EF4-FFF2-40B4-BE49-F238E27FC236}">
                  <a16:creationId xmlns:a16="http://schemas.microsoft.com/office/drawing/2014/main" id="{C222E307-D809-4AC7-1B7B-A8AA4410D755}"/>
                </a:ext>
              </a:extLst>
            </p:cNvPr>
            <p:cNvSpPr/>
            <p:nvPr/>
          </p:nvSpPr>
          <p:spPr>
            <a:xfrm>
              <a:off x="5626130" y="2064953"/>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Rectangle 73">
              <a:extLst>
                <a:ext uri="{FF2B5EF4-FFF2-40B4-BE49-F238E27FC236}">
                  <a16:creationId xmlns:a16="http://schemas.microsoft.com/office/drawing/2014/main" id="{B0512969-75A9-D837-50F7-463CBED15BB1}"/>
                </a:ext>
              </a:extLst>
            </p:cNvPr>
            <p:cNvSpPr/>
            <p:nvPr/>
          </p:nvSpPr>
          <p:spPr>
            <a:xfrm>
              <a:off x="5626130" y="2372116"/>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Rectangle 74">
              <a:extLst>
                <a:ext uri="{FF2B5EF4-FFF2-40B4-BE49-F238E27FC236}">
                  <a16:creationId xmlns:a16="http://schemas.microsoft.com/office/drawing/2014/main" id="{D64EC6BE-0228-D186-9100-B9D18E1164F0}"/>
                </a:ext>
              </a:extLst>
            </p:cNvPr>
            <p:cNvSpPr/>
            <p:nvPr/>
          </p:nvSpPr>
          <p:spPr>
            <a:xfrm>
              <a:off x="5633303" y="268452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ectangle 75">
              <a:extLst>
                <a:ext uri="{FF2B5EF4-FFF2-40B4-BE49-F238E27FC236}">
                  <a16:creationId xmlns:a16="http://schemas.microsoft.com/office/drawing/2014/main" id="{89B33D86-2689-902B-8A6D-B868ED44B007}"/>
                </a:ext>
              </a:extLst>
            </p:cNvPr>
            <p:cNvSpPr/>
            <p:nvPr/>
          </p:nvSpPr>
          <p:spPr>
            <a:xfrm>
              <a:off x="5633303" y="2985986"/>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Rectangle 76">
              <a:extLst>
                <a:ext uri="{FF2B5EF4-FFF2-40B4-BE49-F238E27FC236}">
                  <a16:creationId xmlns:a16="http://schemas.microsoft.com/office/drawing/2014/main" id="{A45291A4-CE1B-C92C-85EF-E5FB6A718C77}"/>
                </a:ext>
              </a:extLst>
            </p:cNvPr>
            <p:cNvSpPr/>
            <p:nvPr/>
          </p:nvSpPr>
          <p:spPr>
            <a:xfrm>
              <a:off x="5626130" y="330818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137">
              <a:extLst>
                <a:ext uri="{FF2B5EF4-FFF2-40B4-BE49-F238E27FC236}">
                  <a16:creationId xmlns:a16="http://schemas.microsoft.com/office/drawing/2014/main" id="{8990911C-ABF1-1C93-6003-9815C1EBD7DB}"/>
                </a:ext>
              </a:extLst>
            </p:cNvPr>
            <p:cNvSpPr/>
            <p:nvPr/>
          </p:nvSpPr>
          <p:spPr>
            <a:xfrm>
              <a:off x="5618957" y="361510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Rectangle 138">
              <a:extLst>
                <a:ext uri="{FF2B5EF4-FFF2-40B4-BE49-F238E27FC236}">
                  <a16:creationId xmlns:a16="http://schemas.microsoft.com/office/drawing/2014/main" id="{5583C701-0F82-AAA4-D2CF-5265B4A6F825}"/>
                </a:ext>
              </a:extLst>
            </p:cNvPr>
            <p:cNvSpPr/>
            <p:nvPr/>
          </p:nvSpPr>
          <p:spPr>
            <a:xfrm>
              <a:off x="5604611" y="392724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Rectangle 139">
              <a:extLst>
                <a:ext uri="{FF2B5EF4-FFF2-40B4-BE49-F238E27FC236}">
                  <a16:creationId xmlns:a16="http://schemas.microsoft.com/office/drawing/2014/main" id="{EBDFE824-C29B-C069-5001-A6DCD2E12749}"/>
                </a:ext>
              </a:extLst>
            </p:cNvPr>
            <p:cNvSpPr/>
            <p:nvPr/>
          </p:nvSpPr>
          <p:spPr>
            <a:xfrm>
              <a:off x="5611784" y="4239143"/>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140">
              <a:extLst>
                <a:ext uri="{FF2B5EF4-FFF2-40B4-BE49-F238E27FC236}">
                  <a16:creationId xmlns:a16="http://schemas.microsoft.com/office/drawing/2014/main" id="{1C57F96A-2CB1-D00D-8AD6-4B377C30175C}"/>
                </a:ext>
              </a:extLst>
            </p:cNvPr>
            <p:cNvSpPr/>
            <p:nvPr/>
          </p:nvSpPr>
          <p:spPr>
            <a:xfrm>
              <a:off x="5604611" y="4546182"/>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Rectangle 141">
              <a:extLst>
                <a:ext uri="{FF2B5EF4-FFF2-40B4-BE49-F238E27FC236}">
                  <a16:creationId xmlns:a16="http://schemas.microsoft.com/office/drawing/2014/main" id="{E7A3CCA6-0DEB-E24B-B391-3F341A2A5B15}"/>
                </a:ext>
              </a:extLst>
            </p:cNvPr>
            <p:cNvSpPr/>
            <p:nvPr/>
          </p:nvSpPr>
          <p:spPr>
            <a:xfrm>
              <a:off x="5609779" y="485746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142">
              <a:extLst>
                <a:ext uri="{FF2B5EF4-FFF2-40B4-BE49-F238E27FC236}">
                  <a16:creationId xmlns:a16="http://schemas.microsoft.com/office/drawing/2014/main" id="{9219D541-DEF0-2B0D-C587-DB5E79F0AD96}"/>
                </a:ext>
              </a:extLst>
            </p:cNvPr>
            <p:cNvSpPr/>
            <p:nvPr/>
          </p:nvSpPr>
          <p:spPr>
            <a:xfrm>
              <a:off x="5618957" y="517189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143">
              <a:extLst>
                <a:ext uri="{FF2B5EF4-FFF2-40B4-BE49-F238E27FC236}">
                  <a16:creationId xmlns:a16="http://schemas.microsoft.com/office/drawing/2014/main" id="{2661E601-8A6B-3BAC-2844-32DA3B22C15A}"/>
                </a:ext>
              </a:extLst>
            </p:cNvPr>
            <p:cNvSpPr/>
            <p:nvPr/>
          </p:nvSpPr>
          <p:spPr>
            <a:xfrm>
              <a:off x="5611784" y="550314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144">
              <a:extLst>
                <a:ext uri="{FF2B5EF4-FFF2-40B4-BE49-F238E27FC236}">
                  <a16:creationId xmlns:a16="http://schemas.microsoft.com/office/drawing/2014/main" id="{6808798C-02D6-F26C-3032-34ADF1845630}"/>
                </a:ext>
              </a:extLst>
            </p:cNvPr>
            <p:cNvSpPr/>
            <p:nvPr/>
          </p:nvSpPr>
          <p:spPr>
            <a:xfrm>
              <a:off x="5604611" y="5797854"/>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145">
              <a:extLst>
                <a:ext uri="{FF2B5EF4-FFF2-40B4-BE49-F238E27FC236}">
                  <a16:creationId xmlns:a16="http://schemas.microsoft.com/office/drawing/2014/main" id="{35DBD87D-9BDC-E32F-C17B-260C386522D0}"/>
                </a:ext>
              </a:extLst>
            </p:cNvPr>
            <p:cNvSpPr/>
            <p:nvPr/>
          </p:nvSpPr>
          <p:spPr>
            <a:xfrm>
              <a:off x="5604611" y="609721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146">
              <a:extLst>
                <a:ext uri="{FF2B5EF4-FFF2-40B4-BE49-F238E27FC236}">
                  <a16:creationId xmlns:a16="http://schemas.microsoft.com/office/drawing/2014/main" id="{230F61D2-6BA2-792E-DAFB-4404ECBE1AF9}"/>
                </a:ext>
              </a:extLst>
            </p:cNvPr>
            <p:cNvSpPr/>
            <p:nvPr/>
          </p:nvSpPr>
          <p:spPr>
            <a:xfrm>
              <a:off x="5611784" y="6412576"/>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0" name="Grupo 29">
              <a:extLst>
                <a:ext uri="{FF2B5EF4-FFF2-40B4-BE49-F238E27FC236}">
                  <a16:creationId xmlns:a16="http://schemas.microsoft.com/office/drawing/2014/main" id="{E527E42D-B512-C4AC-C608-D5F242CA2471}"/>
                </a:ext>
              </a:extLst>
            </p:cNvPr>
            <p:cNvGrpSpPr/>
            <p:nvPr/>
          </p:nvGrpSpPr>
          <p:grpSpPr>
            <a:xfrm>
              <a:off x="5662790" y="35855"/>
              <a:ext cx="638264" cy="6536948"/>
              <a:chOff x="341740" y="35855"/>
              <a:chExt cx="638264" cy="6536948"/>
            </a:xfrm>
          </p:grpSpPr>
          <p:pic>
            <p:nvPicPr>
              <p:cNvPr id="31" name="Imagen 30">
                <a:extLst>
                  <a:ext uri="{FF2B5EF4-FFF2-40B4-BE49-F238E27FC236}">
                    <a16:creationId xmlns:a16="http://schemas.microsoft.com/office/drawing/2014/main" id="{EBD7F552-14F5-8F9F-B106-DA7D1E88FA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5855"/>
                <a:ext cx="638264" cy="352474"/>
              </a:xfrm>
              <a:prstGeom prst="rect">
                <a:avLst/>
              </a:prstGeom>
            </p:spPr>
          </p:pic>
          <p:pic>
            <p:nvPicPr>
              <p:cNvPr id="64" name="Imagen 63">
                <a:extLst>
                  <a:ext uri="{FF2B5EF4-FFF2-40B4-BE49-F238E27FC236}">
                    <a16:creationId xmlns:a16="http://schemas.microsoft.com/office/drawing/2014/main" id="{4F2CAEDE-D44B-B72D-885A-CB6A84473D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45079"/>
                <a:ext cx="638264" cy="352474"/>
              </a:xfrm>
              <a:prstGeom prst="rect">
                <a:avLst/>
              </a:prstGeom>
            </p:spPr>
          </p:pic>
          <p:pic>
            <p:nvPicPr>
              <p:cNvPr id="65" name="Imagen 64">
                <a:extLst>
                  <a:ext uri="{FF2B5EF4-FFF2-40B4-BE49-F238E27FC236}">
                    <a16:creationId xmlns:a16="http://schemas.microsoft.com/office/drawing/2014/main" id="{C9BA5729-DE73-DFF0-0FB0-7B98E63EC5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654303"/>
                <a:ext cx="638264" cy="352474"/>
              </a:xfrm>
              <a:prstGeom prst="rect">
                <a:avLst/>
              </a:prstGeom>
            </p:spPr>
          </p:pic>
          <p:pic>
            <p:nvPicPr>
              <p:cNvPr id="148" name="Imagen 147">
                <a:extLst>
                  <a:ext uri="{FF2B5EF4-FFF2-40B4-BE49-F238E27FC236}">
                    <a16:creationId xmlns:a16="http://schemas.microsoft.com/office/drawing/2014/main" id="{10099A7E-5EC0-25EE-CDDE-64061C0554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963527"/>
                <a:ext cx="638264" cy="352474"/>
              </a:xfrm>
              <a:prstGeom prst="rect">
                <a:avLst/>
              </a:prstGeom>
            </p:spPr>
          </p:pic>
          <p:pic>
            <p:nvPicPr>
              <p:cNvPr id="149" name="Imagen 148">
                <a:extLst>
                  <a:ext uri="{FF2B5EF4-FFF2-40B4-BE49-F238E27FC236}">
                    <a16:creationId xmlns:a16="http://schemas.microsoft.com/office/drawing/2014/main" id="{B42BCA0C-A938-66CA-1121-398DF510AC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1272751"/>
                <a:ext cx="638264" cy="352474"/>
              </a:xfrm>
              <a:prstGeom prst="rect">
                <a:avLst/>
              </a:prstGeom>
            </p:spPr>
          </p:pic>
          <p:pic>
            <p:nvPicPr>
              <p:cNvPr id="150" name="Imagen 149">
                <a:extLst>
                  <a:ext uri="{FF2B5EF4-FFF2-40B4-BE49-F238E27FC236}">
                    <a16:creationId xmlns:a16="http://schemas.microsoft.com/office/drawing/2014/main" id="{656FA130-2677-CA33-11B1-0E3429CFAC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1581975"/>
                <a:ext cx="638264" cy="352474"/>
              </a:xfrm>
              <a:prstGeom prst="rect">
                <a:avLst/>
              </a:prstGeom>
            </p:spPr>
          </p:pic>
          <p:pic>
            <p:nvPicPr>
              <p:cNvPr id="151" name="Imagen 150">
                <a:extLst>
                  <a:ext uri="{FF2B5EF4-FFF2-40B4-BE49-F238E27FC236}">
                    <a16:creationId xmlns:a16="http://schemas.microsoft.com/office/drawing/2014/main" id="{25282222-1778-0F1F-FC58-6D7ABD6706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1891199"/>
                <a:ext cx="638264" cy="352474"/>
              </a:xfrm>
              <a:prstGeom prst="rect">
                <a:avLst/>
              </a:prstGeom>
            </p:spPr>
          </p:pic>
          <p:pic>
            <p:nvPicPr>
              <p:cNvPr id="152" name="Imagen 151">
                <a:extLst>
                  <a:ext uri="{FF2B5EF4-FFF2-40B4-BE49-F238E27FC236}">
                    <a16:creationId xmlns:a16="http://schemas.microsoft.com/office/drawing/2014/main" id="{E78971FC-28A2-E437-0DF8-6479F715CE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2200423"/>
                <a:ext cx="638264" cy="352474"/>
              </a:xfrm>
              <a:prstGeom prst="rect">
                <a:avLst/>
              </a:prstGeom>
            </p:spPr>
          </p:pic>
          <p:pic>
            <p:nvPicPr>
              <p:cNvPr id="153" name="Imagen 152">
                <a:extLst>
                  <a:ext uri="{FF2B5EF4-FFF2-40B4-BE49-F238E27FC236}">
                    <a16:creationId xmlns:a16="http://schemas.microsoft.com/office/drawing/2014/main" id="{CFCDFD4E-6A61-DABD-271B-7E4AF7F160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2509647"/>
                <a:ext cx="638264" cy="352474"/>
              </a:xfrm>
              <a:prstGeom prst="rect">
                <a:avLst/>
              </a:prstGeom>
            </p:spPr>
          </p:pic>
          <p:pic>
            <p:nvPicPr>
              <p:cNvPr id="154" name="Imagen 153">
                <a:extLst>
                  <a:ext uri="{FF2B5EF4-FFF2-40B4-BE49-F238E27FC236}">
                    <a16:creationId xmlns:a16="http://schemas.microsoft.com/office/drawing/2014/main" id="{D37364F3-AC94-A8A0-9740-3918EFAB7D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2818871"/>
                <a:ext cx="638264" cy="352474"/>
              </a:xfrm>
              <a:prstGeom prst="rect">
                <a:avLst/>
              </a:prstGeom>
            </p:spPr>
          </p:pic>
          <p:pic>
            <p:nvPicPr>
              <p:cNvPr id="155" name="Imagen 154">
                <a:extLst>
                  <a:ext uri="{FF2B5EF4-FFF2-40B4-BE49-F238E27FC236}">
                    <a16:creationId xmlns:a16="http://schemas.microsoft.com/office/drawing/2014/main" id="{777BDB7C-047C-D865-2DB5-FC40613D77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128095"/>
                <a:ext cx="638264" cy="352474"/>
              </a:xfrm>
              <a:prstGeom prst="rect">
                <a:avLst/>
              </a:prstGeom>
            </p:spPr>
          </p:pic>
          <p:pic>
            <p:nvPicPr>
              <p:cNvPr id="156" name="Imagen 155">
                <a:extLst>
                  <a:ext uri="{FF2B5EF4-FFF2-40B4-BE49-F238E27FC236}">
                    <a16:creationId xmlns:a16="http://schemas.microsoft.com/office/drawing/2014/main" id="{72686E63-E60F-5697-F0B3-053568F33F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437319"/>
                <a:ext cx="638264" cy="352474"/>
              </a:xfrm>
              <a:prstGeom prst="rect">
                <a:avLst/>
              </a:prstGeom>
            </p:spPr>
          </p:pic>
          <p:pic>
            <p:nvPicPr>
              <p:cNvPr id="157" name="Imagen 156">
                <a:extLst>
                  <a:ext uri="{FF2B5EF4-FFF2-40B4-BE49-F238E27FC236}">
                    <a16:creationId xmlns:a16="http://schemas.microsoft.com/office/drawing/2014/main" id="{D8F21861-5913-76EA-FDDE-2F3F35A6A8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746543"/>
                <a:ext cx="638264" cy="352474"/>
              </a:xfrm>
              <a:prstGeom prst="rect">
                <a:avLst/>
              </a:prstGeom>
            </p:spPr>
          </p:pic>
          <p:pic>
            <p:nvPicPr>
              <p:cNvPr id="158" name="Imagen 157">
                <a:extLst>
                  <a:ext uri="{FF2B5EF4-FFF2-40B4-BE49-F238E27FC236}">
                    <a16:creationId xmlns:a16="http://schemas.microsoft.com/office/drawing/2014/main" id="{9052770A-5079-F7CB-EB1A-A0D303584E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055767"/>
                <a:ext cx="638264" cy="352474"/>
              </a:xfrm>
              <a:prstGeom prst="rect">
                <a:avLst/>
              </a:prstGeom>
            </p:spPr>
          </p:pic>
          <p:pic>
            <p:nvPicPr>
              <p:cNvPr id="159" name="Imagen 158">
                <a:extLst>
                  <a:ext uri="{FF2B5EF4-FFF2-40B4-BE49-F238E27FC236}">
                    <a16:creationId xmlns:a16="http://schemas.microsoft.com/office/drawing/2014/main" id="{F0C0AC57-ACE5-E9D1-48D7-7259CA4E1C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364991"/>
                <a:ext cx="638264" cy="352474"/>
              </a:xfrm>
              <a:prstGeom prst="rect">
                <a:avLst/>
              </a:prstGeom>
            </p:spPr>
          </p:pic>
          <p:pic>
            <p:nvPicPr>
              <p:cNvPr id="160" name="Imagen 159">
                <a:extLst>
                  <a:ext uri="{FF2B5EF4-FFF2-40B4-BE49-F238E27FC236}">
                    <a16:creationId xmlns:a16="http://schemas.microsoft.com/office/drawing/2014/main" id="{923A9C77-3F20-9541-9797-9E6C572C78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674215"/>
                <a:ext cx="638264" cy="352474"/>
              </a:xfrm>
              <a:prstGeom prst="rect">
                <a:avLst/>
              </a:prstGeom>
            </p:spPr>
          </p:pic>
          <p:pic>
            <p:nvPicPr>
              <p:cNvPr id="161" name="Imagen 160">
                <a:extLst>
                  <a:ext uri="{FF2B5EF4-FFF2-40B4-BE49-F238E27FC236}">
                    <a16:creationId xmlns:a16="http://schemas.microsoft.com/office/drawing/2014/main" id="{0BB76766-CF4F-0755-625C-D278133686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983439"/>
                <a:ext cx="638264" cy="352474"/>
              </a:xfrm>
              <a:prstGeom prst="rect">
                <a:avLst/>
              </a:prstGeom>
            </p:spPr>
          </p:pic>
          <p:pic>
            <p:nvPicPr>
              <p:cNvPr id="162" name="Imagen 161">
                <a:extLst>
                  <a:ext uri="{FF2B5EF4-FFF2-40B4-BE49-F238E27FC236}">
                    <a16:creationId xmlns:a16="http://schemas.microsoft.com/office/drawing/2014/main" id="{9F2E92C7-7C74-552F-1782-E319827E39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5292663"/>
                <a:ext cx="638264" cy="352474"/>
              </a:xfrm>
              <a:prstGeom prst="rect">
                <a:avLst/>
              </a:prstGeom>
            </p:spPr>
          </p:pic>
          <p:pic>
            <p:nvPicPr>
              <p:cNvPr id="163" name="Imagen 162">
                <a:extLst>
                  <a:ext uri="{FF2B5EF4-FFF2-40B4-BE49-F238E27FC236}">
                    <a16:creationId xmlns:a16="http://schemas.microsoft.com/office/drawing/2014/main" id="{5BC08BA2-93A5-33E1-B20E-CF168A9720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5601887"/>
                <a:ext cx="638264" cy="352474"/>
              </a:xfrm>
              <a:prstGeom prst="rect">
                <a:avLst/>
              </a:prstGeom>
            </p:spPr>
          </p:pic>
          <p:pic>
            <p:nvPicPr>
              <p:cNvPr id="164" name="Imagen 163">
                <a:extLst>
                  <a:ext uri="{FF2B5EF4-FFF2-40B4-BE49-F238E27FC236}">
                    <a16:creationId xmlns:a16="http://schemas.microsoft.com/office/drawing/2014/main" id="{C945FE9E-2CAC-74B6-A0CD-17EBA20A16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5911111"/>
                <a:ext cx="638264" cy="352474"/>
              </a:xfrm>
              <a:prstGeom prst="rect">
                <a:avLst/>
              </a:prstGeom>
            </p:spPr>
          </p:pic>
          <p:pic>
            <p:nvPicPr>
              <p:cNvPr id="165" name="Imagen 164">
                <a:extLst>
                  <a:ext uri="{FF2B5EF4-FFF2-40B4-BE49-F238E27FC236}">
                    <a16:creationId xmlns:a16="http://schemas.microsoft.com/office/drawing/2014/main" id="{6CA621E0-8D08-60AC-2E5E-468EDDA44D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6220329"/>
                <a:ext cx="638264" cy="352474"/>
              </a:xfrm>
              <a:prstGeom prst="rect">
                <a:avLst/>
              </a:prstGeom>
            </p:spPr>
          </p:pic>
        </p:grpSp>
      </p:grpSp>
      <p:grpSp>
        <p:nvGrpSpPr>
          <p:cNvPr id="128" name="Grupo 127">
            <a:extLst>
              <a:ext uri="{FF2B5EF4-FFF2-40B4-BE49-F238E27FC236}">
                <a16:creationId xmlns:a16="http://schemas.microsoft.com/office/drawing/2014/main" id="{9495F584-BB7B-649F-5BA0-30E80D78E82E}"/>
              </a:ext>
            </a:extLst>
          </p:cNvPr>
          <p:cNvGrpSpPr/>
          <p:nvPr/>
        </p:nvGrpSpPr>
        <p:grpSpPr>
          <a:xfrm>
            <a:off x="6205786" y="119550"/>
            <a:ext cx="5541663" cy="6778315"/>
            <a:chOff x="6205786" y="119550"/>
            <a:chExt cx="5541663" cy="6778315"/>
          </a:xfrm>
        </p:grpSpPr>
        <p:sp>
          <p:nvSpPr>
            <p:cNvPr id="129" name="Rectangle 17">
              <a:extLst>
                <a:ext uri="{FF2B5EF4-FFF2-40B4-BE49-F238E27FC236}">
                  <a16:creationId xmlns:a16="http://schemas.microsoft.com/office/drawing/2014/main" id="{3EF553BB-2B46-2186-6232-5A2B2B1E0BDC}"/>
                </a:ext>
              </a:extLst>
            </p:cNvPr>
            <p:cNvSpPr/>
            <p:nvPr/>
          </p:nvSpPr>
          <p:spPr>
            <a:xfrm>
              <a:off x="11225245" y="4069452"/>
              <a:ext cx="522204" cy="2657736"/>
            </a:xfrm>
            <a:prstGeom prst="rect">
              <a:avLst/>
            </a:prstGeom>
            <a:solidFill>
              <a:srgbClr val="FF3399"/>
            </a:solidFill>
            <a:ln>
              <a:no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0" name="Freeform: Shape 158">
              <a:extLst>
                <a:ext uri="{FF2B5EF4-FFF2-40B4-BE49-F238E27FC236}">
                  <a16:creationId xmlns:a16="http://schemas.microsoft.com/office/drawing/2014/main" id="{157C1F4D-2547-CE8D-7B41-3E580F36988C}"/>
                </a:ext>
              </a:extLst>
            </p:cNvPr>
            <p:cNvSpPr/>
            <p:nvPr/>
          </p:nvSpPr>
          <p:spPr>
            <a:xfrm>
              <a:off x="6205786" y="119550"/>
              <a:ext cx="5395162" cy="6607323"/>
            </a:xfrm>
            <a:custGeom>
              <a:avLst/>
              <a:gdLst>
                <a:gd name="connsiteX0" fmla="*/ 0 w 5395162"/>
                <a:gd name="connsiteY0" fmla="*/ 0 h 6607323"/>
                <a:gd name="connsiteX1" fmla="*/ 5395162 w 5395162"/>
                <a:gd name="connsiteY1" fmla="*/ 0 h 6607323"/>
                <a:gd name="connsiteX2" fmla="*/ 5395162 w 5395162"/>
                <a:gd name="connsiteY2" fmla="*/ 3949902 h 6607323"/>
                <a:gd name="connsiteX3" fmla="*/ 5230980 w 5395162"/>
                <a:gd name="connsiteY3" fmla="*/ 3949902 h 6607323"/>
                <a:gd name="connsiteX4" fmla="*/ 5032614 w 5395162"/>
                <a:gd name="connsiteY4" fmla="*/ 4148268 h 6607323"/>
                <a:gd name="connsiteX5" fmla="*/ 5032614 w 5395162"/>
                <a:gd name="connsiteY5" fmla="*/ 6607209 h 6607323"/>
                <a:gd name="connsiteX6" fmla="*/ 5032625 w 5395162"/>
                <a:gd name="connsiteY6" fmla="*/ 6607323 h 6607323"/>
                <a:gd name="connsiteX7" fmla="*/ 0 w 5395162"/>
                <a:gd name="connsiteY7" fmla="*/ 6607323 h 660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5162" h="6607323">
                  <a:moveTo>
                    <a:pt x="0" y="0"/>
                  </a:moveTo>
                  <a:lnTo>
                    <a:pt x="5395162" y="0"/>
                  </a:lnTo>
                  <a:lnTo>
                    <a:pt x="5395162" y="3949902"/>
                  </a:lnTo>
                  <a:lnTo>
                    <a:pt x="5230980" y="3949902"/>
                  </a:lnTo>
                  <a:cubicBezTo>
                    <a:pt x="5121425" y="3949902"/>
                    <a:pt x="5032614" y="4038713"/>
                    <a:pt x="5032614" y="4148268"/>
                  </a:cubicBezTo>
                  <a:lnTo>
                    <a:pt x="5032614" y="6607209"/>
                  </a:lnTo>
                  <a:lnTo>
                    <a:pt x="5032625" y="6607323"/>
                  </a:lnTo>
                  <a:lnTo>
                    <a:pt x="0" y="6607323"/>
                  </a:lnTo>
                  <a:close/>
                </a:path>
              </a:pathLst>
            </a:custGeom>
            <a:solidFill>
              <a:srgbClr val="FDFDFD"/>
            </a:solidFill>
            <a:ln>
              <a:no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TextBox 18">
              <a:extLst>
                <a:ext uri="{FF2B5EF4-FFF2-40B4-BE49-F238E27FC236}">
                  <a16:creationId xmlns:a16="http://schemas.microsoft.com/office/drawing/2014/main" id="{7FD036EC-FDFB-7D4F-F7B9-2BE8F4E20606}"/>
                </a:ext>
              </a:extLst>
            </p:cNvPr>
            <p:cNvSpPr txBox="1"/>
            <p:nvPr/>
          </p:nvSpPr>
          <p:spPr>
            <a:xfrm>
              <a:off x="11252914" y="5595360"/>
              <a:ext cx="461665" cy="1302505"/>
            </a:xfrm>
            <a:prstGeom prst="rect">
              <a:avLst/>
            </a:prstGeom>
            <a:noFill/>
          </p:spPr>
          <p:txBody>
            <a:bodyPr vert="vert270" wrap="square" rtlCol="0">
              <a:spAutoFit/>
            </a:bodyPr>
            <a:lstStyle/>
            <a:p>
              <a:pPr algn="ctr"/>
              <a:r>
                <a:rPr lang="en-US" b="1" dirty="0">
                  <a:solidFill>
                    <a:schemeClr val="bg1"/>
                  </a:solidFill>
                </a:rPr>
                <a:t>PAGE 29</a:t>
              </a:r>
            </a:p>
          </p:txBody>
        </p:sp>
      </p:grpSp>
      <p:grpSp>
        <p:nvGrpSpPr>
          <p:cNvPr id="3" name="Grupo 2">
            <a:extLst>
              <a:ext uri="{FF2B5EF4-FFF2-40B4-BE49-F238E27FC236}">
                <a16:creationId xmlns:a16="http://schemas.microsoft.com/office/drawing/2014/main" id="{477BA4B3-7331-AE27-1203-BE896DEFBF09}"/>
              </a:ext>
            </a:extLst>
          </p:cNvPr>
          <p:cNvGrpSpPr/>
          <p:nvPr/>
        </p:nvGrpSpPr>
        <p:grpSpPr>
          <a:xfrm>
            <a:off x="589221" y="1142862"/>
            <a:ext cx="5428034" cy="5353931"/>
            <a:chOff x="6172914" y="1142862"/>
            <a:chExt cx="5428034" cy="5353931"/>
          </a:xfrm>
        </p:grpSpPr>
        <p:cxnSp>
          <p:nvCxnSpPr>
            <p:cNvPr id="4" name="Straight Connector 6">
              <a:extLst>
                <a:ext uri="{FF2B5EF4-FFF2-40B4-BE49-F238E27FC236}">
                  <a16:creationId xmlns:a16="http://schemas.microsoft.com/office/drawing/2014/main" id="{9FF616DF-C78C-45AE-34DD-7C84F3FA393E}"/>
                </a:ext>
              </a:extLst>
            </p:cNvPr>
            <p:cNvCxnSpPr>
              <a:cxnSpLocks/>
            </p:cNvCxnSpPr>
            <p:nvPr/>
          </p:nvCxnSpPr>
          <p:spPr>
            <a:xfrm>
              <a:off x="6172914" y="1142862"/>
              <a:ext cx="5428034"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5" name="Straight Connector 147">
              <a:extLst>
                <a:ext uri="{FF2B5EF4-FFF2-40B4-BE49-F238E27FC236}">
                  <a16:creationId xmlns:a16="http://schemas.microsoft.com/office/drawing/2014/main" id="{4758F3A5-66C0-2B65-AE56-884CAAF9E8FA}"/>
                </a:ext>
              </a:extLst>
            </p:cNvPr>
            <p:cNvCxnSpPr>
              <a:cxnSpLocks/>
            </p:cNvCxnSpPr>
            <p:nvPr/>
          </p:nvCxnSpPr>
          <p:spPr>
            <a:xfrm>
              <a:off x="6172914" y="1554703"/>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 name="Straight Connector 148">
              <a:extLst>
                <a:ext uri="{FF2B5EF4-FFF2-40B4-BE49-F238E27FC236}">
                  <a16:creationId xmlns:a16="http://schemas.microsoft.com/office/drawing/2014/main" id="{128E4682-D532-E0AF-F644-AA6DA469713A}"/>
                </a:ext>
              </a:extLst>
            </p:cNvPr>
            <p:cNvCxnSpPr>
              <a:cxnSpLocks/>
            </p:cNvCxnSpPr>
            <p:nvPr/>
          </p:nvCxnSpPr>
          <p:spPr>
            <a:xfrm>
              <a:off x="6172914" y="3202067"/>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9" name="Straight Connector 149">
              <a:extLst>
                <a:ext uri="{FF2B5EF4-FFF2-40B4-BE49-F238E27FC236}">
                  <a16:creationId xmlns:a16="http://schemas.microsoft.com/office/drawing/2014/main" id="{806B3075-34D9-17E8-93B9-D51F8BFBB1BD}"/>
                </a:ext>
              </a:extLst>
            </p:cNvPr>
            <p:cNvCxnSpPr>
              <a:cxnSpLocks/>
            </p:cNvCxnSpPr>
            <p:nvPr/>
          </p:nvCxnSpPr>
          <p:spPr>
            <a:xfrm>
              <a:off x="6172914" y="3613908"/>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0" name="Straight Connector 150">
              <a:extLst>
                <a:ext uri="{FF2B5EF4-FFF2-40B4-BE49-F238E27FC236}">
                  <a16:creationId xmlns:a16="http://schemas.microsoft.com/office/drawing/2014/main" id="{E3E30EAA-2641-F836-D774-267DF5DD6BF4}"/>
                </a:ext>
              </a:extLst>
            </p:cNvPr>
            <p:cNvCxnSpPr>
              <a:cxnSpLocks/>
            </p:cNvCxnSpPr>
            <p:nvPr/>
          </p:nvCxnSpPr>
          <p:spPr>
            <a:xfrm>
              <a:off x="6172914" y="4025749"/>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6" name="Straight Connector 151">
              <a:extLst>
                <a:ext uri="{FF2B5EF4-FFF2-40B4-BE49-F238E27FC236}">
                  <a16:creationId xmlns:a16="http://schemas.microsoft.com/office/drawing/2014/main" id="{ED55B8AB-7C27-284C-A15B-4F508B04F79E}"/>
                </a:ext>
              </a:extLst>
            </p:cNvPr>
            <p:cNvCxnSpPr>
              <a:cxnSpLocks/>
            </p:cNvCxnSpPr>
            <p:nvPr/>
          </p:nvCxnSpPr>
          <p:spPr>
            <a:xfrm>
              <a:off x="6172914" y="443759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7" name="Straight Connector 152">
              <a:extLst>
                <a:ext uri="{FF2B5EF4-FFF2-40B4-BE49-F238E27FC236}">
                  <a16:creationId xmlns:a16="http://schemas.microsoft.com/office/drawing/2014/main" id="{00F743E2-99B4-00EA-FA11-F674D6C670DE}"/>
                </a:ext>
              </a:extLst>
            </p:cNvPr>
            <p:cNvCxnSpPr>
              <a:cxnSpLocks/>
            </p:cNvCxnSpPr>
            <p:nvPr/>
          </p:nvCxnSpPr>
          <p:spPr>
            <a:xfrm>
              <a:off x="6172914" y="4849431"/>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8" name="Straight Connector 153">
              <a:extLst>
                <a:ext uri="{FF2B5EF4-FFF2-40B4-BE49-F238E27FC236}">
                  <a16:creationId xmlns:a16="http://schemas.microsoft.com/office/drawing/2014/main" id="{EFE24485-2846-8BEE-B9F9-DF3468BB67A7}"/>
                </a:ext>
              </a:extLst>
            </p:cNvPr>
            <p:cNvCxnSpPr>
              <a:cxnSpLocks/>
            </p:cNvCxnSpPr>
            <p:nvPr/>
          </p:nvCxnSpPr>
          <p:spPr>
            <a:xfrm>
              <a:off x="6172914" y="5261272"/>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9" name="Straight Connector 154">
              <a:extLst>
                <a:ext uri="{FF2B5EF4-FFF2-40B4-BE49-F238E27FC236}">
                  <a16:creationId xmlns:a16="http://schemas.microsoft.com/office/drawing/2014/main" id="{2B24699C-8A1F-7F84-9F6E-C9BB53E44098}"/>
                </a:ext>
              </a:extLst>
            </p:cNvPr>
            <p:cNvCxnSpPr>
              <a:cxnSpLocks/>
            </p:cNvCxnSpPr>
            <p:nvPr/>
          </p:nvCxnSpPr>
          <p:spPr>
            <a:xfrm>
              <a:off x="6172914" y="567311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0" name="Straight Connector 155">
              <a:extLst>
                <a:ext uri="{FF2B5EF4-FFF2-40B4-BE49-F238E27FC236}">
                  <a16:creationId xmlns:a16="http://schemas.microsoft.com/office/drawing/2014/main" id="{36BD3358-2DE2-FE2D-7804-74668AC46AE1}"/>
                </a:ext>
              </a:extLst>
            </p:cNvPr>
            <p:cNvCxnSpPr>
              <a:cxnSpLocks/>
            </p:cNvCxnSpPr>
            <p:nvPr/>
          </p:nvCxnSpPr>
          <p:spPr>
            <a:xfrm>
              <a:off x="6172914" y="6084954"/>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1" name="Straight Connector 156">
              <a:extLst>
                <a:ext uri="{FF2B5EF4-FFF2-40B4-BE49-F238E27FC236}">
                  <a16:creationId xmlns:a16="http://schemas.microsoft.com/office/drawing/2014/main" id="{F8B9D7AC-6AFE-A0F6-6AC8-F22DD308B8A9}"/>
                </a:ext>
              </a:extLst>
            </p:cNvPr>
            <p:cNvCxnSpPr>
              <a:cxnSpLocks/>
            </p:cNvCxnSpPr>
            <p:nvPr/>
          </p:nvCxnSpPr>
          <p:spPr>
            <a:xfrm>
              <a:off x="6172914" y="649679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2" name="Straight Connector 147">
              <a:extLst>
                <a:ext uri="{FF2B5EF4-FFF2-40B4-BE49-F238E27FC236}">
                  <a16:creationId xmlns:a16="http://schemas.microsoft.com/office/drawing/2014/main" id="{8C93BF99-D52A-898B-2F5F-52CA8DAC1B03}"/>
                </a:ext>
              </a:extLst>
            </p:cNvPr>
            <p:cNvCxnSpPr>
              <a:cxnSpLocks/>
            </p:cNvCxnSpPr>
            <p:nvPr/>
          </p:nvCxnSpPr>
          <p:spPr>
            <a:xfrm>
              <a:off x="6172914" y="1966544"/>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3" name="Straight Connector 147">
              <a:extLst>
                <a:ext uri="{FF2B5EF4-FFF2-40B4-BE49-F238E27FC236}">
                  <a16:creationId xmlns:a16="http://schemas.microsoft.com/office/drawing/2014/main" id="{F78A7EAC-C796-DB5C-36CC-2C93F08629DF}"/>
                </a:ext>
              </a:extLst>
            </p:cNvPr>
            <p:cNvCxnSpPr>
              <a:cxnSpLocks/>
            </p:cNvCxnSpPr>
            <p:nvPr/>
          </p:nvCxnSpPr>
          <p:spPr>
            <a:xfrm>
              <a:off x="6172914" y="2378385"/>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4" name="Straight Connector 147">
              <a:extLst>
                <a:ext uri="{FF2B5EF4-FFF2-40B4-BE49-F238E27FC236}">
                  <a16:creationId xmlns:a16="http://schemas.microsoft.com/office/drawing/2014/main" id="{206925D7-10C0-1B31-A199-B4401AAFC83E}"/>
                </a:ext>
              </a:extLst>
            </p:cNvPr>
            <p:cNvCxnSpPr>
              <a:cxnSpLocks/>
            </p:cNvCxnSpPr>
            <p:nvPr/>
          </p:nvCxnSpPr>
          <p:spPr>
            <a:xfrm>
              <a:off x="6172914" y="2790226"/>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grpSp>
      <p:grpSp>
        <p:nvGrpSpPr>
          <p:cNvPr id="75" name="Grupo 74">
            <a:extLst>
              <a:ext uri="{FF2B5EF4-FFF2-40B4-BE49-F238E27FC236}">
                <a16:creationId xmlns:a16="http://schemas.microsoft.com/office/drawing/2014/main" id="{E3520D65-682E-3B95-FBF5-B4178405A41F}"/>
              </a:ext>
            </a:extLst>
          </p:cNvPr>
          <p:cNvGrpSpPr/>
          <p:nvPr/>
        </p:nvGrpSpPr>
        <p:grpSpPr>
          <a:xfrm>
            <a:off x="6130762" y="1139618"/>
            <a:ext cx="5428034" cy="5353931"/>
            <a:chOff x="6172914" y="1142862"/>
            <a:chExt cx="5428034" cy="5353931"/>
          </a:xfrm>
        </p:grpSpPr>
        <p:cxnSp>
          <p:nvCxnSpPr>
            <p:cNvPr id="76" name="Straight Connector 6">
              <a:extLst>
                <a:ext uri="{FF2B5EF4-FFF2-40B4-BE49-F238E27FC236}">
                  <a16:creationId xmlns:a16="http://schemas.microsoft.com/office/drawing/2014/main" id="{C3299414-0993-9B3A-36B5-A9ADE4F5482C}"/>
                </a:ext>
              </a:extLst>
            </p:cNvPr>
            <p:cNvCxnSpPr>
              <a:cxnSpLocks/>
            </p:cNvCxnSpPr>
            <p:nvPr/>
          </p:nvCxnSpPr>
          <p:spPr>
            <a:xfrm>
              <a:off x="6172914" y="1142862"/>
              <a:ext cx="5428034"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7" name="Straight Connector 147">
              <a:extLst>
                <a:ext uri="{FF2B5EF4-FFF2-40B4-BE49-F238E27FC236}">
                  <a16:creationId xmlns:a16="http://schemas.microsoft.com/office/drawing/2014/main" id="{09ED499C-314F-B4CC-9195-14509EC40F76}"/>
                </a:ext>
              </a:extLst>
            </p:cNvPr>
            <p:cNvCxnSpPr>
              <a:cxnSpLocks/>
            </p:cNvCxnSpPr>
            <p:nvPr/>
          </p:nvCxnSpPr>
          <p:spPr>
            <a:xfrm>
              <a:off x="6172914" y="1554703"/>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8" name="Straight Connector 148">
              <a:extLst>
                <a:ext uri="{FF2B5EF4-FFF2-40B4-BE49-F238E27FC236}">
                  <a16:creationId xmlns:a16="http://schemas.microsoft.com/office/drawing/2014/main" id="{DCC73658-8C6F-514E-8B05-0CFB28022095}"/>
                </a:ext>
              </a:extLst>
            </p:cNvPr>
            <p:cNvCxnSpPr>
              <a:cxnSpLocks/>
            </p:cNvCxnSpPr>
            <p:nvPr/>
          </p:nvCxnSpPr>
          <p:spPr>
            <a:xfrm>
              <a:off x="6172914" y="3202067"/>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9" name="Straight Connector 149">
              <a:extLst>
                <a:ext uri="{FF2B5EF4-FFF2-40B4-BE49-F238E27FC236}">
                  <a16:creationId xmlns:a16="http://schemas.microsoft.com/office/drawing/2014/main" id="{69D4ADFB-8F57-38F6-3D32-33517D21F823}"/>
                </a:ext>
              </a:extLst>
            </p:cNvPr>
            <p:cNvCxnSpPr>
              <a:cxnSpLocks/>
            </p:cNvCxnSpPr>
            <p:nvPr/>
          </p:nvCxnSpPr>
          <p:spPr>
            <a:xfrm>
              <a:off x="6172914" y="3613908"/>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0" name="Straight Connector 150">
              <a:extLst>
                <a:ext uri="{FF2B5EF4-FFF2-40B4-BE49-F238E27FC236}">
                  <a16:creationId xmlns:a16="http://schemas.microsoft.com/office/drawing/2014/main" id="{6D9E93F0-B65D-F59C-A437-B3BB813D74BA}"/>
                </a:ext>
              </a:extLst>
            </p:cNvPr>
            <p:cNvCxnSpPr>
              <a:cxnSpLocks/>
            </p:cNvCxnSpPr>
            <p:nvPr/>
          </p:nvCxnSpPr>
          <p:spPr>
            <a:xfrm>
              <a:off x="6172914" y="4025749"/>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1" name="Straight Connector 151">
              <a:extLst>
                <a:ext uri="{FF2B5EF4-FFF2-40B4-BE49-F238E27FC236}">
                  <a16:creationId xmlns:a16="http://schemas.microsoft.com/office/drawing/2014/main" id="{AEB8D9DC-E565-8B88-331A-8F960DB4552D}"/>
                </a:ext>
              </a:extLst>
            </p:cNvPr>
            <p:cNvCxnSpPr>
              <a:cxnSpLocks/>
            </p:cNvCxnSpPr>
            <p:nvPr/>
          </p:nvCxnSpPr>
          <p:spPr>
            <a:xfrm>
              <a:off x="6172914" y="443759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2" name="Straight Connector 152">
              <a:extLst>
                <a:ext uri="{FF2B5EF4-FFF2-40B4-BE49-F238E27FC236}">
                  <a16:creationId xmlns:a16="http://schemas.microsoft.com/office/drawing/2014/main" id="{CE01C0FF-56A0-A097-D5F2-06E444199AD4}"/>
                </a:ext>
              </a:extLst>
            </p:cNvPr>
            <p:cNvCxnSpPr>
              <a:cxnSpLocks/>
            </p:cNvCxnSpPr>
            <p:nvPr/>
          </p:nvCxnSpPr>
          <p:spPr>
            <a:xfrm>
              <a:off x="6172914" y="4849431"/>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3" name="Straight Connector 153">
              <a:extLst>
                <a:ext uri="{FF2B5EF4-FFF2-40B4-BE49-F238E27FC236}">
                  <a16:creationId xmlns:a16="http://schemas.microsoft.com/office/drawing/2014/main" id="{73DC8573-C701-443C-7660-F9E09790AFCF}"/>
                </a:ext>
              </a:extLst>
            </p:cNvPr>
            <p:cNvCxnSpPr>
              <a:cxnSpLocks/>
            </p:cNvCxnSpPr>
            <p:nvPr/>
          </p:nvCxnSpPr>
          <p:spPr>
            <a:xfrm>
              <a:off x="6172914" y="5261272"/>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4" name="Straight Connector 154">
              <a:extLst>
                <a:ext uri="{FF2B5EF4-FFF2-40B4-BE49-F238E27FC236}">
                  <a16:creationId xmlns:a16="http://schemas.microsoft.com/office/drawing/2014/main" id="{3EF87366-F552-D67B-8FB3-7556366E7FED}"/>
                </a:ext>
              </a:extLst>
            </p:cNvPr>
            <p:cNvCxnSpPr>
              <a:cxnSpLocks/>
            </p:cNvCxnSpPr>
            <p:nvPr/>
          </p:nvCxnSpPr>
          <p:spPr>
            <a:xfrm>
              <a:off x="6172914" y="567311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5" name="Straight Connector 155">
              <a:extLst>
                <a:ext uri="{FF2B5EF4-FFF2-40B4-BE49-F238E27FC236}">
                  <a16:creationId xmlns:a16="http://schemas.microsoft.com/office/drawing/2014/main" id="{BF280C83-E21F-6324-886B-4646ED243759}"/>
                </a:ext>
              </a:extLst>
            </p:cNvPr>
            <p:cNvCxnSpPr>
              <a:cxnSpLocks/>
            </p:cNvCxnSpPr>
            <p:nvPr/>
          </p:nvCxnSpPr>
          <p:spPr>
            <a:xfrm>
              <a:off x="6172914" y="6084954"/>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6" name="Straight Connector 156">
              <a:extLst>
                <a:ext uri="{FF2B5EF4-FFF2-40B4-BE49-F238E27FC236}">
                  <a16:creationId xmlns:a16="http://schemas.microsoft.com/office/drawing/2014/main" id="{3A7BEB74-4E8C-1350-4DA9-2423A01B1060}"/>
                </a:ext>
              </a:extLst>
            </p:cNvPr>
            <p:cNvCxnSpPr>
              <a:cxnSpLocks/>
            </p:cNvCxnSpPr>
            <p:nvPr/>
          </p:nvCxnSpPr>
          <p:spPr>
            <a:xfrm>
              <a:off x="6172914" y="649679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7" name="Straight Connector 147">
              <a:extLst>
                <a:ext uri="{FF2B5EF4-FFF2-40B4-BE49-F238E27FC236}">
                  <a16:creationId xmlns:a16="http://schemas.microsoft.com/office/drawing/2014/main" id="{BE0F0B80-68CF-43C8-34B6-0AB55B478DEC}"/>
                </a:ext>
              </a:extLst>
            </p:cNvPr>
            <p:cNvCxnSpPr>
              <a:cxnSpLocks/>
            </p:cNvCxnSpPr>
            <p:nvPr/>
          </p:nvCxnSpPr>
          <p:spPr>
            <a:xfrm>
              <a:off x="6172914" y="1966544"/>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8" name="Straight Connector 147">
              <a:extLst>
                <a:ext uri="{FF2B5EF4-FFF2-40B4-BE49-F238E27FC236}">
                  <a16:creationId xmlns:a16="http://schemas.microsoft.com/office/drawing/2014/main" id="{43801DF8-61D0-E5D6-56A7-A18FE95CE91F}"/>
                </a:ext>
              </a:extLst>
            </p:cNvPr>
            <p:cNvCxnSpPr>
              <a:cxnSpLocks/>
            </p:cNvCxnSpPr>
            <p:nvPr/>
          </p:nvCxnSpPr>
          <p:spPr>
            <a:xfrm>
              <a:off x="6172914" y="2378385"/>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9" name="Straight Connector 147">
              <a:extLst>
                <a:ext uri="{FF2B5EF4-FFF2-40B4-BE49-F238E27FC236}">
                  <a16:creationId xmlns:a16="http://schemas.microsoft.com/office/drawing/2014/main" id="{655266DE-7371-1680-8269-4836DBBA977E}"/>
                </a:ext>
              </a:extLst>
            </p:cNvPr>
            <p:cNvCxnSpPr>
              <a:cxnSpLocks/>
            </p:cNvCxnSpPr>
            <p:nvPr/>
          </p:nvCxnSpPr>
          <p:spPr>
            <a:xfrm>
              <a:off x="6172914" y="2790226"/>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grpSp>
      <p:sp>
        <p:nvSpPr>
          <p:cNvPr id="93" name="CuadroTexto 92">
            <a:extLst>
              <a:ext uri="{FF2B5EF4-FFF2-40B4-BE49-F238E27FC236}">
                <a16:creationId xmlns:a16="http://schemas.microsoft.com/office/drawing/2014/main" id="{D0B7B7C7-A77C-9019-CB9A-8CA0140ACB3B}"/>
              </a:ext>
            </a:extLst>
          </p:cNvPr>
          <p:cNvSpPr txBox="1"/>
          <p:nvPr/>
        </p:nvSpPr>
        <p:spPr>
          <a:xfrm>
            <a:off x="6393032" y="744127"/>
            <a:ext cx="4745133" cy="5493812"/>
          </a:xfrm>
          <a:prstGeom prst="rect">
            <a:avLst/>
          </a:prstGeom>
          <a:noFill/>
        </p:spPr>
        <p:txBody>
          <a:bodyPr wrap="square" rtlCol="0">
            <a:spAutoFit/>
          </a:bodyPr>
          <a:lstStyle/>
          <a:p>
            <a:pPr algn="just">
              <a:lnSpc>
                <a:spcPct val="150000"/>
              </a:lnSpc>
            </a:pPr>
            <a:endParaRPr lang="es-ES" dirty="0">
              <a:solidFill>
                <a:schemeClr val="bg1">
                  <a:lumMod val="50000"/>
                </a:schemeClr>
              </a:solidFill>
              <a:latin typeface="Agency FB" panose="020B0503020202020204" pitchFamily="34" charset="0"/>
            </a:endParaRPr>
          </a:p>
          <a:p>
            <a:pPr algn="just">
              <a:lnSpc>
                <a:spcPct val="150000"/>
              </a:lnSpc>
            </a:pPr>
            <a:endParaRPr lang="es-ES" dirty="0">
              <a:solidFill>
                <a:schemeClr val="bg1">
                  <a:lumMod val="50000"/>
                </a:schemeClr>
              </a:solidFill>
              <a:latin typeface="Agency FB" panose="020B0503020202020204" pitchFamily="34" charset="0"/>
            </a:endParaRPr>
          </a:p>
          <a:p>
            <a:pPr algn="just">
              <a:lnSpc>
                <a:spcPct val="150000"/>
              </a:lnSpc>
            </a:pPr>
            <a:endParaRPr lang="es-ES" dirty="0">
              <a:solidFill>
                <a:schemeClr val="bg1">
                  <a:lumMod val="50000"/>
                </a:schemeClr>
              </a:solidFill>
              <a:latin typeface="Agency FB" panose="020B0503020202020204" pitchFamily="34" charset="0"/>
            </a:endParaRPr>
          </a:p>
          <a:p>
            <a:pPr algn="just">
              <a:lnSpc>
                <a:spcPct val="150000"/>
              </a:lnSpc>
            </a:pPr>
            <a:endParaRPr lang="es-ES" dirty="0">
              <a:solidFill>
                <a:schemeClr val="bg1">
                  <a:lumMod val="50000"/>
                </a:schemeClr>
              </a:solidFill>
              <a:latin typeface="Agency FB" panose="020B0503020202020204" pitchFamily="34" charset="0"/>
            </a:endParaRPr>
          </a:p>
          <a:p>
            <a:pPr algn="just">
              <a:lnSpc>
                <a:spcPct val="150000"/>
              </a:lnSpc>
            </a:pPr>
            <a:endParaRPr lang="es-ES" dirty="0">
              <a:solidFill>
                <a:schemeClr val="bg1">
                  <a:lumMod val="50000"/>
                </a:schemeClr>
              </a:solidFill>
              <a:latin typeface="Agency FB" panose="020B0503020202020204" pitchFamily="34" charset="0"/>
            </a:endParaRPr>
          </a:p>
          <a:p>
            <a:pPr algn="just">
              <a:lnSpc>
                <a:spcPct val="150000"/>
              </a:lnSpc>
            </a:pPr>
            <a:endParaRPr lang="es-ES" dirty="0">
              <a:solidFill>
                <a:schemeClr val="bg1">
                  <a:lumMod val="50000"/>
                </a:schemeClr>
              </a:solidFill>
              <a:latin typeface="Agency FB" panose="020B0503020202020204" pitchFamily="34" charset="0"/>
            </a:endParaRPr>
          </a:p>
          <a:p>
            <a:pPr algn="just">
              <a:lnSpc>
                <a:spcPct val="150000"/>
              </a:lnSpc>
            </a:pPr>
            <a:endParaRPr lang="es-ES" dirty="0">
              <a:solidFill>
                <a:schemeClr val="bg1">
                  <a:lumMod val="50000"/>
                </a:schemeClr>
              </a:solidFill>
              <a:latin typeface="Agency FB" panose="020B0503020202020204" pitchFamily="34" charset="0"/>
            </a:endParaRPr>
          </a:p>
          <a:p>
            <a:pPr algn="just">
              <a:lnSpc>
                <a:spcPct val="150000"/>
              </a:lnSpc>
            </a:pPr>
            <a:r>
              <a:rPr lang="en-US" dirty="0">
                <a:solidFill>
                  <a:schemeClr val="bg1">
                    <a:lumMod val="50000"/>
                  </a:schemeClr>
                </a:solidFill>
                <a:latin typeface="Agency FB" panose="020B0503020202020204" pitchFamily="34" charset="0"/>
              </a:rPr>
              <a:t>In this graph, two lines converge:</a:t>
            </a:r>
          </a:p>
          <a:p>
            <a:pPr marL="285750" indent="-285750" algn="just">
              <a:lnSpc>
                <a:spcPct val="150000"/>
              </a:lnSpc>
              <a:buFont typeface="Arial" panose="020B0604020202020204" pitchFamily="34" charset="0"/>
              <a:buChar char="•"/>
            </a:pPr>
            <a:r>
              <a:rPr lang="en-US" dirty="0">
                <a:solidFill>
                  <a:schemeClr val="bg1">
                    <a:lumMod val="50000"/>
                  </a:schemeClr>
                </a:solidFill>
                <a:latin typeface="Agency FB" panose="020B0503020202020204" pitchFamily="34" charset="0"/>
              </a:rPr>
              <a:t>Green: the (safety) distance we need.</a:t>
            </a:r>
          </a:p>
          <a:p>
            <a:pPr marL="285750" indent="-285750" algn="just">
              <a:lnSpc>
                <a:spcPct val="150000"/>
              </a:lnSpc>
              <a:buFont typeface="Arial" panose="020B0604020202020204" pitchFamily="34" charset="0"/>
              <a:buChar char="•"/>
            </a:pPr>
            <a:r>
              <a:rPr lang="en-US" dirty="0">
                <a:solidFill>
                  <a:schemeClr val="bg1">
                    <a:lumMod val="50000"/>
                  </a:schemeClr>
                </a:solidFill>
                <a:latin typeface="Agency FB" panose="020B0503020202020204" pitchFamily="34" charset="0"/>
              </a:rPr>
              <a:t>Yellow: the distance we are </a:t>
            </a:r>
            <a:r>
              <a:rPr lang="en-US" dirty="0" smtClean="0">
                <a:solidFill>
                  <a:schemeClr val="bg1">
                    <a:lumMod val="50000"/>
                  </a:schemeClr>
                </a:solidFill>
                <a:latin typeface="Agency FB" panose="020B0503020202020204" pitchFamily="34" charset="0"/>
              </a:rPr>
              <a:t>actually leaving</a:t>
            </a:r>
            <a:r>
              <a:rPr lang="en-US" dirty="0">
                <a:solidFill>
                  <a:schemeClr val="bg1">
                    <a:lumMod val="50000"/>
                  </a:schemeClr>
                </a:solidFill>
                <a:latin typeface="Agency FB" panose="020B0503020202020204" pitchFamily="34" charset="0"/>
              </a:rPr>
              <a:t>.</a:t>
            </a:r>
          </a:p>
          <a:p>
            <a:pPr algn="just">
              <a:lnSpc>
                <a:spcPct val="150000"/>
              </a:lnSpc>
            </a:pPr>
            <a:endParaRPr lang="en-US" dirty="0">
              <a:solidFill>
                <a:schemeClr val="bg1">
                  <a:lumMod val="50000"/>
                </a:schemeClr>
              </a:solidFill>
              <a:latin typeface="Agency FB" panose="020B0503020202020204" pitchFamily="34" charset="0"/>
            </a:endParaRPr>
          </a:p>
          <a:p>
            <a:pPr marL="342900" indent="-342900" algn="just">
              <a:lnSpc>
                <a:spcPct val="150000"/>
              </a:lnSpc>
              <a:buFont typeface="+mj-lt"/>
              <a:buAutoNum type="arabicPeriod"/>
            </a:pPr>
            <a:r>
              <a:rPr lang="en-US" dirty="0">
                <a:solidFill>
                  <a:schemeClr val="bg1">
                    <a:lumMod val="50000"/>
                  </a:schemeClr>
                </a:solidFill>
                <a:latin typeface="Agency FB" panose="020B0503020202020204" pitchFamily="34" charset="0"/>
              </a:rPr>
              <a:t>TD: Areas where the green is above =&gt; Unsafe.</a:t>
            </a:r>
          </a:p>
          <a:p>
            <a:pPr marL="342900" indent="-342900" algn="just">
              <a:lnSpc>
                <a:spcPct val="150000"/>
              </a:lnSpc>
              <a:buFont typeface="+mj-lt"/>
              <a:buAutoNum type="arabicPeriod"/>
            </a:pPr>
            <a:r>
              <a:rPr lang="en-US" dirty="0">
                <a:solidFill>
                  <a:schemeClr val="bg1">
                    <a:lumMod val="50000"/>
                  </a:schemeClr>
                </a:solidFill>
                <a:latin typeface="Agency FB" panose="020B0503020202020204" pitchFamily="34" charset="0"/>
              </a:rPr>
              <a:t>WD: Has not invaded the safety distance </a:t>
            </a:r>
            <a:r>
              <a:rPr lang="en-US" dirty="0" smtClean="0">
                <a:solidFill>
                  <a:schemeClr val="bg1">
                    <a:lumMod val="50000"/>
                  </a:schemeClr>
                </a:solidFill>
                <a:latin typeface="Agency FB" panose="020B0503020202020204" pitchFamily="34" charset="0"/>
              </a:rPr>
              <a:t>=&gt; </a:t>
            </a:r>
            <a:r>
              <a:rPr lang="en-US" dirty="0">
                <a:solidFill>
                  <a:schemeClr val="bg1">
                    <a:lumMod val="50000"/>
                  </a:schemeClr>
                </a:solidFill>
                <a:latin typeface="Agency FB" panose="020B0503020202020204" pitchFamily="34" charset="0"/>
              </a:rPr>
              <a:t>Safe.</a:t>
            </a:r>
            <a:r>
              <a:rPr lang="es-ES" dirty="0">
                <a:solidFill>
                  <a:schemeClr val="bg1">
                    <a:lumMod val="50000"/>
                  </a:schemeClr>
                </a:solidFill>
                <a:latin typeface="Agency FB" panose="020B0503020202020204" pitchFamily="34" charset="0"/>
              </a:rPr>
              <a:t>.</a:t>
            </a:r>
          </a:p>
        </p:txBody>
      </p:sp>
      <p:sp>
        <p:nvSpPr>
          <p:cNvPr id="94" name="CuadroTexto 93">
            <a:extLst>
              <a:ext uri="{FF2B5EF4-FFF2-40B4-BE49-F238E27FC236}">
                <a16:creationId xmlns:a16="http://schemas.microsoft.com/office/drawing/2014/main" id="{C2AB2695-9C24-08E8-CCE7-654ECB30AB68}"/>
              </a:ext>
            </a:extLst>
          </p:cNvPr>
          <p:cNvSpPr txBox="1"/>
          <p:nvPr/>
        </p:nvSpPr>
        <p:spPr>
          <a:xfrm>
            <a:off x="854736" y="711696"/>
            <a:ext cx="4745133" cy="453394"/>
          </a:xfrm>
          <a:prstGeom prst="rect">
            <a:avLst/>
          </a:prstGeom>
          <a:noFill/>
        </p:spPr>
        <p:txBody>
          <a:bodyPr wrap="square" rtlCol="0">
            <a:spAutoFit/>
          </a:bodyPr>
          <a:lstStyle/>
          <a:p>
            <a:pPr algn="just">
              <a:lnSpc>
                <a:spcPct val="150000"/>
              </a:lnSpc>
            </a:pPr>
            <a:endParaRPr lang="es-ES" dirty="0">
              <a:solidFill>
                <a:schemeClr val="bg1">
                  <a:lumMod val="50000"/>
                </a:schemeClr>
              </a:solidFill>
              <a:latin typeface="Agency FB" panose="020B0503020202020204" pitchFamily="34" charset="0"/>
            </a:endParaRPr>
          </a:p>
        </p:txBody>
      </p:sp>
      <p:sp>
        <p:nvSpPr>
          <p:cNvPr id="91" name="TextBox 208">
            <a:extLst>
              <a:ext uri="{FF2B5EF4-FFF2-40B4-BE49-F238E27FC236}">
                <a16:creationId xmlns:a16="http://schemas.microsoft.com/office/drawing/2014/main" id="{92936456-809C-EC9A-9162-A6AA48226DC8}"/>
              </a:ext>
            </a:extLst>
          </p:cNvPr>
          <p:cNvSpPr txBox="1"/>
          <p:nvPr/>
        </p:nvSpPr>
        <p:spPr>
          <a:xfrm>
            <a:off x="891139" y="257421"/>
            <a:ext cx="4533997" cy="461665"/>
          </a:xfrm>
          <a:prstGeom prst="rect">
            <a:avLst/>
          </a:prstGeom>
          <a:noFill/>
        </p:spPr>
        <p:txBody>
          <a:bodyPr wrap="square" rtlCol="0">
            <a:spAutoFit/>
          </a:bodyPr>
          <a:lstStyle/>
          <a:p>
            <a:r>
              <a:rPr lang="en-US" sz="2400" dirty="0" smtClean="0">
                <a:solidFill>
                  <a:srgbClr val="0070C0"/>
                </a:solidFill>
                <a:latin typeface="Agency FB" panose="020B0503020202020204" pitchFamily="34" charset="0"/>
                <a:ea typeface="Hand Of Sean" panose="02000500000000000000" pitchFamily="2" charset="-128"/>
              </a:rPr>
              <a:t>ECD Efficiency in Space</a:t>
            </a:r>
            <a:endParaRPr lang="en-US" sz="2400" dirty="0">
              <a:solidFill>
                <a:srgbClr val="0070C0"/>
              </a:solidFill>
              <a:latin typeface="Agency FB" panose="020B0503020202020204" pitchFamily="34" charset="0"/>
              <a:ea typeface="Hand Of Sean" panose="02000500000000000000" pitchFamily="2" charset="-128"/>
            </a:endParaRPr>
          </a:p>
        </p:txBody>
      </p:sp>
      <p:sp>
        <p:nvSpPr>
          <p:cNvPr id="90" name="CuadroTexto 89">
            <a:extLst>
              <a:ext uri="{FF2B5EF4-FFF2-40B4-BE49-F238E27FC236}">
                <a16:creationId xmlns:a16="http://schemas.microsoft.com/office/drawing/2014/main" id="{D64DEAFB-40B6-E951-6D5A-DE4E536BE8F0}"/>
              </a:ext>
            </a:extLst>
          </p:cNvPr>
          <p:cNvSpPr txBox="1"/>
          <p:nvPr/>
        </p:nvSpPr>
        <p:spPr>
          <a:xfrm>
            <a:off x="854736" y="711696"/>
            <a:ext cx="4745133" cy="5493812"/>
          </a:xfrm>
          <a:prstGeom prst="rect">
            <a:avLst/>
          </a:prstGeom>
          <a:noFill/>
        </p:spPr>
        <p:txBody>
          <a:bodyPr wrap="square" rtlCol="0">
            <a:spAutoFit/>
          </a:bodyPr>
          <a:lstStyle/>
          <a:p>
            <a:pPr algn="just">
              <a:lnSpc>
                <a:spcPct val="150000"/>
              </a:lnSpc>
            </a:pPr>
            <a:endParaRPr lang="es-ES" dirty="0">
              <a:solidFill>
                <a:schemeClr val="bg1">
                  <a:lumMod val="50000"/>
                </a:schemeClr>
              </a:solidFill>
              <a:latin typeface="Agency FB" panose="020B0503020202020204" pitchFamily="34" charset="0"/>
            </a:endParaRPr>
          </a:p>
          <a:p>
            <a:pPr algn="just">
              <a:lnSpc>
                <a:spcPct val="150000"/>
              </a:lnSpc>
            </a:pPr>
            <a:endParaRPr lang="es-ES" dirty="0">
              <a:solidFill>
                <a:schemeClr val="bg1">
                  <a:lumMod val="50000"/>
                </a:schemeClr>
              </a:solidFill>
              <a:latin typeface="Agency FB" panose="020B0503020202020204" pitchFamily="34" charset="0"/>
            </a:endParaRPr>
          </a:p>
          <a:p>
            <a:pPr algn="just">
              <a:lnSpc>
                <a:spcPct val="150000"/>
              </a:lnSpc>
            </a:pPr>
            <a:endParaRPr lang="es-ES" dirty="0">
              <a:solidFill>
                <a:schemeClr val="bg1">
                  <a:lumMod val="50000"/>
                </a:schemeClr>
              </a:solidFill>
              <a:latin typeface="Agency FB" panose="020B0503020202020204" pitchFamily="34" charset="0"/>
            </a:endParaRPr>
          </a:p>
          <a:p>
            <a:pPr algn="just">
              <a:lnSpc>
                <a:spcPct val="150000"/>
              </a:lnSpc>
            </a:pPr>
            <a:endParaRPr lang="es-ES" dirty="0">
              <a:solidFill>
                <a:schemeClr val="bg1">
                  <a:lumMod val="50000"/>
                </a:schemeClr>
              </a:solidFill>
              <a:latin typeface="Agency FB" panose="020B0503020202020204" pitchFamily="34" charset="0"/>
            </a:endParaRPr>
          </a:p>
          <a:p>
            <a:pPr algn="just">
              <a:lnSpc>
                <a:spcPct val="150000"/>
              </a:lnSpc>
            </a:pPr>
            <a:endParaRPr lang="es-ES" dirty="0">
              <a:solidFill>
                <a:schemeClr val="bg1">
                  <a:lumMod val="50000"/>
                </a:schemeClr>
              </a:solidFill>
              <a:latin typeface="Agency FB" panose="020B0503020202020204" pitchFamily="34" charset="0"/>
            </a:endParaRPr>
          </a:p>
          <a:p>
            <a:pPr algn="just">
              <a:lnSpc>
                <a:spcPct val="150000"/>
              </a:lnSpc>
            </a:pPr>
            <a:endParaRPr lang="es-ES" dirty="0">
              <a:solidFill>
                <a:schemeClr val="bg1">
                  <a:lumMod val="50000"/>
                </a:schemeClr>
              </a:solidFill>
              <a:latin typeface="Agency FB" panose="020B0503020202020204" pitchFamily="34" charset="0"/>
            </a:endParaRPr>
          </a:p>
          <a:p>
            <a:pPr algn="just">
              <a:lnSpc>
                <a:spcPct val="150000"/>
              </a:lnSpc>
            </a:pPr>
            <a:endParaRPr lang="es-ES" dirty="0">
              <a:solidFill>
                <a:schemeClr val="bg1">
                  <a:lumMod val="50000"/>
                </a:schemeClr>
              </a:solidFill>
              <a:latin typeface="Agency FB" panose="020B0503020202020204" pitchFamily="34" charset="0"/>
            </a:endParaRPr>
          </a:p>
          <a:p>
            <a:pPr algn="just">
              <a:lnSpc>
                <a:spcPct val="150000"/>
              </a:lnSpc>
            </a:pPr>
            <a:r>
              <a:rPr lang="en-US" dirty="0">
                <a:solidFill>
                  <a:schemeClr val="bg1">
                    <a:lumMod val="50000"/>
                  </a:schemeClr>
                </a:solidFill>
                <a:latin typeface="Agency FB" panose="020B0503020202020204" pitchFamily="34" charset="0"/>
              </a:rPr>
              <a:t>It should be interpreted vertically; the distance between the green and yellow lines indicates the amount of 'asphalt' we need in our driving:</a:t>
            </a:r>
          </a:p>
          <a:p>
            <a:pPr algn="just">
              <a:lnSpc>
                <a:spcPct val="150000"/>
              </a:lnSpc>
            </a:pPr>
            <a:endParaRPr lang="en-US" dirty="0">
              <a:solidFill>
                <a:schemeClr val="bg1">
                  <a:lumMod val="50000"/>
                </a:schemeClr>
              </a:solidFill>
              <a:latin typeface="Agency FB" panose="020B0503020202020204" pitchFamily="34" charset="0"/>
            </a:endParaRPr>
          </a:p>
          <a:p>
            <a:pPr marL="342900" indent="-342900" algn="just">
              <a:lnSpc>
                <a:spcPct val="150000"/>
              </a:lnSpc>
              <a:buFont typeface="+mj-lt"/>
              <a:buAutoNum type="arabicPeriod"/>
            </a:pPr>
            <a:r>
              <a:rPr lang="en-US" dirty="0">
                <a:solidFill>
                  <a:schemeClr val="bg1">
                    <a:lumMod val="50000"/>
                  </a:schemeClr>
                </a:solidFill>
                <a:latin typeface="Agency FB" panose="020B0503020202020204" pitchFamily="34" charset="0"/>
              </a:rPr>
              <a:t>TD: Very </a:t>
            </a:r>
            <a:r>
              <a:rPr lang="en-US" dirty="0" smtClean="0">
                <a:solidFill>
                  <a:schemeClr val="bg1">
                    <a:lumMod val="50000"/>
                  </a:schemeClr>
                </a:solidFill>
                <a:latin typeface="Agency FB" panose="020B0503020202020204" pitchFamily="34" charset="0"/>
              </a:rPr>
              <a:t>variable with many stops and starts.</a:t>
            </a:r>
            <a:endParaRPr lang="en-US" dirty="0">
              <a:solidFill>
                <a:schemeClr val="bg1">
                  <a:lumMod val="50000"/>
                </a:schemeClr>
              </a:solidFill>
              <a:latin typeface="Agency FB" panose="020B0503020202020204" pitchFamily="34" charset="0"/>
            </a:endParaRPr>
          </a:p>
          <a:p>
            <a:pPr marL="342900" indent="-342900" algn="just">
              <a:lnSpc>
                <a:spcPct val="150000"/>
              </a:lnSpc>
              <a:buFont typeface="+mj-lt"/>
              <a:buAutoNum type="arabicPeriod"/>
            </a:pPr>
            <a:r>
              <a:rPr lang="en-US" dirty="0">
                <a:solidFill>
                  <a:schemeClr val="bg1">
                    <a:lumMod val="50000"/>
                  </a:schemeClr>
                </a:solidFill>
                <a:latin typeface="Agency FB" panose="020B0503020202020204" pitchFamily="34" charset="0"/>
              </a:rPr>
              <a:t>WD: Slightly variable and </a:t>
            </a:r>
            <a:r>
              <a:rPr lang="en-US" dirty="0" smtClean="0">
                <a:solidFill>
                  <a:schemeClr val="bg1">
                    <a:lumMod val="50000"/>
                  </a:schemeClr>
                </a:solidFill>
                <a:latin typeface="Agency FB" panose="020B0503020202020204" pitchFamily="34" charset="0"/>
              </a:rPr>
              <a:t>continuous flow.</a:t>
            </a:r>
            <a:endParaRPr lang="es-ES" dirty="0">
              <a:solidFill>
                <a:schemeClr val="bg1">
                  <a:lumMod val="50000"/>
                </a:schemeClr>
              </a:solidFill>
              <a:latin typeface="Agency FB" panose="020B0503020202020204" pitchFamily="34" charset="0"/>
            </a:endParaRPr>
          </a:p>
        </p:txBody>
      </p:sp>
      <p:sp>
        <p:nvSpPr>
          <p:cNvPr id="92" name="TextBox 208">
            <a:extLst>
              <a:ext uri="{FF2B5EF4-FFF2-40B4-BE49-F238E27FC236}">
                <a16:creationId xmlns:a16="http://schemas.microsoft.com/office/drawing/2014/main" id="{B4D7059B-000E-F194-9A43-4DA427D8C4C0}"/>
              </a:ext>
            </a:extLst>
          </p:cNvPr>
          <p:cNvSpPr txBox="1"/>
          <p:nvPr/>
        </p:nvSpPr>
        <p:spPr>
          <a:xfrm>
            <a:off x="6433701" y="255817"/>
            <a:ext cx="4533997" cy="461665"/>
          </a:xfrm>
          <a:prstGeom prst="rect">
            <a:avLst/>
          </a:prstGeom>
          <a:noFill/>
        </p:spPr>
        <p:txBody>
          <a:bodyPr wrap="square" rtlCol="0">
            <a:spAutoFit/>
          </a:bodyPr>
          <a:lstStyle/>
          <a:p>
            <a:r>
              <a:rPr lang="en-US" sz="2400" dirty="0" smtClean="0">
                <a:solidFill>
                  <a:srgbClr val="0070C0"/>
                </a:solidFill>
                <a:latin typeface="Agency FB" panose="020B0503020202020204" pitchFamily="34" charset="0"/>
                <a:ea typeface="Hand Of Sean" panose="02000500000000000000" pitchFamily="2" charset="-128"/>
              </a:rPr>
              <a:t>ECD Managing Distances</a:t>
            </a:r>
            <a:endParaRPr lang="en-US" sz="2400" dirty="0">
              <a:solidFill>
                <a:srgbClr val="0070C0"/>
              </a:solidFill>
              <a:latin typeface="Agency FB" panose="020B0503020202020204" pitchFamily="34" charset="0"/>
              <a:ea typeface="Hand Of Sean" panose="02000500000000000000" pitchFamily="2" charset="-128"/>
            </a:endParaRPr>
          </a:p>
        </p:txBody>
      </p:sp>
      <p:pic>
        <p:nvPicPr>
          <p:cNvPr id="138" name="Imagen 137">
            <a:extLst>
              <a:ext uri="{FF2B5EF4-FFF2-40B4-BE49-F238E27FC236}">
                <a16:creationId xmlns:a16="http://schemas.microsoft.com/office/drawing/2014/main" id="{68B49F2E-3518-483C-93DF-B209876E3F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8146" y="785455"/>
            <a:ext cx="4887007" cy="2438740"/>
          </a:xfrm>
          <a:prstGeom prst="rect">
            <a:avLst/>
          </a:prstGeom>
        </p:spPr>
      </p:pic>
      <p:pic>
        <p:nvPicPr>
          <p:cNvPr id="139" name="Imagen 138">
            <a:extLst>
              <a:ext uri="{FF2B5EF4-FFF2-40B4-BE49-F238E27FC236}">
                <a16:creationId xmlns:a16="http://schemas.microsoft.com/office/drawing/2014/main" id="{5E7280F2-AAAC-FF7C-8B1A-823DAF61AD09}"/>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5187668">
            <a:off x="4798957" y="309832"/>
            <a:ext cx="798378" cy="955881"/>
          </a:xfrm>
          <a:prstGeom prst="rect">
            <a:avLst/>
          </a:prstGeom>
        </p:spPr>
      </p:pic>
      <p:pic>
        <p:nvPicPr>
          <p:cNvPr id="140" name="Imagen 139">
            <a:extLst>
              <a:ext uri="{FF2B5EF4-FFF2-40B4-BE49-F238E27FC236}">
                <a16:creationId xmlns:a16="http://schemas.microsoft.com/office/drawing/2014/main" id="{DFDCC579-CCB6-B882-03C5-3EBFF575F17B}"/>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15395407">
            <a:off x="614129" y="2781513"/>
            <a:ext cx="798378" cy="955881"/>
          </a:xfrm>
          <a:prstGeom prst="rect">
            <a:avLst/>
          </a:prstGeom>
        </p:spPr>
      </p:pic>
      <p:cxnSp>
        <p:nvCxnSpPr>
          <p:cNvPr id="141" name="Conector recto 140">
            <a:extLst>
              <a:ext uri="{FF2B5EF4-FFF2-40B4-BE49-F238E27FC236}">
                <a16:creationId xmlns:a16="http://schemas.microsoft.com/office/drawing/2014/main" id="{7C0F8F06-74AF-FADD-23EE-730C274A4BF4}"/>
              </a:ext>
            </a:extLst>
          </p:cNvPr>
          <p:cNvCxnSpPr/>
          <p:nvPr/>
        </p:nvCxnSpPr>
        <p:spPr>
          <a:xfrm flipV="1">
            <a:off x="3763478" y="1963300"/>
            <a:ext cx="0" cy="1417414"/>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pic>
        <p:nvPicPr>
          <p:cNvPr id="145" name="Imagen 144">
            <a:extLst>
              <a:ext uri="{FF2B5EF4-FFF2-40B4-BE49-F238E27FC236}">
                <a16:creationId xmlns:a16="http://schemas.microsoft.com/office/drawing/2014/main" id="{288438DD-AABD-B6E1-4013-2B7A0320A08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39686" y="776236"/>
            <a:ext cx="4877481" cy="2438740"/>
          </a:xfrm>
          <a:prstGeom prst="rect">
            <a:avLst/>
          </a:prstGeom>
        </p:spPr>
      </p:pic>
      <p:pic>
        <p:nvPicPr>
          <p:cNvPr id="146" name="Imagen 145">
            <a:extLst>
              <a:ext uri="{FF2B5EF4-FFF2-40B4-BE49-F238E27FC236}">
                <a16:creationId xmlns:a16="http://schemas.microsoft.com/office/drawing/2014/main" id="{3CDEBFEE-DBDF-D8C3-8754-BBAC5C2C9C4F}"/>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5187668">
            <a:off x="10675653" y="295796"/>
            <a:ext cx="798378" cy="955881"/>
          </a:xfrm>
          <a:prstGeom prst="rect">
            <a:avLst/>
          </a:prstGeom>
        </p:spPr>
      </p:pic>
      <p:pic>
        <p:nvPicPr>
          <p:cNvPr id="147" name="Imagen 146">
            <a:extLst>
              <a:ext uri="{FF2B5EF4-FFF2-40B4-BE49-F238E27FC236}">
                <a16:creationId xmlns:a16="http://schemas.microsoft.com/office/drawing/2014/main" id="{1E0BAED1-270E-BD0F-6735-E10107B3677C}"/>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15395407">
            <a:off x="6327007" y="2692890"/>
            <a:ext cx="798378" cy="955881"/>
          </a:xfrm>
          <a:prstGeom prst="rect">
            <a:avLst/>
          </a:prstGeom>
        </p:spPr>
      </p:pic>
      <p:cxnSp>
        <p:nvCxnSpPr>
          <p:cNvPr id="166" name="Conector recto 165">
            <a:extLst>
              <a:ext uri="{FF2B5EF4-FFF2-40B4-BE49-F238E27FC236}">
                <a16:creationId xmlns:a16="http://schemas.microsoft.com/office/drawing/2014/main" id="{595F30DC-8DBE-278D-49E2-5A455A1423BD}"/>
              </a:ext>
            </a:extLst>
          </p:cNvPr>
          <p:cNvCxnSpPr/>
          <p:nvPr/>
        </p:nvCxnSpPr>
        <p:spPr>
          <a:xfrm flipV="1">
            <a:off x="9633305" y="1961694"/>
            <a:ext cx="0" cy="1417414"/>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21495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75" name="Rectangle 174">
            <a:extLst>
              <a:ext uri="{FF2B5EF4-FFF2-40B4-BE49-F238E27FC236}">
                <a16:creationId xmlns:a16="http://schemas.microsoft.com/office/drawing/2014/main" id="{BC45525F-CA64-4D1D-A75E-E6290B229999}"/>
              </a:ext>
            </a:extLst>
          </p:cNvPr>
          <p:cNvSpPr/>
          <p:nvPr/>
        </p:nvSpPr>
        <p:spPr>
          <a:xfrm flipH="1">
            <a:off x="351445" y="4039091"/>
            <a:ext cx="522204" cy="2657736"/>
          </a:xfrm>
          <a:prstGeom prst="rect">
            <a:avLst/>
          </a:prstGeom>
          <a:solidFill>
            <a:srgbClr val="FF3399"/>
          </a:solidFill>
          <a:ln>
            <a:noFill/>
          </a:ln>
          <a:effectLst>
            <a:outerShdw blurRad="50800" dist="635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6" name="Freeform: Shape 175">
            <a:extLst>
              <a:ext uri="{FF2B5EF4-FFF2-40B4-BE49-F238E27FC236}">
                <a16:creationId xmlns:a16="http://schemas.microsoft.com/office/drawing/2014/main" id="{4CCDAA36-0014-487F-9FC8-FB18AD79A536}"/>
              </a:ext>
            </a:extLst>
          </p:cNvPr>
          <p:cNvSpPr/>
          <p:nvPr/>
        </p:nvSpPr>
        <p:spPr>
          <a:xfrm flipH="1">
            <a:off x="497946" y="89189"/>
            <a:ext cx="5395162" cy="6607323"/>
          </a:xfrm>
          <a:custGeom>
            <a:avLst/>
            <a:gdLst>
              <a:gd name="connsiteX0" fmla="*/ 0 w 5395162"/>
              <a:gd name="connsiteY0" fmla="*/ 0 h 6607323"/>
              <a:gd name="connsiteX1" fmla="*/ 5395162 w 5395162"/>
              <a:gd name="connsiteY1" fmla="*/ 0 h 6607323"/>
              <a:gd name="connsiteX2" fmla="*/ 5395162 w 5395162"/>
              <a:gd name="connsiteY2" fmla="*/ 3949902 h 6607323"/>
              <a:gd name="connsiteX3" fmla="*/ 5230980 w 5395162"/>
              <a:gd name="connsiteY3" fmla="*/ 3949902 h 6607323"/>
              <a:gd name="connsiteX4" fmla="*/ 5032614 w 5395162"/>
              <a:gd name="connsiteY4" fmla="*/ 4148268 h 6607323"/>
              <a:gd name="connsiteX5" fmla="*/ 5032614 w 5395162"/>
              <a:gd name="connsiteY5" fmla="*/ 6607209 h 6607323"/>
              <a:gd name="connsiteX6" fmla="*/ 5032625 w 5395162"/>
              <a:gd name="connsiteY6" fmla="*/ 6607323 h 6607323"/>
              <a:gd name="connsiteX7" fmla="*/ 0 w 5395162"/>
              <a:gd name="connsiteY7" fmla="*/ 6607323 h 660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5162" h="6607323">
                <a:moveTo>
                  <a:pt x="0" y="0"/>
                </a:moveTo>
                <a:lnTo>
                  <a:pt x="5395162" y="0"/>
                </a:lnTo>
                <a:lnTo>
                  <a:pt x="5395162" y="3949902"/>
                </a:lnTo>
                <a:lnTo>
                  <a:pt x="5230980" y="3949902"/>
                </a:lnTo>
                <a:cubicBezTo>
                  <a:pt x="5121425" y="3949902"/>
                  <a:pt x="5032614" y="4038713"/>
                  <a:pt x="5032614" y="4148268"/>
                </a:cubicBezTo>
                <a:lnTo>
                  <a:pt x="5032614" y="6607209"/>
                </a:lnTo>
                <a:lnTo>
                  <a:pt x="5032625" y="6607323"/>
                </a:lnTo>
                <a:lnTo>
                  <a:pt x="0" y="6607323"/>
                </a:lnTo>
                <a:close/>
              </a:path>
            </a:pathLst>
          </a:custGeom>
          <a:solidFill>
            <a:srgbClr val="FDFDFD"/>
          </a:solidFill>
          <a:ln>
            <a:noFill/>
          </a:ln>
          <a:effectLst>
            <a:outerShdw blurRad="50800" dist="762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TextBox 188">
            <a:extLst>
              <a:ext uri="{FF2B5EF4-FFF2-40B4-BE49-F238E27FC236}">
                <a16:creationId xmlns:a16="http://schemas.microsoft.com/office/drawing/2014/main" id="{028D77CE-26CC-48A3-92E2-0D112FD9E9FA}"/>
              </a:ext>
            </a:extLst>
          </p:cNvPr>
          <p:cNvSpPr txBox="1"/>
          <p:nvPr/>
        </p:nvSpPr>
        <p:spPr>
          <a:xfrm flipH="1">
            <a:off x="384315" y="5564999"/>
            <a:ext cx="461665" cy="1302505"/>
          </a:xfrm>
          <a:prstGeom prst="rect">
            <a:avLst/>
          </a:prstGeom>
          <a:noFill/>
        </p:spPr>
        <p:txBody>
          <a:bodyPr vert="vert270" wrap="square" rtlCol="0">
            <a:spAutoFit/>
          </a:bodyPr>
          <a:lstStyle/>
          <a:p>
            <a:pPr algn="ctr"/>
            <a:r>
              <a:rPr lang="en-US" b="1" dirty="0">
                <a:solidFill>
                  <a:schemeClr val="bg1"/>
                </a:solidFill>
              </a:rPr>
              <a:t>PAGE 30</a:t>
            </a:r>
          </a:p>
        </p:txBody>
      </p:sp>
      <p:grpSp>
        <p:nvGrpSpPr>
          <p:cNvPr id="2" name="Grupo 1">
            <a:extLst>
              <a:ext uri="{FF2B5EF4-FFF2-40B4-BE49-F238E27FC236}">
                <a16:creationId xmlns:a16="http://schemas.microsoft.com/office/drawing/2014/main" id="{93EB94D9-C88B-E761-1CD4-5393F4A4D1CC}"/>
              </a:ext>
            </a:extLst>
          </p:cNvPr>
          <p:cNvGrpSpPr/>
          <p:nvPr/>
        </p:nvGrpSpPr>
        <p:grpSpPr>
          <a:xfrm>
            <a:off x="5604611" y="35855"/>
            <a:ext cx="696443" cy="6536948"/>
            <a:chOff x="5604611" y="35855"/>
            <a:chExt cx="696443" cy="6536948"/>
          </a:xfrm>
        </p:grpSpPr>
        <p:sp>
          <p:nvSpPr>
            <p:cNvPr id="6" name="Rectangle 66">
              <a:extLst>
                <a:ext uri="{FF2B5EF4-FFF2-40B4-BE49-F238E27FC236}">
                  <a16:creationId xmlns:a16="http://schemas.microsoft.com/office/drawing/2014/main" id="{1464BB12-38F0-FE97-DA9B-B226A841CA33}"/>
                </a:ext>
              </a:extLst>
            </p:cNvPr>
            <p:cNvSpPr/>
            <p:nvPr/>
          </p:nvSpPr>
          <p:spPr>
            <a:xfrm>
              <a:off x="5635694" y="20253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7">
              <a:extLst>
                <a:ext uri="{FF2B5EF4-FFF2-40B4-BE49-F238E27FC236}">
                  <a16:creationId xmlns:a16="http://schemas.microsoft.com/office/drawing/2014/main" id="{CFC69A05-3954-4ED6-A66E-9BB2973A0135}"/>
                </a:ext>
              </a:extLst>
            </p:cNvPr>
            <p:cNvSpPr/>
            <p:nvPr/>
          </p:nvSpPr>
          <p:spPr>
            <a:xfrm>
              <a:off x="5632035" y="503041"/>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68">
              <a:extLst>
                <a:ext uri="{FF2B5EF4-FFF2-40B4-BE49-F238E27FC236}">
                  <a16:creationId xmlns:a16="http://schemas.microsoft.com/office/drawing/2014/main" id="{8957FAA1-21DC-F0FE-0071-C8DAE6D93526}"/>
                </a:ext>
              </a:extLst>
            </p:cNvPr>
            <p:cNvSpPr/>
            <p:nvPr/>
          </p:nvSpPr>
          <p:spPr>
            <a:xfrm>
              <a:off x="5635694" y="81748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ectangle 69">
              <a:extLst>
                <a:ext uri="{FF2B5EF4-FFF2-40B4-BE49-F238E27FC236}">
                  <a16:creationId xmlns:a16="http://schemas.microsoft.com/office/drawing/2014/main" id="{5201B205-F4F2-457A-FEC8-662AE58586CB}"/>
                </a:ext>
              </a:extLst>
            </p:cNvPr>
            <p:cNvSpPr/>
            <p:nvPr/>
          </p:nvSpPr>
          <p:spPr>
            <a:xfrm>
              <a:off x="5636493" y="1123923"/>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70">
              <a:extLst>
                <a:ext uri="{FF2B5EF4-FFF2-40B4-BE49-F238E27FC236}">
                  <a16:creationId xmlns:a16="http://schemas.microsoft.com/office/drawing/2014/main" id="{6658DB7F-9C88-66F5-9C5C-52F2AEE9C86F}"/>
                </a:ext>
              </a:extLst>
            </p:cNvPr>
            <p:cNvSpPr/>
            <p:nvPr/>
          </p:nvSpPr>
          <p:spPr>
            <a:xfrm>
              <a:off x="5633303" y="144082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Rectangle 71">
              <a:extLst>
                <a:ext uri="{FF2B5EF4-FFF2-40B4-BE49-F238E27FC236}">
                  <a16:creationId xmlns:a16="http://schemas.microsoft.com/office/drawing/2014/main" id="{8C8444E3-B3A8-0503-12CC-953EBB196B2D}"/>
                </a:ext>
              </a:extLst>
            </p:cNvPr>
            <p:cNvSpPr/>
            <p:nvPr/>
          </p:nvSpPr>
          <p:spPr>
            <a:xfrm>
              <a:off x="5641689" y="174238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Rectangle 72">
              <a:extLst>
                <a:ext uri="{FF2B5EF4-FFF2-40B4-BE49-F238E27FC236}">
                  <a16:creationId xmlns:a16="http://schemas.microsoft.com/office/drawing/2014/main" id="{C222E307-D809-4AC7-1B7B-A8AA4410D755}"/>
                </a:ext>
              </a:extLst>
            </p:cNvPr>
            <p:cNvSpPr/>
            <p:nvPr/>
          </p:nvSpPr>
          <p:spPr>
            <a:xfrm>
              <a:off x="5626130" y="2064953"/>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Rectangle 73">
              <a:extLst>
                <a:ext uri="{FF2B5EF4-FFF2-40B4-BE49-F238E27FC236}">
                  <a16:creationId xmlns:a16="http://schemas.microsoft.com/office/drawing/2014/main" id="{B0512969-75A9-D837-50F7-463CBED15BB1}"/>
                </a:ext>
              </a:extLst>
            </p:cNvPr>
            <p:cNvSpPr/>
            <p:nvPr/>
          </p:nvSpPr>
          <p:spPr>
            <a:xfrm>
              <a:off x="5626130" y="2372116"/>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Rectangle 74">
              <a:extLst>
                <a:ext uri="{FF2B5EF4-FFF2-40B4-BE49-F238E27FC236}">
                  <a16:creationId xmlns:a16="http://schemas.microsoft.com/office/drawing/2014/main" id="{D64EC6BE-0228-D186-9100-B9D18E1164F0}"/>
                </a:ext>
              </a:extLst>
            </p:cNvPr>
            <p:cNvSpPr/>
            <p:nvPr/>
          </p:nvSpPr>
          <p:spPr>
            <a:xfrm>
              <a:off x="5633303" y="268452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ectangle 75">
              <a:extLst>
                <a:ext uri="{FF2B5EF4-FFF2-40B4-BE49-F238E27FC236}">
                  <a16:creationId xmlns:a16="http://schemas.microsoft.com/office/drawing/2014/main" id="{89B33D86-2689-902B-8A6D-B868ED44B007}"/>
                </a:ext>
              </a:extLst>
            </p:cNvPr>
            <p:cNvSpPr/>
            <p:nvPr/>
          </p:nvSpPr>
          <p:spPr>
            <a:xfrm>
              <a:off x="5633303" y="2985986"/>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Rectangle 76">
              <a:extLst>
                <a:ext uri="{FF2B5EF4-FFF2-40B4-BE49-F238E27FC236}">
                  <a16:creationId xmlns:a16="http://schemas.microsoft.com/office/drawing/2014/main" id="{A45291A4-CE1B-C92C-85EF-E5FB6A718C77}"/>
                </a:ext>
              </a:extLst>
            </p:cNvPr>
            <p:cNvSpPr/>
            <p:nvPr/>
          </p:nvSpPr>
          <p:spPr>
            <a:xfrm>
              <a:off x="5626130" y="330818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137">
              <a:extLst>
                <a:ext uri="{FF2B5EF4-FFF2-40B4-BE49-F238E27FC236}">
                  <a16:creationId xmlns:a16="http://schemas.microsoft.com/office/drawing/2014/main" id="{8990911C-ABF1-1C93-6003-9815C1EBD7DB}"/>
                </a:ext>
              </a:extLst>
            </p:cNvPr>
            <p:cNvSpPr/>
            <p:nvPr/>
          </p:nvSpPr>
          <p:spPr>
            <a:xfrm>
              <a:off x="5618957" y="361510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Rectangle 138">
              <a:extLst>
                <a:ext uri="{FF2B5EF4-FFF2-40B4-BE49-F238E27FC236}">
                  <a16:creationId xmlns:a16="http://schemas.microsoft.com/office/drawing/2014/main" id="{5583C701-0F82-AAA4-D2CF-5265B4A6F825}"/>
                </a:ext>
              </a:extLst>
            </p:cNvPr>
            <p:cNvSpPr/>
            <p:nvPr/>
          </p:nvSpPr>
          <p:spPr>
            <a:xfrm>
              <a:off x="5604611" y="392724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Rectangle 139">
              <a:extLst>
                <a:ext uri="{FF2B5EF4-FFF2-40B4-BE49-F238E27FC236}">
                  <a16:creationId xmlns:a16="http://schemas.microsoft.com/office/drawing/2014/main" id="{EBDFE824-C29B-C069-5001-A6DCD2E12749}"/>
                </a:ext>
              </a:extLst>
            </p:cNvPr>
            <p:cNvSpPr/>
            <p:nvPr/>
          </p:nvSpPr>
          <p:spPr>
            <a:xfrm>
              <a:off x="5611784" y="4239143"/>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140">
              <a:extLst>
                <a:ext uri="{FF2B5EF4-FFF2-40B4-BE49-F238E27FC236}">
                  <a16:creationId xmlns:a16="http://schemas.microsoft.com/office/drawing/2014/main" id="{1C57F96A-2CB1-D00D-8AD6-4B377C30175C}"/>
                </a:ext>
              </a:extLst>
            </p:cNvPr>
            <p:cNvSpPr/>
            <p:nvPr/>
          </p:nvSpPr>
          <p:spPr>
            <a:xfrm>
              <a:off x="5604611" y="4546182"/>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Rectangle 141">
              <a:extLst>
                <a:ext uri="{FF2B5EF4-FFF2-40B4-BE49-F238E27FC236}">
                  <a16:creationId xmlns:a16="http://schemas.microsoft.com/office/drawing/2014/main" id="{E7A3CCA6-0DEB-E24B-B391-3F341A2A5B15}"/>
                </a:ext>
              </a:extLst>
            </p:cNvPr>
            <p:cNvSpPr/>
            <p:nvPr/>
          </p:nvSpPr>
          <p:spPr>
            <a:xfrm>
              <a:off x="5609779" y="485746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142">
              <a:extLst>
                <a:ext uri="{FF2B5EF4-FFF2-40B4-BE49-F238E27FC236}">
                  <a16:creationId xmlns:a16="http://schemas.microsoft.com/office/drawing/2014/main" id="{9219D541-DEF0-2B0D-C587-DB5E79F0AD96}"/>
                </a:ext>
              </a:extLst>
            </p:cNvPr>
            <p:cNvSpPr/>
            <p:nvPr/>
          </p:nvSpPr>
          <p:spPr>
            <a:xfrm>
              <a:off x="5618957" y="517189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143">
              <a:extLst>
                <a:ext uri="{FF2B5EF4-FFF2-40B4-BE49-F238E27FC236}">
                  <a16:creationId xmlns:a16="http://schemas.microsoft.com/office/drawing/2014/main" id="{2661E601-8A6B-3BAC-2844-32DA3B22C15A}"/>
                </a:ext>
              </a:extLst>
            </p:cNvPr>
            <p:cNvSpPr/>
            <p:nvPr/>
          </p:nvSpPr>
          <p:spPr>
            <a:xfrm>
              <a:off x="5611784" y="550314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144">
              <a:extLst>
                <a:ext uri="{FF2B5EF4-FFF2-40B4-BE49-F238E27FC236}">
                  <a16:creationId xmlns:a16="http://schemas.microsoft.com/office/drawing/2014/main" id="{6808798C-02D6-F26C-3032-34ADF1845630}"/>
                </a:ext>
              </a:extLst>
            </p:cNvPr>
            <p:cNvSpPr/>
            <p:nvPr/>
          </p:nvSpPr>
          <p:spPr>
            <a:xfrm>
              <a:off x="5604611" y="5797854"/>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145">
              <a:extLst>
                <a:ext uri="{FF2B5EF4-FFF2-40B4-BE49-F238E27FC236}">
                  <a16:creationId xmlns:a16="http://schemas.microsoft.com/office/drawing/2014/main" id="{35DBD87D-9BDC-E32F-C17B-260C386522D0}"/>
                </a:ext>
              </a:extLst>
            </p:cNvPr>
            <p:cNvSpPr/>
            <p:nvPr/>
          </p:nvSpPr>
          <p:spPr>
            <a:xfrm>
              <a:off x="5604611" y="609721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146">
              <a:extLst>
                <a:ext uri="{FF2B5EF4-FFF2-40B4-BE49-F238E27FC236}">
                  <a16:creationId xmlns:a16="http://schemas.microsoft.com/office/drawing/2014/main" id="{230F61D2-6BA2-792E-DAFB-4404ECBE1AF9}"/>
                </a:ext>
              </a:extLst>
            </p:cNvPr>
            <p:cNvSpPr/>
            <p:nvPr/>
          </p:nvSpPr>
          <p:spPr>
            <a:xfrm>
              <a:off x="5611784" y="6412576"/>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0" name="Grupo 29">
              <a:extLst>
                <a:ext uri="{FF2B5EF4-FFF2-40B4-BE49-F238E27FC236}">
                  <a16:creationId xmlns:a16="http://schemas.microsoft.com/office/drawing/2014/main" id="{E527E42D-B512-C4AC-C608-D5F242CA2471}"/>
                </a:ext>
              </a:extLst>
            </p:cNvPr>
            <p:cNvGrpSpPr/>
            <p:nvPr/>
          </p:nvGrpSpPr>
          <p:grpSpPr>
            <a:xfrm>
              <a:off x="5662790" y="35855"/>
              <a:ext cx="638264" cy="6536948"/>
              <a:chOff x="341740" y="35855"/>
              <a:chExt cx="638264" cy="6536948"/>
            </a:xfrm>
          </p:grpSpPr>
          <p:pic>
            <p:nvPicPr>
              <p:cNvPr id="31" name="Imagen 30">
                <a:extLst>
                  <a:ext uri="{FF2B5EF4-FFF2-40B4-BE49-F238E27FC236}">
                    <a16:creationId xmlns:a16="http://schemas.microsoft.com/office/drawing/2014/main" id="{EBD7F552-14F5-8F9F-B106-DA7D1E88FA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5855"/>
                <a:ext cx="638264" cy="352474"/>
              </a:xfrm>
              <a:prstGeom prst="rect">
                <a:avLst/>
              </a:prstGeom>
            </p:spPr>
          </p:pic>
          <p:pic>
            <p:nvPicPr>
              <p:cNvPr id="64" name="Imagen 63">
                <a:extLst>
                  <a:ext uri="{FF2B5EF4-FFF2-40B4-BE49-F238E27FC236}">
                    <a16:creationId xmlns:a16="http://schemas.microsoft.com/office/drawing/2014/main" id="{4F2CAEDE-D44B-B72D-885A-CB6A84473D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45079"/>
                <a:ext cx="638264" cy="352474"/>
              </a:xfrm>
              <a:prstGeom prst="rect">
                <a:avLst/>
              </a:prstGeom>
            </p:spPr>
          </p:pic>
          <p:pic>
            <p:nvPicPr>
              <p:cNvPr id="65" name="Imagen 64">
                <a:extLst>
                  <a:ext uri="{FF2B5EF4-FFF2-40B4-BE49-F238E27FC236}">
                    <a16:creationId xmlns:a16="http://schemas.microsoft.com/office/drawing/2014/main" id="{C9BA5729-DE73-DFF0-0FB0-7B98E63EC5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654303"/>
                <a:ext cx="638264" cy="352474"/>
              </a:xfrm>
              <a:prstGeom prst="rect">
                <a:avLst/>
              </a:prstGeom>
            </p:spPr>
          </p:pic>
          <p:pic>
            <p:nvPicPr>
              <p:cNvPr id="148" name="Imagen 147">
                <a:extLst>
                  <a:ext uri="{FF2B5EF4-FFF2-40B4-BE49-F238E27FC236}">
                    <a16:creationId xmlns:a16="http://schemas.microsoft.com/office/drawing/2014/main" id="{10099A7E-5EC0-25EE-CDDE-64061C0554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963527"/>
                <a:ext cx="638264" cy="352474"/>
              </a:xfrm>
              <a:prstGeom prst="rect">
                <a:avLst/>
              </a:prstGeom>
            </p:spPr>
          </p:pic>
          <p:pic>
            <p:nvPicPr>
              <p:cNvPr id="149" name="Imagen 148">
                <a:extLst>
                  <a:ext uri="{FF2B5EF4-FFF2-40B4-BE49-F238E27FC236}">
                    <a16:creationId xmlns:a16="http://schemas.microsoft.com/office/drawing/2014/main" id="{B42BCA0C-A938-66CA-1121-398DF510AC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1272751"/>
                <a:ext cx="638264" cy="352474"/>
              </a:xfrm>
              <a:prstGeom prst="rect">
                <a:avLst/>
              </a:prstGeom>
            </p:spPr>
          </p:pic>
          <p:pic>
            <p:nvPicPr>
              <p:cNvPr id="150" name="Imagen 149">
                <a:extLst>
                  <a:ext uri="{FF2B5EF4-FFF2-40B4-BE49-F238E27FC236}">
                    <a16:creationId xmlns:a16="http://schemas.microsoft.com/office/drawing/2014/main" id="{656FA130-2677-CA33-11B1-0E3429CFAC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1581975"/>
                <a:ext cx="638264" cy="352474"/>
              </a:xfrm>
              <a:prstGeom prst="rect">
                <a:avLst/>
              </a:prstGeom>
            </p:spPr>
          </p:pic>
          <p:pic>
            <p:nvPicPr>
              <p:cNvPr id="151" name="Imagen 150">
                <a:extLst>
                  <a:ext uri="{FF2B5EF4-FFF2-40B4-BE49-F238E27FC236}">
                    <a16:creationId xmlns:a16="http://schemas.microsoft.com/office/drawing/2014/main" id="{25282222-1778-0F1F-FC58-6D7ABD6706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1891199"/>
                <a:ext cx="638264" cy="352474"/>
              </a:xfrm>
              <a:prstGeom prst="rect">
                <a:avLst/>
              </a:prstGeom>
            </p:spPr>
          </p:pic>
          <p:pic>
            <p:nvPicPr>
              <p:cNvPr id="152" name="Imagen 151">
                <a:extLst>
                  <a:ext uri="{FF2B5EF4-FFF2-40B4-BE49-F238E27FC236}">
                    <a16:creationId xmlns:a16="http://schemas.microsoft.com/office/drawing/2014/main" id="{E78971FC-28A2-E437-0DF8-6479F715CE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2200423"/>
                <a:ext cx="638264" cy="352474"/>
              </a:xfrm>
              <a:prstGeom prst="rect">
                <a:avLst/>
              </a:prstGeom>
            </p:spPr>
          </p:pic>
          <p:pic>
            <p:nvPicPr>
              <p:cNvPr id="153" name="Imagen 152">
                <a:extLst>
                  <a:ext uri="{FF2B5EF4-FFF2-40B4-BE49-F238E27FC236}">
                    <a16:creationId xmlns:a16="http://schemas.microsoft.com/office/drawing/2014/main" id="{CFCDFD4E-6A61-DABD-271B-7E4AF7F160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2509647"/>
                <a:ext cx="638264" cy="352474"/>
              </a:xfrm>
              <a:prstGeom prst="rect">
                <a:avLst/>
              </a:prstGeom>
            </p:spPr>
          </p:pic>
          <p:pic>
            <p:nvPicPr>
              <p:cNvPr id="154" name="Imagen 153">
                <a:extLst>
                  <a:ext uri="{FF2B5EF4-FFF2-40B4-BE49-F238E27FC236}">
                    <a16:creationId xmlns:a16="http://schemas.microsoft.com/office/drawing/2014/main" id="{D37364F3-AC94-A8A0-9740-3918EFAB7D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2818871"/>
                <a:ext cx="638264" cy="352474"/>
              </a:xfrm>
              <a:prstGeom prst="rect">
                <a:avLst/>
              </a:prstGeom>
            </p:spPr>
          </p:pic>
          <p:pic>
            <p:nvPicPr>
              <p:cNvPr id="155" name="Imagen 154">
                <a:extLst>
                  <a:ext uri="{FF2B5EF4-FFF2-40B4-BE49-F238E27FC236}">
                    <a16:creationId xmlns:a16="http://schemas.microsoft.com/office/drawing/2014/main" id="{777BDB7C-047C-D865-2DB5-FC40613D77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128095"/>
                <a:ext cx="638264" cy="352474"/>
              </a:xfrm>
              <a:prstGeom prst="rect">
                <a:avLst/>
              </a:prstGeom>
            </p:spPr>
          </p:pic>
          <p:pic>
            <p:nvPicPr>
              <p:cNvPr id="156" name="Imagen 155">
                <a:extLst>
                  <a:ext uri="{FF2B5EF4-FFF2-40B4-BE49-F238E27FC236}">
                    <a16:creationId xmlns:a16="http://schemas.microsoft.com/office/drawing/2014/main" id="{72686E63-E60F-5697-F0B3-053568F33F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437319"/>
                <a:ext cx="638264" cy="352474"/>
              </a:xfrm>
              <a:prstGeom prst="rect">
                <a:avLst/>
              </a:prstGeom>
            </p:spPr>
          </p:pic>
          <p:pic>
            <p:nvPicPr>
              <p:cNvPr id="157" name="Imagen 156">
                <a:extLst>
                  <a:ext uri="{FF2B5EF4-FFF2-40B4-BE49-F238E27FC236}">
                    <a16:creationId xmlns:a16="http://schemas.microsoft.com/office/drawing/2014/main" id="{D8F21861-5913-76EA-FDDE-2F3F35A6A8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746543"/>
                <a:ext cx="638264" cy="352474"/>
              </a:xfrm>
              <a:prstGeom prst="rect">
                <a:avLst/>
              </a:prstGeom>
            </p:spPr>
          </p:pic>
          <p:pic>
            <p:nvPicPr>
              <p:cNvPr id="158" name="Imagen 157">
                <a:extLst>
                  <a:ext uri="{FF2B5EF4-FFF2-40B4-BE49-F238E27FC236}">
                    <a16:creationId xmlns:a16="http://schemas.microsoft.com/office/drawing/2014/main" id="{9052770A-5079-F7CB-EB1A-A0D303584E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055767"/>
                <a:ext cx="638264" cy="352474"/>
              </a:xfrm>
              <a:prstGeom prst="rect">
                <a:avLst/>
              </a:prstGeom>
            </p:spPr>
          </p:pic>
          <p:pic>
            <p:nvPicPr>
              <p:cNvPr id="159" name="Imagen 158">
                <a:extLst>
                  <a:ext uri="{FF2B5EF4-FFF2-40B4-BE49-F238E27FC236}">
                    <a16:creationId xmlns:a16="http://schemas.microsoft.com/office/drawing/2014/main" id="{F0C0AC57-ACE5-E9D1-48D7-7259CA4E1C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364991"/>
                <a:ext cx="638264" cy="352474"/>
              </a:xfrm>
              <a:prstGeom prst="rect">
                <a:avLst/>
              </a:prstGeom>
            </p:spPr>
          </p:pic>
          <p:pic>
            <p:nvPicPr>
              <p:cNvPr id="160" name="Imagen 159">
                <a:extLst>
                  <a:ext uri="{FF2B5EF4-FFF2-40B4-BE49-F238E27FC236}">
                    <a16:creationId xmlns:a16="http://schemas.microsoft.com/office/drawing/2014/main" id="{923A9C77-3F20-9541-9797-9E6C572C78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674215"/>
                <a:ext cx="638264" cy="352474"/>
              </a:xfrm>
              <a:prstGeom prst="rect">
                <a:avLst/>
              </a:prstGeom>
            </p:spPr>
          </p:pic>
          <p:pic>
            <p:nvPicPr>
              <p:cNvPr id="161" name="Imagen 160">
                <a:extLst>
                  <a:ext uri="{FF2B5EF4-FFF2-40B4-BE49-F238E27FC236}">
                    <a16:creationId xmlns:a16="http://schemas.microsoft.com/office/drawing/2014/main" id="{0BB76766-CF4F-0755-625C-D278133686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983439"/>
                <a:ext cx="638264" cy="352474"/>
              </a:xfrm>
              <a:prstGeom prst="rect">
                <a:avLst/>
              </a:prstGeom>
            </p:spPr>
          </p:pic>
          <p:pic>
            <p:nvPicPr>
              <p:cNvPr id="162" name="Imagen 161">
                <a:extLst>
                  <a:ext uri="{FF2B5EF4-FFF2-40B4-BE49-F238E27FC236}">
                    <a16:creationId xmlns:a16="http://schemas.microsoft.com/office/drawing/2014/main" id="{9F2E92C7-7C74-552F-1782-E319827E39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5292663"/>
                <a:ext cx="638264" cy="352474"/>
              </a:xfrm>
              <a:prstGeom prst="rect">
                <a:avLst/>
              </a:prstGeom>
            </p:spPr>
          </p:pic>
          <p:pic>
            <p:nvPicPr>
              <p:cNvPr id="163" name="Imagen 162">
                <a:extLst>
                  <a:ext uri="{FF2B5EF4-FFF2-40B4-BE49-F238E27FC236}">
                    <a16:creationId xmlns:a16="http://schemas.microsoft.com/office/drawing/2014/main" id="{5BC08BA2-93A5-33E1-B20E-CF168A9720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5601887"/>
                <a:ext cx="638264" cy="352474"/>
              </a:xfrm>
              <a:prstGeom prst="rect">
                <a:avLst/>
              </a:prstGeom>
            </p:spPr>
          </p:pic>
          <p:pic>
            <p:nvPicPr>
              <p:cNvPr id="164" name="Imagen 163">
                <a:extLst>
                  <a:ext uri="{FF2B5EF4-FFF2-40B4-BE49-F238E27FC236}">
                    <a16:creationId xmlns:a16="http://schemas.microsoft.com/office/drawing/2014/main" id="{C945FE9E-2CAC-74B6-A0CD-17EBA20A16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5911111"/>
                <a:ext cx="638264" cy="352474"/>
              </a:xfrm>
              <a:prstGeom prst="rect">
                <a:avLst/>
              </a:prstGeom>
            </p:spPr>
          </p:pic>
          <p:pic>
            <p:nvPicPr>
              <p:cNvPr id="165" name="Imagen 164">
                <a:extLst>
                  <a:ext uri="{FF2B5EF4-FFF2-40B4-BE49-F238E27FC236}">
                    <a16:creationId xmlns:a16="http://schemas.microsoft.com/office/drawing/2014/main" id="{6CA621E0-8D08-60AC-2E5E-468EDDA44D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6220329"/>
                <a:ext cx="638264" cy="352474"/>
              </a:xfrm>
              <a:prstGeom prst="rect">
                <a:avLst/>
              </a:prstGeom>
            </p:spPr>
          </p:pic>
        </p:grpSp>
      </p:grpSp>
      <p:grpSp>
        <p:nvGrpSpPr>
          <p:cNvPr id="128" name="Grupo 127">
            <a:extLst>
              <a:ext uri="{FF2B5EF4-FFF2-40B4-BE49-F238E27FC236}">
                <a16:creationId xmlns:a16="http://schemas.microsoft.com/office/drawing/2014/main" id="{9495F584-BB7B-649F-5BA0-30E80D78E82E}"/>
              </a:ext>
            </a:extLst>
          </p:cNvPr>
          <p:cNvGrpSpPr/>
          <p:nvPr/>
        </p:nvGrpSpPr>
        <p:grpSpPr>
          <a:xfrm>
            <a:off x="6205786" y="119550"/>
            <a:ext cx="5541663" cy="6778315"/>
            <a:chOff x="6205786" y="119550"/>
            <a:chExt cx="5541663" cy="6778315"/>
          </a:xfrm>
        </p:grpSpPr>
        <p:sp>
          <p:nvSpPr>
            <p:cNvPr id="129" name="Rectangle 17">
              <a:extLst>
                <a:ext uri="{FF2B5EF4-FFF2-40B4-BE49-F238E27FC236}">
                  <a16:creationId xmlns:a16="http://schemas.microsoft.com/office/drawing/2014/main" id="{3EF553BB-2B46-2186-6232-5A2B2B1E0BDC}"/>
                </a:ext>
              </a:extLst>
            </p:cNvPr>
            <p:cNvSpPr/>
            <p:nvPr/>
          </p:nvSpPr>
          <p:spPr>
            <a:xfrm>
              <a:off x="11225245" y="4069452"/>
              <a:ext cx="522204" cy="2657736"/>
            </a:xfrm>
            <a:prstGeom prst="rect">
              <a:avLst/>
            </a:prstGeom>
            <a:solidFill>
              <a:srgbClr val="FF3399"/>
            </a:solidFill>
            <a:ln>
              <a:no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0" name="Freeform: Shape 158">
              <a:extLst>
                <a:ext uri="{FF2B5EF4-FFF2-40B4-BE49-F238E27FC236}">
                  <a16:creationId xmlns:a16="http://schemas.microsoft.com/office/drawing/2014/main" id="{157C1F4D-2547-CE8D-7B41-3E580F36988C}"/>
                </a:ext>
              </a:extLst>
            </p:cNvPr>
            <p:cNvSpPr/>
            <p:nvPr/>
          </p:nvSpPr>
          <p:spPr>
            <a:xfrm>
              <a:off x="6205786" y="119550"/>
              <a:ext cx="5395162" cy="6607323"/>
            </a:xfrm>
            <a:custGeom>
              <a:avLst/>
              <a:gdLst>
                <a:gd name="connsiteX0" fmla="*/ 0 w 5395162"/>
                <a:gd name="connsiteY0" fmla="*/ 0 h 6607323"/>
                <a:gd name="connsiteX1" fmla="*/ 5395162 w 5395162"/>
                <a:gd name="connsiteY1" fmla="*/ 0 h 6607323"/>
                <a:gd name="connsiteX2" fmla="*/ 5395162 w 5395162"/>
                <a:gd name="connsiteY2" fmla="*/ 3949902 h 6607323"/>
                <a:gd name="connsiteX3" fmla="*/ 5230980 w 5395162"/>
                <a:gd name="connsiteY3" fmla="*/ 3949902 h 6607323"/>
                <a:gd name="connsiteX4" fmla="*/ 5032614 w 5395162"/>
                <a:gd name="connsiteY4" fmla="*/ 4148268 h 6607323"/>
                <a:gd name="connsiteX5" fmla="*/ 5032614 w 5395162"/>
                <a:gd name="connsiteY5" fmla="*/ 6607209 h 6607323"/>
                <a:gd name="connsiteX6" fmla="*/ 5032625 w 5395162"/>
                <a:gd name="connsiteY6" fmla="*/ 6607323 h 6607323"/>
                <a:gd name="connsiteX7" fmla="*/ 0 w 5395162"/>
                <a:gd name="connsiteY7" fmla="*/ 6607323 h 660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5162" h="6607323">
                  <a:moveTo>
                    <a:pt x="0" y="0"/>
                  </a:moveTo>
                  <a:lnTo>
                    <a:pt x="5395162" y="0"/>
                  </a:lnTo>
                  <a:lnTo>
                    <a:pt x="5395162" y="3949902"/>
                  </a:lnTo>
                  <a:lnTo>
                    <a:pt x="5230980" y="3949902"/>
                  </a:lnTo>
                  <a:cubicBezTo>
                    <a:pt x="5121425" y="3949902"/>
                    <a:pt x="5032614" y="4038713"/>
                    <a:pt x="5032614" y="4148268"/>
                  </a:cubicBezTo>
                  <a:lnTo>
                    <a:pt x="5032614" y="6607209"/>
                  </a:lnTo>
                  <a:lnTo>
                    <a:pt x="5032625" y="6607323"/>
                  </a:lnTo>
                  <a:lnTo>
                    <a:pt x="0" y="6607323"/>
                  </a:lnTo>
                  <a:close/>
                </a:path>
              </a:pathLst>
            </a:custGeom>
            <a:solidFill>
              <a:srgbClr val="FDFDFD"/>
            </a:solidFill>
            <a:ln>
              <a:no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TextBox 18">
              <a:extLst>
                <a:ext uri="{FF2B5EF4-FFF2-40B4-BE49-F238E27FC236}">
                  <a16:creationId xmlns:a16="http://schemas.microsoft.com/office/drawing/2014/main" id="{7FD036EC-FDFB-7D4F-F7B9-2BE8F4E20606}"/>
                </a:ext>
              </a:extLst>
            </p:cNvPr>
            <p:cNvSpPr txBox="1"/>
            <p:nvPr/>
          </p:nvSpPr>
          <p:spPr>
            <a:xfrm>
              <a:off x="11252914" y="5595360"/>
              <a:ext cx="461665" cy="1302505"/>
            </a:xfrm>
            <a:prstGeom prst="rect">
              <a:avLst/>
            </a:prstGeom>
            <a:noFill/>
          </p:spPr>
          <p:txBody>
            <a:bodyPr vert="vert270" wrap="square" rtlCol="0">
              <a:spAutoFit/>
            </a:bodyPr>
            <a:lstStyle/>
            <a:p>
              <a:pPr algn="ctr"/>
              <a:r>
                <a:rPr lang="en-US" b="1" dirty="0">
                  <a:solidFill>
                    <a:schemeClr val="bg1"/>
                  </a:solidFill>
                </a:rPr>
                <a:t>PAGE 31</a:t>
              </a:r>
            </a:p>
          </p:txBody>
        </p:sp>
      </p:grpSp>
      <p:grpSp>
        <p:nvGrpSpPr>
          <p:cNvPr id="3" name="Grupo 2">
            <a:extLst>
              <a:ext uri="{FF2B5EF4-FFF2-40B4-BE49-F238E27FC236}">
                <a16:creationId xmlns:a16="http://schemas.microsoft.com/office/drawing/2014/main" id="{477BA4B3-7331-AE27-1203-BE896DEFBF09}"/>
              </a:ext>
            </a:extLst>
          </p:cNvPr>
          <p:cNvGrpSpPr/>
          <p:nvPr/>
        </p:nvGrpSpPr>
        <p:grpSpPr>
          <a:xfrm>
            <a:off x="589221" y="1142862"/>
            <a:ext cx="5428034" cy="5353931"/>
            <a:chOff x="6172914" y="1142862"/>
            <a:chExt cx="5428034" cy="5353931"/>
          </a:xfrm>
        </p:grpSpPr>
        <p:cxnSp>
          <p:nvCxnSpPr>
            <p:cNvPr id="4" name="Straight Connector 6">
              <a:extLst>
                <a:ext uri="{FF2B5EF4-FFF2-40B4-BE49-F238E27FC236}">
                  <a16:creationId xmlns:a16="http://schemas.microsoft.com/office/drawing/2014/main" id="{9FF616DF-C78C-45AE-34DD-7C84F3FA393E}"/>
                </a:ext>
              </a:extLst>
            </p:cNvPr>
            <p:cNvCxnSpPr>
              <a:cxnSpLocks/>
            </p:cNvCxnSpPr>
            <p:nvPr/>
          </p:nvCxnSpPr>
          <p:spPr>
            <a:xfrm>
              <a:off x="6172914" y="1142862"/>
              <a:ext cx="5428034"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5" name="Straight Connector 147">
              <a:extLst>
                <a:ext uri="{FF2B5EF4-FFF2-40B4-BE49-F238E27FC236}">
                  <a16:creationId xmlns:a16="http://schemas.microsoft.com/office/drawing/2014/main" id="{4758F3A5-66C0-2B65-AE56-884CAAF9E8FA}"/>
                </a:ext>
              </a:extLst>
            </p:cNvPr>
            <p:cNvCxnSpPr>
              <a:cxnSpLocks/>
            </p:cNvCxnSpPr>
            <p:nvPr/>
          </p:nvCxnSpPr>
          <p:spPr>
            <a:xfrm>
              <a:off x="6172914" y="1554703"/>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 name="Straight Connector 148">
              <a:extLst>
                <a:ext uri="{FF2B5EF4-FFF2-40B4-BE49-F238E27FC236}">
                  <a16:creationId xmlns:a16="http://schemas.microsoft.com/office/drawing/2014/main" id="{128E4682-D532-E0AF-F644-AA6DA469713A}"/>
                </a:ext>
              </a:extLst>
            </p:cNvPr>
            <p:cNvCxnSpPr>
              <a:cxnSpLocks/>
            </p:cNvCxnSpPr>
            <p:nvPr/>
          </p:nvCxnSpPr>
          <p:spPr>
            <a:xfrm>
              <a:off x="6172914" y="3202067"/>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9" name="Straight Connector 149">
              <a:extLst>
                <a:ext uri="{FF2B5EF4-FFF2-40B4-BE49-F238E27FC236}">
                  <a16:creationId xmlns:a16="http://schemas.microsoft.com/office/drawing/2014/main" id="{806B3075-34D9-17E8-93B9-D51F8BFBB1BD}"/>
                </a:ext>
              </a:extLst>
            </p:cNvPr>
            <p:cNvCxnSpPr>
              <a:cxnSpLocks/>
            </p:cNvCxnSpPr>
            <p:nvPr/>
          </p:nvCxnSpPr>
          <p:spPr>
            <a:xfrm>
              <a:off x="6172914" y="3613908"/>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0" name="Straight Connector 150">
              <a:extLst>
                <a:ext uri="{FF2B5EF4-FFF2-40B4-BE49-F238E27FC236}">
                  <a16:creationId xmlns:a16="http://schemas.microsoft.com/office/drawing/2014/main" id="{E3E30EAA-2641-F836-D774-267DF5DD6BF4}"/>
                </a:ext>
              </a:extLst>
            </p:cNvPr>
            <p:cNvCxnSpPr>
              <a:cxnSpLocks/>
            </p:cNvCxnSpPr>
            <p:nvPr/>
          </p:nvCxnSpPr>
          <p:spPr>
            <a:xfrm>
              <a:off x="6172914" y="4025749"/>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6" name="Straight Connector 151">
              <a:extLst>
                <a:ext uri="{FF2B5EF4-FFF2-40B4-BE49-F238E27FC236}">
                  <a16:creationId xmlns:a16="http://schemas.microsoft.com/office/drawing/2014/main" id="{ED55B8AB-7C27-284C-A15B-4F508B04F79E}"/>
                </a:ext>
              </a:extLst>
            </p:cNvPr>
            <p:cNvCxnSpPr>
              <a:cxnSpLocks/>
            </p:cNvCxnSpPr>
            <p:nvPr/>
          </p:nvCxnSpPr>
          <p:spPr>
            <a:xfrm>
              <a:off x="6172914" y="443759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7" name="Straight Connector 152">
              <a:extLst>
                <a:ext uri="{FF2B5EF4-FFF2-40B4-BE49-F238E27FC236}">
                  <a16:creationId xmlns:a16="http://schemas.microsoft.com/office/drawing/2014/main" id="{00F743E2-99B4-00EA-FA11-F674D6C670DE}"/>
                </a:ext>
              </a:extLst>
            </p:cNvPr>
            <p:cNvCxnSpPr>
              <a:cxnSpLocks/>
            </p:cNvCxnSpPr>
            <p:nvPr/>
          </p:nvCxnSpPr>
          <p:spPr>
            <a:xfrm>
              <a:off x="6172914" y="4849431"/>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8" name="Straight Connector 153">
              <a:extLst>
                <a:ext uri="{FF2B5EF4-FFF2-40B4-BE49-F238E27FC236}">
                  <a16:creationId xmlns:a16="http://schemas.microsoft.com/office/drawing/2014/main" id="{EFE24485-2846-8BEE-B9F9-DF3468BB67A7}"/>
                </a:ext>
              </a:extLst>
            </p:cNvPr>
            <p:cNvCxnSpPr>
              <a:cxnSpLocks/>
            </p:cNvCxnSpPr>
            <p:nvPr/>
          </p:nvCxnSpPr>
          <p:spPr>
            <a:xfrm>
              <a:off x="6172914" y="5261272"/>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9" name="Straight Connector 154">
              <a:extLst>
                <a:ext uri="{FF2B5EF4-FFF2-40B4-BE49-F238E27FC236}">
                  <a16:creationId xmlns:a16="http://schemas.microsoft.com/office/drawing/2014/main" id="{2B24699C-8A1F-7F84-9F6E-C9BB53E44098}"/>
                </a:ext>
              </a:extLst>
            </p:cNvPr>
            <p:cNvCxnSpPr>
              <a:cxnSpLocks/>
            </p:cNvCxnSpPr>
            <p:nvPr/>
          </p:nvCxnSpPr>
          <p:spPr>
            <a:xfrm>
              <a:off x="6172914" y="567311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0" name="Straight Connector 155">
              <a:extLst>
                <a:ext uri="{FF2B5EF4-FFF2-40B4-BE49-F238E27FC236}">
                  <a16:creationId xmlns:a16="http://schemas.microsoft.com/office/drawing/2014/main" id="{36BD3358-2DE2-FE2D-7804-74668AC46AE1}"/>
                </a:ext>
              </a:extLst>
            </p:cNvPr>
            <p:cNvCxnSpPr>
              <a:cxnSpLocks/>
            </p:cNvCxnSpPr>
            <p:nvPr/>
          </p:nvCxnSpPr>
          <p:spPr>
            <a:xfrm>
              <a:off x="6172914" y="6084954"/>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1" name="Straight Connector 156">
              <a:extLst>
                <a:ext uri="{FF2B5EF4-FFF2-40B4-BE49-F238E27FC236}">
                  <a16:creationId xmlns:a16="http://schemas.microsoft.com/office/drawing/2014/main" id="{F8B9D7AC-6AFE-A0F6-6AC8-F22DD308B8A9}"/>
                </a:ext>
              </a:extLst>
            </p:cNvPr>
            <p:cNvCxnSpPr>
              <a:cxnSpLocks/>
            </p:cNvCxnSpPr>
            <p:nvPr/>
          </p:nvCxnSpPr>
          <p:spPr>
            <a:xfrm>
              <a:off x="6172914" y="649679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2" name="Straight Connector 147">
              <a:extLst>
                <a:ext uri="{FF2B5EF4-FFF2-40B4-BE49-F238E27FC236}">
                  <a16:creationId xmlns:a16="http://schemas.microsoft.com/office/drawing/2014/main" id="{8C93BF99-D52A-898B-2F5F-52CA8DAC1B03}"/>
                </a:ext>
              </a:extLst>
            </p:cNvPr>
            <p:cNvCxnSpPr>
              <a:cxnSpLocks/>
            </p:cNvCxnSpPr>
            <p:nvPr/>
          </p:nvCxnSpPr>
          <p:spPr>
            <a:xfrm>
              <a:off x="6172914" y="1966544"/>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3" name="Straight Connector 147">
              <a:extLst>
                <a:ext uri="{FF2B5EF4-FFF2-40B4-BE49-F238E27FC236}">
                  <a16:creationId xmlns:a16="http://schemas.microsoft.com/office/drawing/2014/main" id="{F78A7EAC-C796-DB5C-36CC-2C93F08629DF}"/>
                </a:ext>
              </a:extLst>
            </p:cNvPr>
            <p:cNvCxnSpPr>
              <a:cxnSpLocks/>
            </p:cNvCxnSpPr>
            <p:nvPr/>
          </p:nvCxnSpPr>
          <p:spPr>
            <a:xfrm>
              <a:off x="6172914" y="2378385"/>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4" name="Straight Connector 147">
              <a:extLst>
                <a:ext uri="{FF2B5EF4-FFF2-40B4-BE49-F238E27FC236}">
                  <a16:creationId xmlns:a16="http://schemas.microsoft.com/office/drawing/2014/main" id="{206925D7-10C0-1B31-A199-B4401AAFC83E}"/>
                </a:ext>
              </a:extLst>
            </p:cNvPr>
            <p:cNvCxnSpPr>
              <a:cxnSpLocks/>
            </p:cNvCxnSpPr>
            <p:nvPr/>
          </p:nvCxnSpPr>
          <p:spPr>
            <a:xfrm>
              <a:off x="6172914" y="2790226"/>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grpSp>
      <p:grpSp>
        <p:nvGrpSpPr>
          <p:cNvPr id="75" name="Grupo 74">
            <a:extLst>
              <a:ext uri="{FF2B5EF4-FFF2-40B4-BE49-F238E27FC236}">
                <a16:creationId xmlns:a16="http://schemas.microsoft.com/office/drawing/2014/main" id="{E3520D65-682E-3B95-FBF5-B4178405A41F}"/>
              </a:ext>
            </a:extLst>
          </p:cNvPr>
          <p:cNvGrpSpPr/>
          <p:nvPr/>
        </p:nvGrpSpPr>
        <p:grpSpPr>
          <a:xfrm>
            <a:off x="6130762" y="1139618"/>
            <a:ext cx="5428034" cy="5353931"/>
            <a:chOff x="6172914" y="1142862"/>
            <a:chExt cx="5428034" cy="5353931"/>
          </a:xfrm>
        </p:grpSpPr>
        <p:cxnSp>
          <p:nvCxnSpPr>
            <p:cNvPr id="76" name="Straight Connector 6">
              <a:extLst>
                <a:ext uri="{FF2B5EF4-FFF2-40B4-BE49-F238E27FC236}">
                  <a16:creationId xmlns:a16="http://schemas.microsoft.com/office/drawing/2014/main" id="{C3299414-0993-9B3A-36B5-A9ADE4F5482C}"/>
                </a:ext>
              </a:extLst>
            </p:cNvPr>
            <p:cNvCxnSpPr>
              <a:cxnSpLocks/>
            </p:cNvCxnSpPr>
            <p:nvPr/>
          </p:nvCxnSpPr>
          <p:spPr>
            <a:xfrm>
              <a:off x="6172914" y="1142862"/>
              <a:ext cx="5428034"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7" name="Straight Connector 147">
              <a:extLst>
                <a:ext uri="{FF2B5EF4-FFF2-40B4-BE49-F238E27FC236}">
                  <a16:creationId xmlns:a16="http://schemas.microsoft.com/office/drawing/2014/main" id="{09ED499C-314F-B4CC-9195-14509EC40F76}"/>
                </a:ext>
              </a:extLst>
            </p:cNvPr>
            <p:cNvCxnSpPr>
              <a:cxnSpLocks/>
            </p:cNvCxnSpPr>
            <p:nvPr/>
          </p:nvCxnSpPr>
          <p:spPr>
            <a:xfrm>
              <a:off x="6172914" y="1554703"/>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8" name="Straight Connector 148">
              <a:extLst>
                <a:ext uri="{FF2B5EF4-FFF2-40B4-BE49-F238E27FC236}">
                  <a16:creationId xmlns:a16="http://schemas.microsoft.com/office/drawing/2014/main" id="{DCC73658-8C6F-514E-8B05-0CFB28022095}"/>
                </a:ext>
              </a:extLst>
            </p:cNvPr>
            <p:cNvCxnSpPr>
              <a:cxnSpLocks/>
            </p:cNvCxnSpPr>
            <p:nvPr/>
          </p:nvCxnSpPr>
          <p:spPr>
            <a:xfrm>
              <a:off x="6172914" y="3202067"/>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9" name="Straight Connector 149">
              <a:extLst>
                <a:ext uri="{FF2B5EF4-FFF2-40B4-BE49-F238E27FC236}">
                  <a16:creationId xmlns:a16="http://schemas.microsoft.com/office/drawing/2014/main" id="{69D4ADFB-8F57-38F6-3D32-33517D21F823}"/>
                </a:ext>
              </a:extLst>
            </p:cNvPr>
            <p:cNvCxnSpPr>
              <a:cxnSpLocks/>
            </p:cNvCxnSpPr>
            <p:nvPr/>
          </p:nvCxnSpPr>
          <p:spPr>
            <a:xfrm>
              <a:off x="6172914" y="3613908"/>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0" name="Straight Connector 150">
              <a:extLst>
                <a:ext uri="{FF2B5EF4-FFF2-40B4-BE49-F238E27FC236}">
                  <a16:creationId xmlns:a16="http://schemas.microsoft.com/office/drawing/2014/main" id="{6D9E93F0-B65D-F59C-A437-B3BB813D74BA}"/>
                </a:ext>
              </a:extLst>
            </p:cNvPr>
            <p:cNvCxnSpPr>
              <a:cxnSpLocks/>
            </p:cNvCxnSpPr>
            <p:nvPr/>
          </p:nvCxnSpPr>
          <p:spPr>
            <a:xfrm>
              <a:off x="6172914" y="4025749"/>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1" name="Straight Connector 151">
              <a:extLst>
                <a:ext uri="{FF2B5EF4-FFF2-40B4-BE49-F238E27FC236}">
                  <a16:creationId xmlns:a16="http://schemas.microsoft.com/office/drawing/2014/main" id="{AEB8D9DC-E565-8B88-331A-8F960DB4552D}"/>
                </a:ext>
              </a:extLst>
            </p:cNvPr>
            <p:cNvCxnSpPr>
              <a:cxnSpLocks/>
            </p:cNvCxnSpPr>
            <p:nvPr/>
          </p:nvCxnSpPr>
          <p:spPr>
            <a:xfrm>
              <a:off x="6172914" y="443759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2" name="Straight Connector 152">
              <a:extLst>
                <a:ext uri="{FF2B5EF4-FFF2-40B4-BE49-F238E27FC236}">
                  <a16:creationId xmlns:a16="http://schemas.microsoft.com/office/drawing/2014/main" id="{CE01C0FF-56A0-A097-D5F2-06E444199AD4}"/>
                </a:ext>
              </a:extLst>
            </p:cNvPr>
            <p:cNvCxnSpPr>
              <a:cxnSpLocks/>
            </p:cNvCxnSpPr>
            <p:nvPr/>
          </p:nvCxnSpPr>
          <p:spPr>
            <a:xfrm>
              <a:off x="6172914" y="4849431"/>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3" name="Straight Connector 153">
              <a:extLst>
                <a:ext uri="{FF2B5EF4-FFF2-40B4-BE49-F238E27FC236}">
                  <a16:creationId xmlns:a16="http://schemas.microsoft.com/office/drawing/2014/main" id="{73DC8573-C701-443C-7660-F9E09790AFCF}"/>
                </a:ext>
              </a:extLst>
            </p:cNvPr>
            <p:cNvCxnSpPr>
              <a:cxnSpLocks/>
            </p:cNvCxnSpPr>
            <p:nvPr/>
          </p:nvCxnSpPr>
          <p:spPr>
            <a:xfrm>
              <a:off x="6172914" y="5261272"/>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4" name="Straight Connector 154">
              <a:extLst>
                <a:ext uri="{FF2B5EF4-FFF2-40B4-BE49-F238E27FC236}">
                  <a16:creationId xmlns:a16="http://schemas.microsoft.com/office/drawing/2014/main" id="{3EF87366-F552-D67B-8FB3-7556366E7FED}"/>
                </a:ext>
              </a:extLst>
            </p:cNvPr>
            <p:cNvCxnSpPr>
              <a:cxnSpLocks/>
            </p:cNvCxnSpPr>
            <p:nvPr/>
          </p:nvCxnSpPr>
          <p:spPr>
            <a:xfrm>
              <a:off x="6172914" y="567311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5" name="Straight Connector 155">
              <a:extLst>
                <a:ext uri="{FF2B5EF4-FFF2-40B4-BE49-F238E27FC236}">
                  <a16:creationId xmlns:a16="http://schemas.microsoft.com/office/drawing/2014/main" id="{BF280C83-E21F-6324-886B-4646ED243759}"/>
                </a:ext>
              </a:extLst>
            </p:cNvPr>
            <p:cNvCxnSpPr>
              <a:cxnSpLocks/>
            </p:cNvCxnSpPr>
            <p:nvPr/>
          </p:nvCxnSpPr>
          <p:spPr>
            <a:xfrm>
              <a:off x="6172914" y="6084954"/>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6" name="Straight Connector 156">
              <a:extLst>
                <a:ext uri="{FF2B5EF4-FFF2-40B4-BE49-F238E27FC236}">
                  <a16:creationId xmlns:a16="http://schemas.microsoft.com/office/drawing/2014/main" id="{3A7BEB74-4E8C-1350-4DA9-2423A01B1060}"/>
                </a:ext>
              </a:extLst>
            </p:cNvPr>
            <p:cNvCxnSpPr>
              <a:cxnSpLocks/>
            </p:cNvCxnSpPr>
            <p:nvPr/>
          </p:nvCxnSpPr>
          <p:spPr>
            <a:xfrm>
              <a:off x="6172914" y="649679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7" name="Straight Connector 147">
              <a:extLst>
                <a:ext uri="{FF2B5EF4-FFF2-40B4-BE49-F238E27FC236}">
                  <a16:creationId xmlns:a16="http://schemas.microsoft.com/office/drawing/2014/main" id="{BE0F0B80-68CF-43C8-34B6-0AB55B478DEC}"/>
                </a:ext>
              </a:extLst>
            </p:cNvPr>
            <p:cNvCxnSpPr>
              <a:cxnSpLocks/>
            </p:cNvCxnSpPr>
            <p:nvPr/>
          </p:nvCxnSpPr>
          <p:spPr>
            <a:xfrm>
              <a:off x="6172914" y="1966544"/>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8" name="Straight Connector 147">
              <a:extLst>
                <a:ext uri="{FF2B5EF4-FFF2-40B4-BE49-F238E27FC236}">
                  <a16:creationId xmlns:a16="http://schemas.microsoft.com/office/drawing/2014/main" id="{43801DF8-61D0-E5D6-56A7-A18FE95CE91F}"/>
                </a:ext>
              </a:extLst>
            </p:cNvPr>
            <p:cNvCxnSpPr>
              <a:cxnSpLocks/>
            </p:cNvCxnSpPr>
            <p:nvPr/>
          </p:nvCxnSpPr>
          <p:spPr>
            <a:xfrm>
              <a:off x="6172914" y="2378385"/>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9" name="Straight Connector 147">
              <a:extLst>
                <a:ext uri="{FF2B5EF4-FFF2-40B4-BE49-F238E27FC236}">
                  <a16:creationId xmlns:a16="http://schemas.microsoft.com/office/drawing/2014/main" id="{655266DE-7371-1680-8269-4836DBBA977E}"/>
                </a:ext>
              </a:extLst>
            </p:cNvPr>
            <p:cNvCxnSpPr>
              <a:cxnSpLocks/>
            </p:cNvCxnSpPr>
            <p:nvPr/>
          </p:nvCxnSpPr>
          <p:spPr>
            <a:xfrm>
              <a:off x="6172914" y="2790226"/>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grpSp>
      <p:sp>
        <p:nvSpPr>
          <p:cNvPr id="93" name="CuadroTexto 92">
            <a:extLst>
              <a:ext uri="{FF2B5EF4-FFF2-40B4-BE49-F238E27FC236}">
                <a16:creationId xmlns:a16="http://schemas.microsoft.com/office/drawing/2014/main" id="{D0B7B7C7-A77C-9019-CB9A-8CA0140ACB3B}"/>
              </a:ext>
            </a:extLst>
          </p:cNvPr>
          <p:cNvSpPr txBox="1"/>
          <p:nvPr/>
        </p:nvSpPr>
        <p:spPr>
          <a:xfrm>
            <a:off x="6393032" y="744127"/>
            <a:ext cx="4745133" cy="4662815"/>
          </a:xfrm>
          <a:prstGeom prst="rect">
            <a:avLst/>
          </a:prstGeom>
          <a:noFill/>
        </p:spPr>
        <p:txBody>
          <a:bodyPr wrap="square" rtlCol="0">
            <a:spAutoFit/>
          </a:bodyPr>
          <a:lstStyle/>
          <a:p>
            <a:pPr algn="just">
              <a:lnSpc>
                <a:spcPct val="150000"/>
              </a:lnSpc>
            </a:pPr>
            <a:endParaRPr lang="es-ES" dirty="0">
              <a:solidFill>
                <a:schemeClr val="bg1">
                  <a:lumMod val="50000"/>
                </a:schemeClr>
              </a:solidFill>
              <a:latin typeface="Agency FB" panose="020B0503020202020204" pitchFamily="34" charset="0"/>
            </a:endParaRPr>
          </a:p>
          <a:p>
            <a:pPr algn="just">
              <a:lnSpc>
                <a:spcPct val="150000"/>
              </a:lnSpc>
            </a:pPr>
            <a:endParaRPr lang="es-ES" dirty="0">
              <a:solidFill>
                <a:schemeClr val="bg1">
                  <a:lumMod val="50000"/>
                </a:schemeClr>
              </a:solidFill>
              <a:latin typeface="Agency FB" panose="020B0503020202020204" pitchFamily="34" charset="0"/>
            </a:endParaRPr>
          </a:p>
          <a:p>
            <a:pPr algn="just">
              <a:lnSpc>
                <a:spcPct val="150000"/>
              </a:lnSpc>
            </a:pPr>
            <a:endParaRPr lang="es-ES" dirty="0">
              <a:solidFill>
                <a:schemeClr val="bg1">
                  <a:lumMod val="50000"/>
                </a:schemeClr>
              </a:solidFill>
              <a:latin typeface="Agency FB" panose="020B0503020202020204" pitchFamily="34" charset="0"/>
            </a:endParaRPr>
          </a:p>
          <a:p>
            <a:pPr algn="just">
              <a:lnSpc>
                <a:spcPct val="150000"/>
              </a:lnSpc>
            </a:pPr>
            <a:endParaRPr lang="es-ES" dirty="0">
              <a:solidFill>
                <a:schemeClr val="bg1">
                  <a:lumMod val="50000"/>
                </a:schemeClr>
              </a:solidFill>
              <a:latin typeface="Agency FB" panose="020B0503020202020204" pitchFamily="34" charset="0"/>
            </a:endParaRPr>
          </a:p>
          <a:p>
            <a:pPr algn="just">
              <a:lnSpc>
                <a:spcPct val="150000"/>
              </a:lnSpc>
            </a:pPr>
            <a:endParaRPr lang="es-ES" dirty="0">
              <a:solidFill>
                <a:schemeClr val="bg1">
                  <a:lumMod val="50000"/>
                </a:schemeClr>
              </a:solidFill>
              <a:latin typeface="Agency FB" panose="020B0503020202020204" pitchFamily="34" charset="0"/>
            </a:endParaRPr>
          </a:p>
          <a:p>
            <a:pPr algn="just">
              <a:lnSpc>
                <a:spcPct val="150000"/>
              </a:lnSpc>
            </a:pPr>
            <a:endParaRPr lang="es-ES" dirty="0">
              <a:solidFill>
                <a:schemeClr val="bg1">
                  <a:lumMod val="50000"/>
                </a:schemeClr>
              </a:solidFill>
              <a:latin typeface="Agency FB" panose="020B0503020202020204" pitchFamily="34" charset="0"/>
            </a:endParaRPr>
          </a:p>
          <a:p>
            <a:pPr algn="just">
              <a:lnSpc>
                <a:spcPct val="150000"/>
              </a:lnSpc>
            </a:pPr>
            <a:endParaRPr lang="es-ES" dirty="0">
              <a:solidFill>
                <a:schemeClr val="bg1">
                  <a:lumMod val="50000"/>
                </a:schemeClr>
              </a:solidFill>
              <a:latin typeface="Agency FB" panose="020B0503020202020204" pitchFamily="34" charset="0"/>
            </a:endParaRPr>
          </a:p>
          <a:p>
            <a:pPr algn="just">
              <a:lnSpc>
                <a:spcPct val="150000"/>
              </a:lnSpc>
            </a:pPr>
            <a:r>
              <a:rPr lang="en-US" dirty="0">
                <a:solidFill>
                  <a:schemeClr val="bg1">
                    <a:lumMod val="50000"/>
                  </a:schemeClr>
                </a:solidFill>
                <a:latin typeface="Agency FB" panose="020B0503020202020204" pitchFamily="34" charset="0"/>
              </a:rPr>
              <a:t>This graph indicates what the driver is causing in the platoon following </a:t>
            </a:r>
            <a:r>
              <a:rPr lang="en-US" dirty="0" smtClean="0">
                <a:solidFill>
                  <a:schemeClr val="bg1">
                    <a:lumMod val="50000"/>
                  </a:schemeClr>
                </a:solidFill>
                <a:latin typeface="Agency FB" panose="020B0503020202020204" pitchFamily="34" charset="0"/>
              </a:rPr>
              <a:t>him/her:</a:t>
            </a:r>
            <a:endParaRPr lang="en-US" dirty="0">
              <a:solidFill>
                <a:schemeClr val="bg1">
                  <a:lumMod val="50000"/>
                </a:schemeClr>
              </a:solidFill>
              <a:latin typeface="Agency FB" panose="020B0503020202020204" pitchFamily="34" charset="0"/>
            </a:endParaRPr>
          </a:p>
          <a:p>
            <a:pPr marL="285750" indent="-285750" algn="just">
              <a:lnSpc>
                <a:spcPct val="150000"/>
              </a:lnSpc>
              <a:buFont typeface="Arial" panose="020B0604020202020204" pitchFamily="34" charset="0"/>
              <a:buChar char="•"/>
            </a:pPr>
            <a:r>
              <a:rPr lang="en-US" dirty="0">
                <a:solidFill>
                  <a:schemeClr val="bg1">
                    <a:lumMod val="50000"/>
                  </a:schemeClr>
                </a:solidFill>
                <a:latin typeface="Agency FB" panose="020B0503020202020204" pitchFamily="34" charset="0"/>
              </a:rPr>
              <a:t>TD: Causing sudden braking and acceleration =&gt; Unsafe.</a:t>
            </a:r>
          </a:p>
          <a:p>
            <a:pPr marL="285750" indent="-285750" algn="just">
              <a:lnSpc>
                <a:spcPct val="150000"/>
              </a:lnSpc>
              <a:buFont typeface="Arial" panose="020B0604020202020204" pitchFamily="34" charset="0"/>
              <a:buChar char="•"/>
            </a:pPr>
            <a:r>
              <a:rPr lang="en-US" dirty="0">
                <a:solidFill>
                  <a:schemeClr val="bg1">
                    <a:lumMod val="50000"/>
                  </a:schemeClr>
                </a:solidFill>
                <a:latin typeface="Agency FB" panose="020B0503020202020204" pitchFamily="34" charset="0"/>
              </a:rPr>
              <a:t>WD: Generating 'calm traffic' =&gt; Safe.</a:t>
            </a:r>
            <a:endParaRPr lang="es-ES" dirty="0">
              <a:solidFill>
                <a:schemeClr val="bg1">
                  <a:lumMod val="50000"/>
                </a:schemeClr>
              </a:solidFill>
              <a:latin typeface="Agency FB" panose="020B0503020202020204" pitchFamily="34" charset="0"/>
            </a:endParaRPr>
          </a:p>
        </p:txBody>
      </p:sp>
      <p:sp>
        <p:nvSpPr>
          <p:cNvPr id="94" name="CuadroTexto 93">
            <a:extLst>
              <a:ext uri="{FF2B5EF4-FFF2-40B4-BE49-F238E27FC236}">
                <a16:creationId xmlns:a16="http://schemas.microsoft.com/office/drawing/2014/main" id="{C2AB2695-9C24-08E8-CCE7-654ECB30AB68}"/>
              </a:ext>
            </a:extLst>
          </p:cNvPr>
          <p:cNvSpPr txBox="1"/>
          <p:nvPr/>
        </p:nvSpPr>
        <p:spPr>
          <a:xfrm>
            <a:off x="854736" y="711696"/>
            <a:ext cx="4745133" cy="453394"/>
          </a:xfrm>
          <a:prstGeom prst="rect">
            <a:avLst/>
          </a:prstGeom>
          <a:noFill/>
        </p:spPr>
        <p:txBody>
          <a:bodyPr wrap="square" rtlCol="0">
            <a:spAutoFit/>
          </a:bodyPr>
          <a:lstStyle/>
          <a:p>
            <a:pPr algn="just">
              <a:lnSpc>
                <a:spcPct val="150000"/>
              </a:lnSpc>
            </a:pPr>
            <a:endParaRPr lang="es-ES" dirty="0">
              <a:solidFill>
                <a:schemeClr val="bg1">
                  <a:lumMod val="50000"/>
                </a:schemeClr>
              </a:solidFill>
              <a:latin typeface="Agency FB" panose="020B0503020202020204" pitchFamily="34" charset="0"/>
            </a:endParaRPr>
          </a:p>
        </p:txBody>
      </p:sp>
      <p:sp>
        <p:nvSpPr>
          <p:cNvPr id="91" name="TextBox 208">
            <a:extLst>
              <a:ext uri="{FF2B5EF4-FFF2-40B4-BE49-F238E27FC236}">
                <a16:creationId xmlns:a16="http://schemas.microsoft.com/office/drawing/2014/main" id="{92936456-809C-EC9A-9162-A6AA48226DC8}"/>
              </a:ext>
            </a:extLst>
          </p:cNvPr>
          <p:cNvSpPr txBox="1"/>
          <p:nvPr/>
        </p:nvSpPr>
        <p:spPr>
          <a:xfrm>
            <a:off x="891139" y="257421"/>
            <a:ext cx="4533997" cy="461665"/>
          </a:xfrm>
          <a:prstGeom prst="rect">
            <a:avLst/>
          </a:prstGeom>
          <a:noFill/>
        </p:spPr>
        <p:txBody>
          <a:bodyPr wrap="square" rtlCol="0">
            <a:spAutoFit/>
          </a:bodyPr>
          <a:lstStyle/>
          <a:p>
            <a:r>
              <a:rPr lang="es-ES" sz="2400" dirty="0">
                <a:solidFill>
                  <a:srgbClr val="0070C0"/>
                </a:solidFill>
                <a:latin typeface="Agency FB" panose="020B0503020202020204" pitchFamily="34" charset="0"/>
                <a:ea typeface="Hand Of Sean" panose="02000500000000000000" pitchFamily="2" charset="-128"/>
              </a:rPr>
              <a:t>ECD </a:t>
            </a:r>
            <a:r>
              <a:rPr lang="es-ES" sz="2400" dirty="0" smtClean="0">
                <a:solidFill>
                  <a:srgbClr val="0070C0"/>
                </a:solidFill>
                <a:latin typeface="Agency FB" panose="020B0503020202020204" pitchFamily="34" charset="0"/>
                <a:ea typeface="Hand Of Sean" panose="02000500000000000000" pitchFamily="2" charset="-128"/>
              </a:rPr>
              <a:t>Road Safety in FRONT</a:t>
            </a:r>
            <a:endParaRPr lang="es-ES" sz="2400" dirty="0">
              <a:solidFill>
                <a:srgbClr val="0070C0"/>
              </a:solidFill>
              <a:latin typeface="Agency FB" panose="020B0503020202020204" pitchFamily="34" charset="0"/>
              <a:ea typeface="Hand Of Sean" panose="02000500000000000000" pitchFamily="2" charset="-128"/>
            </a:endParaRPr>
          </a:p>
        </p:txBody>
      </p:sp>
      <p:sp>
        <p:nvSpPr>
          <p:cNvPr id="90" name="CuadroTexto 89">
            <a:extLst>
              <a:ext uri="{FF2B5EF4-FFF2-40B4-BE49-F238E27FC236}">
                <a16:creationId xmlns:a16="http://schemas.microsoft.com/office/drawing/2014/main" id="{D64DEAFB-40B6-E951-6D5A-DE4E536BE8F0}"/>
              </a:ext>
            </a:extLst>
          </p:cNvPr>
          <p:cNvSpPr txBox="1"/>
          <p:nvPr/>
        </p:nvSpPr>
        <p:spPr>
          <a:xfrm>
            <a:off x="854736" y="711696"/>
            <a:ext cx="4745133" cy="4662815"/>
          </a:xfrm>
          <a:prstGeom prst="rect">
            <a:avLst/>
          </a:prstGeom>
          <a:noFill/>
        </p:spPr>
        <p:txBody>
          <a:bodyPr wrap="square" rtlCol="0">
            <a:spAutoFit/>
          </a:bodyPr>
          <a:lstStyle/>
          <a:p>
            <a:pPr algn="just">
              <a:lnSpc>
                <a:spcPct val="150000"/>
              </a:lnSpc>
            </a:pPr>
            <a:endParaRPr lang="es-ES" dirty="0">
              <a:solidFill>
                <a:schemeClr val="bg1">
                  <a:lumMod val="50000"/>
                </a:schemeClr>
              </a:solidFill>
              <a:latin typeface="Agency FB" panose="020B0503020202020204" pitchFamily="34" charset="0"/>
            </a:endParaRPr>
          </a:p>
          <a:p>
            <a:pPr algn="just">
              <a:lnSpc>
                <a:spcPct val="150000"/>
              </a:lnSpc>
            </a:pPr>
            <a:endParaRPr lang="es-ES" dirty="0">
              <a:solidFill>
                <a:schemeClr val="bg1">
                  <a:lumMod val="50000"/>
                </a:schemeClr>
              </a:solidFill>
              <a:latin typeface="Agency FB" panose="020B0503020202020204" pitchFamily="34" charset="0"/>
            </a:endParaRPr>
          </a:p>
          <a:p>
            <a:pPr algn="just">
              <a:lnSpc>
                <a:spcPct val="150000"/>
              </a:lnSpc>
            </a:pPr>
            <a:endParaRPr lang="es-ES" dirty="0">
              <a:solidFill>
                <a:schemeClr val="bg1">
                  <a:lumMod val="50000"/>
                </a:schemeClr>
              </a:solidFill>
              <a:latin typeface="Agency FB" panose="020B0503020202020204" pitchFamily="34" charset="0"/>
            </a:endParaRPr>
          </a:p>
          <a:p>
            <a:pPr algn="just">
              <a:lnSpc>
                <a:spcPct val="150000"/>
              </a:lnSpc>
            </a:pPr>
            <a:endParaRPr lang="es-ES" dirty="0">
              <a:solidFill>
                <a:schemeClr val="bg1">
                  <a:lumMod val="50000"/>
                </a:schemeClr>
              </a:solidFill>
              <a:latin typeface="Agency FB" panose="020B0503020202020204" pitchFamily="34" charset="0"/>
            </a:endParaRPr>
          </a:p>
          <a:p>
            <a:pPr algn="just">
              <a:lnSpc>
                <a:spcPct val="150000"/>
              </a:lnSpc>
            </a:pPr>
            <a:endParaRPr lang="es-ES" dirty="0">
              <a:solidFill>
                <a:schemeClr val="bg1">
                  <a:lumMod val="50000"/>
                </a:schemeClr>
              </a:solidFill>
              <a:latin typeface="Agency FB" panose="020B0503020202020204" pitchFamily="34" charset="0"/>
            </a:endParaRPr>
          </a:p>
          <a:p>
            <a:pPr algn="just">
              <a:lnSpc>
                <a:spcPct val="150000"/>
              </a:lnSpc>
            </a:pPr>
            <a:endParaRPr lang="es-ES" dirty="0">
              <a:solidFill>
                <a:schemeClr val="bg1">
                  <a:lumMod val="50000"/>
                </a:schemeClr>
              </a:solidFill>
              <a:latin typeface="Agency FB" panose="020B0503020202020204" pitchFamily="34" charset="0"/>
            </a:endParaRPr>
          </a:p>
          <a:p>
            <a:pPr algn="just">
              <a:lnSpc>
                <a:spcPct val="150000"/>
              </a:lnSpc>
            </a:pPr>
            <a:endParaRPr lang="es-ES" dirty="0">
              <a:solidFill>
                <a:schemeClr val="bg1">
                  <a:lumMod val="50000"/>
                </a:schemeClr>
              </a:solidFill>
              <a:latin typeface="Agency FB" panose="020B0503020202020204" pitchFamily="34" charset="0"/>
            </a:endParaRPr>
          </a:p>
          <a:p>
            <a:pPr algn="just">
              <a:lnSpc>
                <a:spcPct val="150000"/>
              </a:lnSpc>
            </a:pPr>
            <a:r>
              <a:rPr lang="en-US" dirty="0">
                <a:solidFill>
                  <a:schemeClr val="bg1">
                    <a:lumMod val="50000"/>
                  </a:schemeClr>
                </a:solidFill>
                <a:latin typeface="Agency FB" panose="020B0503020202020204" pitchFamily="34" charset="0"/>
              </a:rPr>
              <a:t>If the </a:t>
            </a:r>
            <a:r>
              <a:rPr lang="en-US" dirty="0" smtClean="0">
                <a:solidFill>
                  <a:schemeClr val="bg1">
                    <a:lumMod val="50000"/>
                  </a:schemeClr>
                </a:solidFill>
                <a:latin typeface="Agency FB" panose="020B0503020202020204" pitchFamily="34" charset="0"/>
              </a:rPr>
              <a:t>waves valleys </a:t>
            </a:r>
            <a:r>
              <a:rPr lang="en-US" dirty="0">
                <a:solidFill>
                  <a:schemeClr val="bg1">
                    <a:lumMod val="50000"/>
                  </a:schemeClr>
                </a:solidFill>
                <a:latin typeface="Agency FB" panose="020B0503020202020204" pitchFamily="34" charset="0"/>
              </a:rPr>
              <a:t>are </a:t>
            </a:r>
            <a:r>
              <a:rPr lang="en-US" dirty="0" smtClean="0">
                <a:solidFill>
                  <a:schemeClr val="bg1">
                    <a:lumMod val="50000"/>
                  </a:schemeClr>
                </a:solidFill>
                <a:latin typeface="Agency FB" panose="020B0503020202020204" pitchFamily="34" charset="0"/>
              </a:rPr>
              <a:t>flat, </a:t>
            </a:r>
            <a:r>
              <a:rPr lang="en-US" dirty="0">
                <a:solidFill>
                  <a:schemeClr val="bg1">
                    <a:lumMod val="50000"/>
                  </a:schemeClr>
                </a:solidFill>
                <a:latin typeface="Agency FB" panose="020B0503020202020204" pitchFamily="34" charset="0"/>
              </a:rPr>
              <a:t>it indicates the </a:t>
            </a:r>
            <a:r>
              <a:rPr lang="en-US" dirty="0" smtClean="0">
                <a:solidFill>
                  <a:schemeClr val="bg1">
                    <a:lumMod val="50000"/>
                  </a:schemeClr>
                </a:solidFill>
                <a:latin typeface="Agency FB" panose="020B0503020202020204" pitchFamily="34" charset="0"/>
              </a:rPr>
              <a:t>moments in which </a:t>
            </a:r>
            <a:r>
              <a:rPr lang="en-US" dirty="0">
                <a:solidFill>
                  <a:schemeClr val="bg1">
                    <a:lumMod val="50000"/>
                  </a:schemeClr>
                </a:solidFill>
                <a:latin typeface="Agency FB" panose="020B0503020202020204" pitchFamily="34" charset="0"/>
              </a:rPr>
              <a:t>the safety distance was not maintained:</a:t>
            </a:r>
          </a:p>
          <a:p>
            <a:pPr marL="285750" indent="-285750" algn="just">
              <a:lnSpc>
                <a:spcPct val="150000"/>
              </a:lnSpc>
              <a:buFont typeface="Arial" panose="020B0604020202020204" pitchFamily="34" charset="0"/>
              <a:buChar char="•"/>
            </a:pPr>
            <a:r>
              <a:rPr lang="en-US" dirty="0">
                <a:solidFill>
                  <a:schemeClr val="bg1">
                    <a:lumMod val="50000"/>
                  </a:schemeClr>
                </a:solidFill>
                <a:latin typeface="Agency FB" panose="020B0503020202020204" pitchFamily="34" charset="0"/>
              </a:rPr>
              <a:t>TD: Several sections with </a:t>
            </a:r>
            <a:r>
              <a:rPr lang="en-US" dirty="0" smtClean="0">
                <a:solidFill>
                  <a:schemeClr val="bg1">
                    <a:lumMod val="50000"/>
                  </a:schemeClr>
                </a:solidFill>
                <a:latin typeface="Agency FB" panose="020B0503020202020204" pitchFamily="34" charset="0"/>
              </a:rPr>
              <a:t>flat valleys =&gt; </a:t>
            </a:r>
            <a:r>
              <a:rPr lang="en-US" dirty="0">
                <a:solidFill>
                  <a:schemeClr val="bg1">
                    <a:lumMod val="50000"/>
                  </a:schemeClr>
                </a:solidFill>
                <a:latin typeface="Agency FB" panose="020B0503020202020204" pitchFamily="34" charset="0"/>
              </a:rPr>
              <a:t>Unsafe.</a:t>
            </a:r>
          </a:p>
          <a:p>
            <a:pPr marL="285750" indent="-285750" algn="just">
              <a:lnSpc>
                <a:spcPct val="150000"/>
              </a:lnSpc>
              <a:buFont typeface="Arial" panose="020B0604020202020204" pitchFamily="34" charset="0"/>
              <a:buChar char="•"/>
            </a:pPr>
            <a:r>
              <a:rPr lang="en-US" dirty="0">
                <a:solidFill>
                  <a:schemeClr val="bg1">
                    <a:lumMod val="50000"/>
                  </a:schemeClr>
                </a:solidFill>
                <a:latin typeface="Agency FB" panose="020B0503020202020204" pitchFamily="34" charset="0"/>
              </a:rPr>
              <a:t>WD: No </a:t>
            </a:r>
            <a:r>
              <a:rPr lang="en-US" dirty="0" smtClean="0">
                <a:solidFill>
                  <a:schemeClr val="bg1">
                    <a:lumMod val="50000"/>
                  </a:schemeClr>
                </a:solidFill>
                <a:latin typeface="Agency FB" panose="020B0503020202020204" pitchFamily="34" charset="0"/>
              </a:rPr>
              <a:t>flat valleys </a:t>
            </a:r>
            <a:r>
              <a:rPr lang="en-US" dirty="0">
                <a:solidFill>
                  <a:schemeClr val="bg1">
                    <a:lumMod val="50000"/>
                  </a:schemeClr>
                </a:solidFill>
                <a:latin typeface="Agency FB" panose="020B0503020202020204" pitchFamily="34" charset="0"/>
              </a:rPr>
              <a:t>=&gt; Safe.</a:t>
            </a:r>
            <a:endParaRPr lang="es-ES" dirty="0">
              <a:solidFill>
                <a:schemeClr val="bg1">
                  <a:lumMod val="50000"/>
                </a:schemeClr>
              </a:solidFill>
              <a:latin typeface="Agency FB" panose="020B0503020202020204" pitchFamily="34" charset="0"/>
            </a:endParaRPr>
          </a:p>
        </p:txBody>
      </p:sp>
      <p:sp>
        <p:nvSpPr>
          <p:cNvPr id="92" name="TextBox 208">
            <a:extLst>
              <a:ext uri="{FF2B5EF4-FFF2-40B4-BE49-F238E27FC236}">
                <a16:creationId xmlns:a16="http://schemas.microsoft.com/office/drawing/2014/main" id="{B4D7059B-000E-F194-9A43-4DA427D8C4C0}"/>
              </a:ext>
            </a:extLst>
          </p:cNvPr>
          <p:cNvSpPr txBox="1"/>
          <p:nvPr/>
        </p:nvSpPr>
        <p:spPr>
          <a:xfrm>
            <a:off x="6433701" y="255817"/>
            <a:ext cx="4533997" cy="461665"/>
          </a:xfrm>
          <a:prstGeom prst="rect">
            <a:avLst/>
          </a:prstGeom>
          <a:noFill/>
        </p:spPr>
        <p:txBody>
          <a:bodyPr wrap="square" rtlCol="0">
            <a:spAutoFit/>
          </a:bodyPr>
          <a:lstStyle/>
          <a:p>
            <a:r>
              <a:rPr lang="es-ES" sz="2400" dirty="0">
                <a:solidFill>
                  <a:srgbClr val="0070C0"/>
                </a:solidFill>
                <a:latin typeface="Agency FB" panose="020B0503020202020204" pitchFamily="34" charset="0"/>
                <a:ea typeface="Hand Of Sean" panose="02000500000000000000" pitchFamily="2" charset="-128"/>
              </a:rPr>
              <a:t>ECD </a:t>
            </a:r>
            <a:r>
              <a:rPr lang="es-ES" sz="2400" dirty="0" smtClean="0">
                <a:solidFill>
                  <a:srgbClr val="0070C0"/>
                </a:solidFill>
                <a:latin typeface="Agency FB" panose="020B0503020202020204" pitchFamily="34" charset="0"/>
                <a:ea typeface="Hand Of Sean" panose="02000500000000000000" pitchFamily="2" charset="-128"/>
              </a:rPr>
              <a:t>Road safety </a:t>
            </a:r>
            <a:r>
              <a:rPr lang="es-ES" sz="2400" dirty="0">
                <a:solidFill>
                  <a:srgbClr val="0070C0"/>
                </a:solidFill>
                <a:latin typeface="Agency FB" panose="020B0503020202020204" pitchFamily="34" charset="0"/>
                <a:ea typeface="Hand Of Sean" panose="02000500000000000000" pitchFamily="2" charset="-128"/>
              </a:rPr>
              <a:t>REAR</a:t>
            </a:r>
          </a:p>
        </p:txBody>
      </p:sp>
      <p:pic>
        <p:nvPicPr>
          <p:cNvPr id="134" name="Imagen 133">
            <a:extLst>
              <a:ext uri="{FF2B5EF4-FFF2-40B4-BE49-F238E27FC236}">
                <a16:creationId xmlns:a16="http://schemas.microsoft.com/office/drawing/2014/main" id="{422EB8EC-9D3B-47C0-257F-B3F3F4D24C9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9534" y="775965"/>
            <a:ext cx="4887007" cy="2438740"/>
          </a:xfrm>
          <a:prstGeom prst="rect">
            <a:avLst/>
          </a:prstGeom>
        </p:spPr>
      </p:pic>
      <p:pic>
        <p:nvPicPr>
          <p:cNvPr id="135" name="Imagen 134">
            <a:extLst>
              <a:ext uri="{FF2B5EF4-FFF2-40B4-BE49-F238E27FC236}">
                <a16:creationId xmlns:a16="http://schemas.microsoft.com/office/drawing/2014/main" id="{5E7280F2-AAAC-FF7C-8B1A-823DAF61AD09}"/>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5187668">
            <a:off x="4798957" y="309832"/>
            <a:ext cx="798378" cy="955881"/>
          </a:xfrm>
          <a:prstGeom prst="rect">
            <a:avLst/>
          </a:prstGeom>
        </p:spPr>
      </p:pic>
      <p:pic>
        <p:nvPicPr>
          <p:cNvPr id="136" name="Imagen 135">
            <a:extLst>
              <a:ext uri="{FF2B5EF4-FFF2-40B4-BE49-F238E27FC236}">
                <a16:creationId xmlns:a16="http://schemas.microsoft.com/office/drawing/2014/main" id="{DFDCC579-CCB6-B882-03C5-3EBFF575F17B}"/>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15395407">
            <a:off x="614129" y="2781513"/>
            <a:ext cx="798378" cy="955881"/>
          </a:xfrm>
          <a:prstGeom prst="rect">
            <a:avLst/>
          </a:prstGeom>
        </p:spPr>
      </p:pic>
      <p:cxnSp>
        <p:nvCxnSpPr>
          <p:cNvPr id="137" name="Conector recto 136">
            <a:extLst>
              <a:ext uri="{FF2B5EF4-FFF2-40B4-BE49-F238E27FC236}">
                <a16:creationId xmlns:a16="http://schemas.microsoft.com/office/drawing/2014/main" id="{7C0F8F06-74AF-FADD-23EE-730C274A4BF4}"/>
              </a:ext>
            </a:extLst>
          </p:cNvPr>
          <p:cNvCxnSpPr/>
          <p:nvPr/>
        </p:nvCxnSpPr>
        <p:spPr>
          <a:xfrm flipV="1">
            <a:off x="3763478" y="1963300"/>
            <a:ext cx="0" cy="1417414"/>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pic>
        <p:nvPicPr>
          <p:cNvPr id="143" name="Imagen 142">
            <a:extLst>
              <a:ext uri="{FF2B5EF4-FFF2-40B4-BE49-F238E27FC236}">
                <a16:creationId xmlns:a16="http://schemas.microsoft.com/office/drawing/2014/main" id="{AB2DC4C0-1113-813D-C107-4EADC8A5134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40322" y="783242"/>
            <a:ext cx="4887007" cy="2438740"/>
          </a:xfrm>
          <a:prstGeom prst="rect">
            <a:avLst/>
          </a:prstGeom>
        </p:spPr>
      </p:pic>
      <p:pic>
        <p:nvPicPr>
          <p:cNvPr id="144" name="Imagen 143">
            <a:extLst>
              <a:ext uri="{FF2B5EF4-FFF2-40B4-BE49-F238E27FC236}">
                <a16:creationId xmlns:a16="http://schemas.microsoft.com/office/drawing/2014/main" id="{3CDEBFEE-DBDF-D8C3-8754-BBAC5C2C9C4F}"/>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5187668">
            <a:off x="10675653" y="295796"/>
            <a:ext cx="798378" cy="955881"/>
          </a:xfrm>
          <a:prstGeom prst="rect">
            <a:avLst/>
          </a:prstGeom>
        </p:spPr>
      </p:pic>
      <p:pic>
        <p:nvPicPr>
          <p:cNvPr id="167" name="Imagen 166">
            <a:extLst>
              <a:ext uri="{FF2B5EF4-FFF2-40B4-BE49-F238E27FC236}">
                <a16:creationId xmlns:a16="http://schemas.microsoft.com/office/drawing/2014/main" id="{1E0BAED1-270E-BD0F-6735-E10107B3677C}"/>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15395407">
            <a:off x="6327007" y="2692890"/>
            <a:ext cx="798378" cy="955881"/>
          </a:xfrm>
          <a:prstGeom prst="rect">
            <a:avLst/>
          </a:prstGeom>
        </p:spPr>
      </p:pic>
      <p:cxnSp>
        <p:nvCxnSpPr>
          <p:cNvPr id="168" name="Conector recto 167">
            <a:extLst>
              <a:ext uri="{FF2B5EF4-FFF2-40B4-BE49-F238E27FC236}">
                <a16:creationId xmlns:a16="http://schemas.microsoft.com/office/drawing/2014/main" id="{595F30DC-8DBE-278D-49E2-5A455A1423BD}"/>
              </a:ext>
            </a:extLst>
          </p:cNvPr>
          <p:cNvCxnSpPr/>
          <p:nvPr/>
        </p:nvCxnSpPr>
        <p:spPr>
          <a:xfrm flipV="1">
            <a:off x="9633305" y="1961694"/>
            <a:ext cx="0" cy="1417414"/>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22881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75" name="Rectangle 174">
            <a:extLst>
              <a:ext uri="{FF2B5EF4-FFF2-40B4-BE49-F238E27FC236}">
                <a16:creationId xmlns:a16="http://schemas.microsoft.com/office/drawing/2014/main" id="{BC45525F-CA64-4D1D-A75E-E6290B229999}"/>
              </a:ext>
            </a:extLst>
          </p:cNvPr>
          <p:cNvSpPr/>
          <p:nvPr/>
        </p:nvSpPr>
        <p:spPr>
          <a:xfrm flipH="1">
            <a:off x="351445" y="4039091"/>
            <a:ext cx="522204" cy="2657736"/>
          </a:xfrm>
          <a:prstGeom prst="rect">
            <a:avLst/>
          </a:prstGeom>
          <a:solidFill>
            <a:srgbClr val="BD6F45"/>
          </a:solidFill>
          <a:ln>
            <a:noFill/>
          </a:ln>
          <a:effectLst>
            <a:outerShdw blurRad="50800" dist="635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6" name="Freeform: Shape 175">
            <a:extLst>
              <a:ext uri="{FF2B5EF4-FFF2-40B4-BE49-F238E27FC236}">
                <a16:creationId xmlns:a16="http://schemas.microsoft.com/office/drawing/2014/main" id="{4CCDAA36-0014-487F-9FC8-FB18AD79A536}"/>
              </a:ext>
            </a:extLst>
          </p:cNvPr>
          <p:cNvSpPr/>
          <p:nvPr/>
        </p:nvSpPr>
        <p:spPr>
          <a:xfrm flipH="1">
            <a:off x="497946" y="89189"/>
            <a:ext cx="5395162" cy="6607323"/>
          </a:xfrm>
          <a:custGeom>
            <a:avLst/>
            <a:gdLst>
              <a:gd name="connsiteX0" fmla="*/ 0 w 5395162"/>
              <a:gd name="connsiteY0" fmla="*/ 0 h 6607323"/>
              <a:gd name="connsiteX1" fmla="*/ 5395162 w 5395162"/>
              <a:gd name="connsiteY1" fmla="*/ 0 h 6607323"/>
              <a:gd name="connsiteX2" fmla="*/ 5395162 w 5395162"/>
              <a:gd name="connsiteY2" fmla="*/ 3949902 h 6607323"/>
              <a:gd name="connsiteX3" fmla="*/ 5230980 w 5395162"/>
              <a:gd name="connsiteY3" fmla="*/ 3949902 h 6607323"/>
              <a:gd name="connsiteX4" fmla="*/ 5032614 w 5395162"/>
              <a:gd name="connsiteY4" fmla="*/ 4148268 h 6607323"/>
              <a:gd name="connsiteX5" fmla="*/ 5032614 w 5395162"/>
              <a:gd name="connsiteY5" fmla="*/ 6607209 h 6607323"/>
              <a:gd name="connsiteX6" fmla="*/ 5032625 w 5395162"/>
              <a:gd name="connsiteY6" fmla="*/ 6607323 h 6607323"/>
              <a:gd name="connsiteX7" fmla="*/ 0 w 5395162"/>
              <a:gd name="connsiteY7" fmla="*/ 6607323 h 660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5162" h="6607323">
                <a:moveTo>
                  <a:pt x="0" y="0"/>
                </a:moveTo>
                <a:lnTo>
                  <a:pt x="5395162" y="0"/>
                </a:lnTo>
                <a:lnTo>
                  <a:pt x="5395162" y="3949902"/>
                </a:lnTo>
                <a:lnTo>
                  <a:pt x="5230980" y="3949902"/>
                </a:lnTo>
                <a:cubicBezTo>
                  <a:pt x="5121425" y="3949902"/>
                  <a:pt x="5032614" y="4038713"/>
                  <a:pt x="5032614" y="4148268"/>
                </a:cubicBezTo>
                <a:lnTo>
                  <a:pt x="5032614" y="6607209"/>
                </a:lnTo>
                <a:lnTo>
                  <a:pt x="5032625" y="6607323"/>
                </a:lnTo>
                <a:lnTo>
                  <a:pt x="0" y="6607323"/>
                </a:lnTo>
                <a:close/>
              </a:path>
            </a:pathLst>
          </a:custGeom>
          <a:solidFill>
            <a:srgbClr val="FDFDFD"/>
          </a:solidFill>
          <a:ln>
            <a:noFill/>
          </a:ln>
          <a:effectLst>
            <a:outerShdw blurRad="50800" dist="762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TextBox 188">
            <a:extLst>
              <a:ext uri="{FF2B5EF4-FFF2-40B4-BE49-F238E27FC236}">
                <a16:creationId xmlns:a16="http://schemas.microsoft.com/office/drawing/2014/main" id="{028D77CE-26CC-48A3-92E2-0D112FD9E9FA}"/>
              </a:ext>
            </a:extLst>
          </p:cNvPr>
          <p:cNvSpPr txBox="1"/>
          <p:nvPr/>
        </p:nvSpPr>
        <p:spPr>
          <a:xfrm flipH="1">
            <a:off x="384315" y="5564999"/>
            <a:ext cx="461665" cy="1302505"/>
          </a:xfrm>
          <a:prstGeom prst="rect">
            <a:avLst/>
          </a:prstGeom>
          <a:noFill/>
        </p:spPr>
        <p:txBody>
          <a:bodyPr vert="vert270" wrap="square" rtlCol="0">
            <a:spAutoFit/>
          </a:bodyPr>
          <a:lstStyle/>
          <a:p>
            <a:pPr algn="ctr"/>
            <a:r>
              <a:rPr lang="en-US" b="1" dirty="0">
                <a:solidFill>
                  <a:schemeClr val="bg1"/>
                </a:solidFill>
              </a:rPr>
              <a:t>PAGE 32</a:t>
            </a:r>
          </a:p>
        </p:txBody>
      </p:sp>
      <p:grpSp>
        <p:nvGrpSpPr>
          <p:cNvPr id="2" name="Grupo 1">
            <a:extLst>
              <a:ext uri="{FF2B5EF4-FFF2-40B4-BE49-F238E27FC236}">
                <a16:creationId xmlns:a16="http://schemas.microsoft.com/office/drawing/2014/main" id="{93EB94D9-C88B-E761-1CD4-5393F4A4D1CC}"/>
              </a:ext>
            </a:extLst>
          </p:cNvPr>
          <p:cNvGrpSpPr/>
          <p:nvPr/>
        </p:nvGrpSpPr>
        <p:grpSpPr>
          <a:xfrm>
            <a:off x="5604611" y="35855"/>
            <a:ext cx="696443" cy="6536948"/>
            <a:chOff x="5604611" y="35855"/>
            <a:chExt cx="696443" cy="6536948"/>
          </a:xfrm>
        </p:grpSpPr>
        <p:sp>
          <p:nvSpPr>
            <p:cNvPr id="6" name="Rectangle 66">
              <a:extLst>
                <a:ext uri="{FF2B5EF4-FFF2-40B4-BE49-F238E27FC236}">
                  <a16:creationId xmlns:a16="http://schemas.microsoft.com/office/drawing/2014/main" id="{1464BB12-38F0-FE97-DA9B-B226A841CA33}"/>
                </a:ext>
              </a:extLst>
            </p:cNvPr>
            <p:cNvSpPr/>
            <p:nvPr/>
          </p:nvSpPr>
          <p:spPr>
            <a:xfrm>
              <a:off x="5635694" y="20253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7">
              <a:extLst>
                <a:ext uri="{FF2B5EF4-FFF2-40B4-BE49-F238E27FC236}">
                  <a16:creationId xmlns:a16="http://schemas.microsoft.com/office/drawing/2014/main" id="{CFC69A05-3954-4ED6-A66E-9BB2973A0135}"/>
                </a:ext>
              </a:extLst>
            </p:cNvPr>
            <p:cNvSpPr/>
            <p:nvPr/>
          </p:nvSpPr>
          <p:spPr>
            <a:xfrm>
              <a:off x="5632035" y="503041"/>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68">
              <a:extLst>
                <a:ext uri="{FF2B5EF4-FFF2-40B4-BE49-F238E27FC236}">
                  <a16:creationId xmlns:a16="http://schemas.microsoft.com/office/drawing/2014/main" id="{8957FAA1-21DC-F0FE-0071-C8DAE6D93526}"/>
                </a:ext>
              </a:extLst>
            </p:cNvPr>
            <p:cNvSpPr/>
            <p:nvPr/>
          </p:nvSpPr>
          <p:spPr>
            <a:xfrm>
              <a:off x="5635694" y="81748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ectangle 69">
              <a:extLst>
                <a:ext uri="{FF2B5EF4-FFF2-40B4-BE49-F238E27FC236}">
                  <a16:creationId xmlns:a16="http://schemas.microsoft.com/office/drawing/2014/main" id="{5201B205-F4F2-457A-FEC8-662AE58586CB}"/>
                </a:ext>
              </a:extLst>
            </p:cNvPr>
            <p:cNvSpPr/>
            <p:nvPr/>
          </p:nvSpPr>
          <p:spPr>
            <a:xfrm>
              <a:off x="5636493" y="1123923"/>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70">
              <a:extLst>
                <a:ext uri="{FF2B5EF4-FFF2-40B4-BE49-F238E27FC236}">
                  <a16:creationId xmlns:a16="http://schemas.microsoft.com/office/drawing/2014/main" id="{6658DB7F-9C88-66F5-9C5C-52F2AEE9C86F}"/>
                </a:ext>
              </a:extLst>
            </p:cNvPr>
            <p:cNvSpPr/>
            <p:nvPr/>
          </p:nvSpPr>
          <p:spPr>
            <a:xfrm>
              <a:off x="5633303" y="144082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Rectangle 71">
              <a:extLst>
                <a:ext uri="{FF2B5EF4-FFF2-40B4-BE49-F238E27FC236}">
                  <a16:creationId xmlns:a16="http://schemas.microsoft.com/office/drawing/2014/main" id="{8C8444E3-B3A8-0503-12CC-953EBB196B2D}"/>
                </a:ext>
              </a:extLst>
            </p:cNvPr>
            <p:cNvSpPr/>
            <p:nvPr/>
          </p:nvSpPr>
          <p:spPr>
            <a:xfrm>
              <a:off x="5641689" y="174238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Rectangle 72">
              <a:extLst>
                <a:ext uri="{FF2B5EF4-FFF2-40B4-BE49-F238E27FC236}">
                  <a16:creationId xmlns:a16="http://schemas.microsoft.com/office/drawing/2014/main" id="{C222E307-D809-4AC7-1B7B-A8AA4410D755}"/>
                </a:ext>
              </a:extLst>
            </p:cNvPr>
            <p:cNvSpPr/>
            <p:nvPr/>
          </p:nvSpPr>
          <p:spPr>
            <a:xfrm>
              <a:off x="5626130" y="2064953"/>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Rectangle 73">
              <a:extLst>
                <a:ext uri="{FF2B5EF4-FFF2-40B4-BE49-F238E27FC236}">
                  <a16:creationId xmlns:a16="http://schemas.microsoft.com/office/drawing/2014/main" id="{B0512969-75A9-D837-50F7-463CBED15BB1}"/>
                </a:ext>
              </a:extLst>
            </p:cNvPr>
            <p:cNvSpPr/>
            <p:nvPr/>
          </p:nvSpPr>
          <p:spPr>
            <a:xfrm>
              <a:off x="5626130" y="2372116"/>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Rectangle 74">
              <a:extLst>
                <a:ext uri="{FF2B5EF4-FFF2-40B4-BE49-F238E27FC236}">
                  <a16:creationId xmlns:a16="http://schemas.microsoft.com/office/drawing/2014/main" id="{D64EC6BE-0228-D186-9100-B9D18E1164F0}"/>
                </a:ext>
              </a:extLst>
            </p:cNvPr>
            <p:cNvSpPr/>
            <p:nvPr/>
          </p:nvSpPr>
          <p:spPr>
            <a:xfrm>
              <a:off x="5633303" y="268452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ectangle 75">
              <a:extLst>
                <a:ext uri="{FF2B5EF4-FFF2-40B4-BE49-F238E27FC236}">
                  <a16:creationId xmlns:a16="http://schemas.microsoft.com/office/drawing/2014/main" id="{89B33D86-2689-902B-8A6D-B868ED44B007}"/>
                </a:ext>
              </a:extLst>
            </p:cNvPr>
            <p:cNvSpPr/>
            <p:nvPr/>
          </p:nvSpPr>
          <p:spPr>
            <a:xfrm>
              <a:off x="5633303" y="2985986"/>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Rectangle 76">
              <a:extLst>
                <a:ext uri="{FF2B5EF4-FFF2-40B4-BE49-F238E27FC236}">
                  <a16:creationId xmlns:a16="http://schemas.microsoft.com/office/drawing/2014/main" id="{A45291A4-CE1B-C92C-85EF-E5FB6A718C77}"/>
                </a:ext>
              </a:extLst>
            </p:cNvPr>
            <p:cNvSpPr/>
            <p:nvPr/>
          </p:nvSpPr>
          <p:spPr>
            <a:xfrm>
              <a:off x="5626130" y="330818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137">
              <a:extLst>
                <a:ext uri="{FF2B5EF4-FFF2-40B4-BE49-F238E27FC236}">
                  <a16:creationId xmlns:a16="http://schemas.microsoft.com/office/drawing/2014/main" id="{8990911C-ABF1-1C93-6003-9815C1EBD7DB}"/>
                </a:ext>
              </a:extLst>
            </p:cNvPr>
            <p:cNvSpPr/>
            <p:nvPr/>
          </p:nvSpPr>
          <p:spPr>
            <a:xfrm>
              <a:off x="5618957" y="361510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Rectangle 138">
              <a:extLst>
                <a:ext uri="{FF2B5EF4-FFF2-40B4-BE49-F238E27FC236}">
                  <a16:creationId xmlns:a16="http://schemas.microsoft.com/office/drawing/2014/main" id="{5583C701-0F82-AAA4-D2CF-5265B4A6F825}"/>
                </a:ext>
              </a:extLst>
            </p:cNvPr>
            <p:cNvSpPr/>
            <p:nvPr/>
          </p:nvSpPr>
          <p:spPr>
            <a:xfrm>
              <a:off x="5604611" y="392724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Rectangle 139">
              <a:extLst>
                <a:ext uri="{FF2B5EF4-FFF2-40B4-BE49-F238E27FC236}">
                  <a16:creationId xmlns:a16="http://schemas.microsoft.com/office/drawing/2014/main" id="{EBDFE824-C29B-C069-5001-A6DCD2E12749}"/>
                </a:ext>
              </a:extLst>
            </p:cNvPr>
            <p:cNvSpPr/>
            <p:nvPr/>
          </p:nvSpPr>
          <p:spPr>
            <a:xfrm>
              <a:off x="5611784" y="4239143"/>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140">
              <a:extLst>
                <a:ext uri="{FF2B5EF4-FFF2-40B4-BE49-F238E27FC236}">
                  <a16:creationId xmlns:a16="http://schemas.microsoft.com/office/drawing/2014/main" id="{1C57F96A-2CB1-D00D-8AD6-4B377C30175C}"/>
                </a:ext>
              </a:extLst>
            </p:cNvPr>
            <p:cNvSpPr/>
            <p:nvPr/>
          </p:nvSpPr>
          <p:spPr>
            <a:xfrm>
              <a:off x="5604611" y="4546182"/>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Rectangle 141">
              <a:extLst>
                <a:ext uri="{FF2B5EF4-FFF2-40B4-BE49-F238E27FC236}">
                  <a16:creationId xmlns:a16="http://schemas.microsoft.com/office/drawing/2014/main" id="{E7A3CCA6-0DEB-E24B-B391-3F341A2A5B15}"/>
                </a:ext>
              </a:extLst>
            </p:cNvPr>
            <p:cNvSpPr/>
            <p:nvPr/>
          </p:nvSpPr>
          <p:spPr>
            <a:xfrm>
              <a:off x="5609779" y="485746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142">
              <a:extLst>
                <a:ext uri="{FF2B5EF4-FFF2-40B4-BE49-F238E27FC236}">
                  <a16:creationId xmlns:a16="http://schemas.microsoft.com/office/drawing/2014/main" id="{9219D541-DEF0-2B0D-C587-DB5E79F0AD96}"/>
                </a:ext>
              </a:extLst>
            </p:cNvPr>
            <p:cNvSpPr/>
            <p:nvPr/>
          </p:nvSpPr>
          <p:spPr>
            <a:xfrm>
              <a:off x="5618957" y="517189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143">
              <a:extLst>
                <a:ext uri="{FF2B5EF4-FFF2-40B4-BE49-F238E27FC236}">
                  <a16:creationId xmlns:a16="http://schemas.microsoft.com/office/drawing/2014/main" id="{2661E601-8A6B-3BAC-2844-32DA3B22C15A}"/>
                </a:ext>
              </a:extLst>
            </p:cNvPr>
            <p:cNvSpPr/>
            <p:nvPr/>
          </p:nvSpPr>
          <p:spPr>
            <a:xfrm>
              <a:off x="5611784" y="550314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144">
              <a:extLst>
                <a:ext uri="{FF2B5EF4-FFF2-40B4-BE49-F238E27FC236}">
                  <a16:creationId xmlns:a16="http://schemas.microsoft.com/office/drawing/2014/main" id="{6808798C-02D6-F26C-3032-34ADF1845630}"/>
                </a:ext>
              </a:extLst>
            </p:cNvPr>
            <p:cNvSpPr/>
            <p:nvPr/>
          </p:nvSpPr>
          <p:spPr>
            <a:xfrm>
              <a:off x="5604611" y="5797854"/>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145">
              <a:extLst>
                <a:ext uri="{FF2B5EF4-FFF2-40B4-BE49-F238E27FC236}">
                  <a16:creationId xmlns:a16="http://schemas.microsoft.com/office/drawing/2014/main" id="{35DBD87D-9BDC-E32F-C17B-260C386522D0}"/>
                </a:ext>
              </a:extLst>
            </p:cNvPr>
            <p:cNvSpPr/>
            <p:nvPr/>
          </p:nvSpPr>
          <p:spPr>
            <a:xfrm>
              <a:off x="5604611" y="609721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146">
              <a:extLst>
                <a:ext uri="{FF2B5EF4-FFF2-40B4-BE49-F238E27FC236}">
                  <a16:creationId xmlns:a16="http://schemas.microsoft.com/office/drawing/2014/main" id="{230F61D2-6BA2-792E-DAFB-4404ECBE1AF9}"/>
                </a:ext>
              </a:extLst>
            </p:cNvPr>
            <p:cNvSpPr/>
            <p:nvPr/>
          </p:nvSpPr>
          <p:spPr>
            <a:xfrm>
              <a:off x="5611784" y="6412576"/>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0" name="Grupo 29">
              <a:extLst>
                <a:ext uri="{FF2B5EF4-FFF2-40B4-BE49-F238E27FC236}">
                  <a16:creationId xmlns:a16="http://schemas.microsoft.com/office/drawing/2014/main" id="{E527E42D-B512-C4AC-C608-D5F242CA2471}"/>
                </a:ext>
              </a:extLst>
            </p:cNvPr>
            <p:cNvGrpSpPr/>
            <p:nvPr/>
          </p:nvGrpSpPr>
          <p:grpSpPr>
            <a:xfrm>
              <a:off x="5662790" y="35855"/>
              <a:ext cx="638264" cy="6536948"/>
              <a:chOff x="341740" y="35855"/>
              <a:chExt cx="638264" cy="6536948"/>
            </a:xfrm>
          </p:grpSpPr>
          <p:pic>
            <p:nvPicPr>
              <p:cNvPr id="31" name="Imagen 30">
                <a:extLst>
                  <a:ext uri="{FF2B5EF4-FFF2-40B4-BE49-F238E27FC236}">
                    <a16:creationId xmlns:a16="http://schemas.microsoft.com/office/drawing/2014/main" id="{EBD7F552-14F5-8F9F-B106-DA7D1E88FA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5855"/>
                <a:ext cx="638264" cy="352474"/>
              </a:xfrm>
              <a:prstGeom prst="rect">
                <a:avLst/>
              </a:prstGeom>
            </p:spPr>
          </p:pic>
          <p:pic>
            <p:nvPicPr>
              <p:cNvPr id="64" name="Imagen 63">
                <a:extLst>
                  <a:ext uri="{FF2B5EF4-FFF2-40B4-BE49-F238E27FC236}">
                    <a16:creationId xmlns:a16="http://schemas.microsoft.com/office/drawing/2014/main" id="{4F2CAEDE-D44B-B72D-885A-CB6A84473D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45079"/>
                <a:ext cx="638264" cy="352474"/>
              </a:xfrm>
              <a:prstGeom prst="rect">
                <a:avLst/>
              </a:prstGeom>
            </p:spPr>
          </p:pic>
          <p:pic>
            <p:nvPicPr>
              <p:cNvPr id="65" name="Imagen 64">
                <a:extLst>
                  <a:ext uri="{FF2B5EF4-FFF2-40B4-BE49-F238E27FC236}">
                    <a16:creationId xmlns:a16="http://schemas.microsoft.com/office/drawing/2014/main" id="{C9BA5729-DE73-DFF0-0FB0-7B98E63EC5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654303"/>
                <a:ext cx="638264" cy="352474"/>
              </a:xfrm>
              <a:prstGeom prst="rect">
                <a:avLst/>
              </a:prstGeom>
            </p:spPr>
          </p:pic>
          <p:pic>
            <p:nvPicPr>
              <p:cNvPr id="148" name="Imagen 147">
                <a:extLst>
                  <a:ext uri="{FF2B5EF4-FFF2-40B4-BE49-F238E27FC236}">
                    <a16:creationId xmlns:a16="http://schemas.microsoft.com/office/drawing/2014/main" id="{10099A7E-5EC0-25EE-CDDE-64061C0554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963527"/>
                <a:ext cx="638264" cy="352474"/>
              </a:xfrm>
              <a:prstGeom prst="rect">
                <a:avLst/>
              </a:prstGeom>
            </p:spPr>
          </p:pic>
          <p:pic>
            <p:nvPicPr>
              <p:cNvPr id="149" name="Imagen 148">
                <a:extLst>
                  <a:ext uri="{FF2B5EF4-FFF2-40B4-BE49-F238E27FC236}">
                    <a16:creationId xmlns:a16="http://schemas.microsoft.com/office/drawing/2014/main" id="{B42BCA0C-A938-66CA-1121-398DF510AC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1272751"/>
                <a:ext cx="638264" cy="352474"/>
              </a:xfrm>
              <a:prstGeom prst="rect">
                <a:avLst/>
              </a:prstGeom>
            </p:spPr>
          </p:pic>
          <p:pic>
            <p:nvPicPr>
              <p:cNvPr id="150" name="Imagen 149">
                <a:extLst>
                  <a:ext uri="{FF2B5EF4-FFF2-40B4-BE49-F238E27FC236}">
                    <a16:creationId xmlns:a16="http://schemas.microsoft.com/office/drawing/2014/main" id="{656FA130-2677-CA33-11B1-0E3429CFAC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1581975"/>
                <a:ext cx="638264" cy="352474"/>
              </a:xfrm>
              <a:prstGeom prst="rect">
                <a:avLst/>
              </a:prstGeom>
            </p:spPr>
          </p:pic>
          <p:pic>
            <p:nvPicPr>
              <p:cNvPr id="151" name="Imagen 150">
                <a:extLst>
                  <a:ext uri="{FF2B5EF4-FFF2-40B4-BE49-F238E27FC236}">
                    <a16:creationId xmlns:a16="http://schemas.microsoft.com/office/drawing/2014/main" id="{25282222-1778-0F1F-FC58-6D7ABD6706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1891199"/>
                <a:ext cx="638264" cy="352474"/>
              </a:xfrm>
              <a:prstGeom prst="rect">
                <a:avLst/>
              </a:prstGeom>
            </p:spPr>
          </p:pic>
          <p:pic>
            <p:nvPicPr>
              <p:cNvPr id="152" name="Imagen 151">
                <a:extLst>
                  <a:ext uri="{FF2B5EF4-FFF2-40B4-BE49-F238E27FC236}">
                    <a16:creationId xmlns:a16="http://schemas.microsoft.com/office/drawing/2014/main" id="{E78971FC-28A2-E437-0DF8-6479F715CE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2200423"/>
                <a:ext cx="638264" cy="352474"/>
              </a:xfrm>
              <a:prstGeom prst="rect">
                <a:avLst/>
              </a:prstGeom>
            </p:spPr>
          </p:pic>
          <p:pic>
            <p:nvPicPr>
              <p:cNvPr id="153" name="Imagen 152">
                <a:extLst>
                  <a:ext uri="{FF2B5EF4-FFF2-40B4-BE49-F238E27FC236}">
                    <a16:creationId xmlns:a16="http://schemas.microsoft.com/office/drawing/2014/main" id="{CFCDFD4E-6A61-DABD-271B-7E4AF7F160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2509647"/>
                <a:ext cx="638264" cy="352474"/>
              </a:xfrm>
              <a:prstGeom prst="rect">
                <a:avLst/>
              </a:prstGeom>
            </p:spPr>
          </p:pic>
          <p:pic>
            <p:nvPicPr>
              <p:cNvPr id="154" name="Imagen 153">
                <a:extLst>
                  <a:ext uri="{FF2B5EF4-FFF2-40B4-BE49-F238E27FC236}">
                    <a16:creationId xmlns:a16="http://schemas.microsoft.com/office/drawing/2014/main" id="{D37364F3-AC94-A8A0-9740-3918EFAB7D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2818871"/>
                <a:ext cx="638264" cy="352474"/>
              </a:xfrm>
              <a:prstGeom prst="rect">
                <a:avLst/>
              </a:prstGeom>
            </p:spPr>
          </p:pic>
          <p:pic>
            <p:nvPicPr>
              <p:cNvPr id="155" name="Imagen 154">
                <a:extLst>
                  <a:ext uri="{FF2B5EF4-FFF2-40B4-BE49-F238E27FC236}">
                    <a16:creationId xmlns:a16="http://schemas.microsoft.com/office/drawing/2014/main" id="{777BDB7C-047C-D865-2DB5-FC40613D77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128095"/>
                <a:ext cx="638264" cy="352474"/>
              </a:xfrm>
              <a:prstGeom prst="rect">
                <a:avLst/>
              </a:prstGeom>
            </p:spPr>
          </p:pic>
          <p:pic>
            <p:nvPicPr>
              <p:cNvPr id="156" name="Imagen 155">
                <a:extLst>
                  <a:ext uri="{FF2B5EF4-FFF2-40B4-BE49-F238E27FC236}">
                    <a16:creationId xmlns:a16="http://schemas.microsoft.com/office/drawing/2014/main" id="{72686E63-E60F-5697-F0B3-053568F33F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437319"/>
                <a:ext cx="638264" cy="352474"/>
              </a:xfrm>
              <a:prstGeom prst="rect">
                <a:avLst/>
              </a:prstGeom>
            </p:spPr>
          </p:pic>
          <p:pic>
            <p:nvPicPr>
              <p:cNvPr id="157" name="Imagen 156">
                <a:extLst>
                  <a:ext uri="{FF2B5EF4-FFF2-40B4-BE49-F238E27FC236}">
                    <a16:creationId xmlns:a16="http://schemas.microsoft.com/office/drawing/2014/main" id="{D8F21861-5913-76EA-FDDE-2F3F35A6A8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746543"/>
                <a:ext cx="638264" cy="352474"/>
              </a:xfrm>
              <a:prstGeom prst="rect">
                <a:avLst/>
              </a:prstGeom>
            </p:spPr>
          </p:pic>
          <p:pic>
            <p:nvPicPr>
              <p:cNvPr id="158" name="Imagen 157">
                <a:extLst>
                  <a:ext uri="{FF2B5EF4-FFF2-40B4-BE49-F238E27FC236}">
                    <a16:creationId xmlns:a16="http://schemas.microsoft.com/office/drawing/2014/main" id="{9052770A-5079-F7CB-EB1A-A0D303584E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055767"/>
                <a:ext cx="638264" cy="352474"/>
              </a:xfrm>
              <a:prstGeom prst="rect">
                <a:avLst/>
              </a:prstGeom>
            </p:spPr>
          </p:pic>
          <p:pic>
            <p:nvPicPr>
              <p:cNvPr id="159" name="Imagen 158">
                <a:extLst>
                  <a:ext uri="{FF2B5EF4-FFF2-40B4-BE49-F238E27FC236}">
                    <a16:creationId xmlns:a16="http://schemas.microsoft.com/office/drawing/2014/main" id="{F0C0AC57-ACE5-E9D1-48D7-7259CA4E1C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364991"/>
                <a:ext cx="638264" cy="352474"/>
              </a:xfrm>
              <a:prstGeom prst="rect">
                <a:avLst/>
              </a:prstGeom>
            </p:spPr>
          </p:pic>
          <p:pic>
            <p:nvPicPr>
              <p:cNvPr id="160" name="Imagen 159">
                <a:extLst>
                  <a:ext uri="{FF2B5EF4-FFF2-40B4-BE49-F238E27FC236}">
                    <a16:creationId xmlns:a16="http://schemas.microsoft.com/office/drawing/2014/main" id="{923A9C77-3F20-9541-9797-9E6C572C78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674215"/>
                <a:ext cx="638264" cy="352474"/>
              </a:xfrm>
              <a:prstGeom prst="rect">
                <a:avLst/>
              </a:prstGeom>
            </p:spPr>
          </p:pic>
          <p:pic>
            <p:nvPicPr>
              <p:cNvPr id="161" name="Imagen 160">
                <a:extLst>
                  <a:ext uri="{FF2B5EF4-FFF2-40B4-BE49-F238E27FC236}">
                    <a16:creationId xmlns:a16="http://schemas.microsoft.com/office/drawing/2014/main" id="{0BB76766-CF4F-0755-625C-D278133686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983439"/>
                <a:ext cx="638264" cy="352474"/>
              </a:xfrm>
              <a:prstGeom prst="rect">
                <a:avLst/>
              </a:prstGeom>
            </p:spPr>
          </p:pic>
          <p:pic>
            <p:nvPicPr>
              <p:cNvPr id="162" name="Imagen 161">
                <a:extLst>
                  <a:ext uri="{FF2B5EF4-FFF2-40B4-BE49-F238E27FC236}">
                    <a16:creationId xmlns:a16="http://schemas.microsoft.com/office/drawing/2014/main" id="{9F2E92C7-7C74-552F-1782-E319827E39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5292663"/>
                <a:ext cx="638264" cy="352474"/>
              </a:xfrm>
              <a:prstGeom prst="rect">
                <a:avLst/>
              </a:prstGeom>
            </p:spPr>
          </p:pic>
          <p:pic>
            <p:nvPicPr>
              <p:cNvPr id="163" name="Imagen 162">
                <a:extLst>
                  <a:ext uri="{FF2B5EF4-FFF2-40B4-BE49-F238E27FC236}">
                    <a16:creationId xmlns:a16="http://schemas.microsoft.com/office/drawing/2014/main" id="{5BC08BA2-93A5-33E1-B20E-CF168A9720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5601887"/>
                <a:ext cx="638264" cy="352474"/>
              </a:xfrm>
              <a:prstGeom prst="rect">
                <a:avLst/>
              </a:prstGeom>
            </p:spPr>
          </p:pic>
          <p:pic>
            <p:nvPicPr>
              <p:cNvPr id="164" name="Imagen 163">
                <a:extLst>
                  <a:ext uri="{FF2B5EF4-FFF2-40B4-BE49-F238E27FC236}">
                    <a16:creationId xmlns:a16="http://schemas.microsoft.com/office/drawing/2014/main" id="{C945FE9E-2CAC-74B6-A0CD-17EBA20A16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5911111"/>
                <a:ext cx="638264" cy="352474"/>
              </a:xfrm>
              <a:prstGeom prst="rect">
                <a:avLst/>
              </a:prstGeom>
            </p:spPr>
          </p:pic>
          <p:pic>
            <p:nvPicPr>
              <p:cNvPr id="165" name="Imagen 164">
                <a:extLst>
                  <a:ext uri="{FF2B5EF4-FFF2-40B4-BE49-F238E27FC236}">
                    <a16:creationId xmlns:a16="http://schemas.microsoft.com/office/drawing/2014/main" id="{6CA621E0-8D08-60AC-2E5E-468EDDA44D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6220329"/>
                <a:ext cx="638264" cy="352474"/>
              </a:xfrm>
              <a:prstGeom prst="rect">
                <a:avLst/>
              </a:prstGeom>
            </p:spPr>
          </p:pic>
        </p:grpSp>
      </p:grpSp>
      <p:grpSp>
        <p:nvGrpSpPr>
          <p:cNvPr id="128" name="Grupo 127">
            <a:extLst>
              <a:ext uri="{FF2B5EF4-FFF2-40B4-BE49-F238E27FC236}">
                <a16:creationId xmlns:a16="http://schemas.microsoft.com/office/drawing/2014/main" id="{9495F584-BB7B-649F-5BA0-30E80D78E82E}"/>
              </a:ext>
            </a:extLst>
          </p:cNvPr>
          <p:cNvGrpSpPr/>
          <p:nvPr/>
        </p:nvGrpSpPr>
        <p:grpSpPr>
          <a:xfrm>
            <a:off x="6205786" y="119550"/>
            <a:ext cx="5541663" cy="6778315"/>
            <a:chOff x="6205786" y="119550"/>
            <a:chExt cx="5541663" cy="6778315"/>
          </a:xfrm>
        </p:grpSpPr>
        <p:sp>
          <p:nvSpPr>
            <p:cNvPr id="129" name="Rectangle 17">
              <a:extLst>
                <a:ext uri="{FF2B5EF4-FFF2-40B4-BE49-F238E27FC236}">
                  <a16:creationId xmlns:a16="http://schemas.microsoft.com/office/drawing/2014/main" id="{3EF553BB-2B46-2186-6232-5A2B2B1E0BDC}"/>
                </a:ext>
              </a:extLst>
            </p:cNvPr>
            <p:cNvSpPr/>
            <p:nvPr/>
          </p:nvSpPr>
          <p:spPr>
            <a:xfrm>
              <a:off x="11225245" y="4069452"/>
              <a:ext cx="522204" cy="2657736"/>
            </a:xfrm>
            <a:prstGeom prst="rect">
              <a:avLst/>
            </a:prstGeom>
            <a:solidFill>
              <a:srgbClr val="BD6F45"/>
            </a:solidFill>
            <a:ln>
              <a:no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0" name="Freeform: Shape 158">
              <a:extLst>
                <a:ext uri="{FF2B5EF4-FFF2-40B4-BE49-F238E27FC236}">
                  <a16:creationId xmlns:a16="http://schemas.microsoft.com/office/drawing/2014/main" id="{157C1F4D-2547-CE8D-7B41-3E580F36988C}"/>
                </a:ext>
              </a:extLst>
            </p:cNvPr>
            <p:cNvSpPr/>
            <p:nvPr/>
          </p:nvSpPr>
          <p:spPr>
            <a:xfrm>
              <a:off x="6205786" y="119550"/>
              <a:ext cx="5395162" cy="6607323"/>
            </a:xfrm>
            <a:custGeom>
              <a:avLst/>
              <a:gdLst>
                <a:gd name="connsiteX0" fmla="*/ 0 w 5395162"/>
                <a:gd name="connsiteY0" fmla="*/ 0 h 6607323"/>
                <a:gd name="connsiteX1" fmla="*/ 5395162 w 5395162"/>
                <a:gd name="connsiteY1" fmla="*/ 0 h 6607323"/>
                <a:gd name="connsiteX2" fmla="*/ 5395162 w 5395162"/>
                <a:gd name="connsiteY2" fmla="*/ 3949902 h 6607323"/>
                <a:gd name="connsiteX3" fmla="*/ 5230980 w 5395162"/>
                <a:gd name="connsiteY3" fmla="*/ 3949902 h 6607323"/>
                <a:gd name="connsiteX4" fmla="*/ 5032614 w 5395162"/>
                <a:gd name="connsiteY4" fmla="*/ 4148268 h 6607323"/>
                <a:gd name="connsiteX5" fmla="*/ 5032614 w 5395162"/>
                <a:gd name="connsiteY5" fmla="*/ 6607209 h 6607323"/>
                <a:gd name="connsiteX6" fmla="*/ 5032625 w 5395162"/>
                <a:gd name="connsiteY6" fmla="*/ 6607323 h 6607323"/>
                <a:gd name="connsiteX7" fmla="*/ 0 w 5395162"/>
                <a:gd name="connsiteY7" fmla="*/ 6607323 h 660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5162" h="6607323">
                  <a:moveTo>
                    <a:pt x="0" y="0"/>
                  </a:moveTo>
                  <a:lnTo>
                    <a:pt x="5395162" y="0"/>
                  </a:lnTo>
                  <a:lnTo>
                    <a:pt x="5395162" y="3949902"/>
                  </a:lnTo>
                  <a:lnTo>
                    <a:pt x="5230980" y="3949902"/>
                  </a:lnTo>
                  <a:cubicBezTo>
                    <a:pt x="5121425" y="3949902"/>
                    <a:pt x="5032614" y="4038713"/>
                    <a:pt x="5032614" y="4148268"/>
                  </a:cubicBezTo>
                  <a:lnTo>
                    <a:pt x="5032614" y="6607209"/>
                  </a:lnTo>
                  <a:lnTo>
                    <a:pt x="5032625" y="6607323"/>
                  </a:lnTo>
                  <a:lnTo>
                    <a:pt x="0" y="6607323"/>
                  </a:lnTo>
                  <a:close/>
                </a:path>
              </a:pathLst>
            </a:custGeom>
            <a:solidFill>
              <a:srgbClr val="FDFDFD"/>
            </a:solidFill>
            <a:ln>
              <a:no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TextBox 18">
              <a:extLst>
                <a:ext uri="{FF2B5EF4-FFF2-40B4-BE49-F238E27FC236}">
                  <a16:creationId xmlns:a16="http://schemas.microsoft.com/office/drawing/2014/main" id="{7FD036EC-FDFB-7D4F-F7B9-2BE8F4E20606}"/>
                </a:ext>
              </a:extLst>
            </p:cNvPr>
            <p:cNvSpPr txBox="1"/>
            <p:nvPr/>
          </p:nvSpPr>
          <p:spPr>
            <a:xfrm>
              <a:off x="11252914" y="5595360"/>
              <a:ext cx="461665" cy="1302505"/>
            </a:xfrm>
            <a:prstGeom prst="rect">
              <a:avLst/>
            </a:prstGeom>
            <a:noFill/>
          </p:spPr>
          <p:txBody>
            <a:bodyPr vert="vert270" wrap="square" rtlCol="0">
              <a:spAutoFit/>
            </a:bodyPr>
            <a:lstStyle/>
            <a:p>
              <a:pPr algn="ctr"/>
              <a:r>
                <a:rPr lang="en-US" b="1" dirty="0">
                  <a:solidFill>
                    <a:schemeClr val="bg1"/>
                  </a:solidFill>
                </a:rPr>
                <a:t>PAGE 33</a:t>
              </a:r>
            </a:p>
          </p:txBody>
        </p:sp>
      </p:grpSp>
      <p:grpSp>
        <p:nvGrpSpPr>
          <p:cNvPr id="3" name="Grupo 2">
            <a:extLst>
              <a:ext uri="{FF2B5EF4-FFF2-40B4-BE49-F238E27FC236}">
                <a16:creationId xmlns:a16="http://schemas.microsoft.com/office/drawing/2014/main" id="{477BA4B3-7331-AE27-1203-BE896DEFBF09}"/>
              </a:ext>
            </a:extLst>
          </p:cNvPr>
          <p:cNvGrpSpPr/>
          <p:nvPr/>
        </p:nvGrpSpPr>
        <p:grpSpPr>
          <a:xfrm>
            <a:off x="589221" y="1142862"/>
            <a:ext cx="5428034" cy="5353931"/>
            <a:chOff x="6172914" y="1142862"/>
            <a:chExt cx="5428034" cy="5353931"/>
          </a:xfrm>
        </p:grpSpPr>
        <p:cxnSp>
          <p:nvCxnSpPr>
            <p:cNvPr id="4" name="Straight Connector 6">
              <a:extLst>
                <a:ext uri="{FF2B5EF4-FFF2-40B4-BE49-F238E27FC236}">
                  <a16:creationId xmlns:a16="http://schemas.microsoft.com/office/drawing/2014/main" id="{9FF616DF-C78C-45AE-34DD-7C84F3FA393E}"/>
                </a:ext>
              </a:extLst>
            </p:cNvPr>
            <p:cNvCxnSpPr>
              <a:cxnSpLocks/>
            </p:cNvCxnSpPr>
            <p:nvPr/>
          </p:nvCxnSpPr>
          <p:spPr>
            <a:xfrm>
              <a:off x="6172914" y="1142862"/>
              <a:ext cx="5428034"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5" name="Straight Connector 147">
              <a:extLst>
                <a:ext uri="{FF2B5EF4-FFF2-40B4-BE49-F238E27FC236}">
                  <a16:creationId xmlns:a16="http://schemas.microsoft.com/office/drawing/2014/main" id="{4758F3A5-66C0-2B65-AE56-884CAAF9E8FA}"/>
                </a:ext>
              </a:extLst>
            </p:cNvPr>
            <p:cNvCxnSpPr>
              <a:cxnSpLocks/>
            </p:cNvCxnSpPr>
            <p:nvPr/>
          </p:nvCxnSpPr>
          <p:spPr>
            <a:xfrm>
              <a:off x="6172914" y="1554703"/>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 name="Straight Connector 148">
              <a:extLst>
                <a:ext uri="{FF2B5EF4-FFF2-40B4-BE49-F238E27FC236}">
                  <a16:creationId xmlns:a16="http://schemas.microsoft.com/office/drawing/2014/main" id="{128E4682-D532-E0AF-F644-AA6DA469713A}"/>
                </a:ext>
              </a:extLst>
            </p:cNvPr>
            <p:cNvCxnSpPr>
              <a:cxnSpLocks/>
            </p:cNvCxnSpPr>
            <p:nvPr/>
          </p:nvCxnSpPr>
          <p:spPr>
            <a:xfrm>
              <a:off x="6172914" y="3202067"/>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9" name="Straight Connector 149">
              <a:extLst>
                <a:ext uri="{FF2B5EF4-FFF2-40B4-BE49-F238E27FC236}">
                  <a16:creationId xmlns:a16="http://schemas.microsoft.com/office/drawing/2014/main" id="{806B3075-34D9-17E8-93B9-D51F8BFBB1BD}"/>
                </a:ext>
              </a:extLst>
            </p:cNvPr>
            <p:cNvCxnSpPr>
              <a:cxnSpLocks/>
            </p:cNvCxnSpPr>
            <p:nvPr/>
          </p:nvCxnSpPr>
          <p:spPr>
            <a:xfrm>
              <a:off x="6172914" y="3613908"/>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0" name="Straight Connector 150">
              <a:extLst>
                <a:ext uri="{FF2B5EF4-FFF2-40B4-BE49-F238E27FC236}">
                  <a16:creationId xmlns:a16="http://schemas.microsoft.com/office/drawing/2014/main" id="{E3E30EAA-2641-F836-D774-267DF5DD6BF4}"/>
                </a:ext>
              </a:extLst>
            </p:cNvPr>
            <p:cNvCxnSpPr>
              <a:cxnSpLocks/>
            </p:cNvCxnSpPr>
            <p:nvPr/>
          </p:nvCxnSpPr>
          <p:spPr>
            <a:xfrm>
              <a:off x="6172914" y="4025749"/>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6" name="Straight Connector 151">
              <a:extLst>
                <a:ext uri="{FF2B5EF4-FFF2-40B4-BE49-F238E27FC236}">
                  <a16:creationId xmlns:a16="http://schemas.microsoft.com/office/drawing/2014/main" id="{ED55B8AB-7C27-284C-A15B-4F508B04F79E}"/>
                </a:ext>
              </a:extLst>
            </p:cNvPr>
            <p:cNvCxnSpPr>
              <a:cxnSpLocks/>
            </p:cNvCxnSpPr>
            <p:nvPr/>
          </p:nvCxnSpPr>
          <p:spPr>
            <a:xfrm>
              <a:off x="6172914" y="443759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7" name="Straight Connector 152">
              <a:extLst>
                <a:ext uri="{FF2B5EF4-FFF2-40B4-BE49-F238E27FC236}">
                  <a16:creationId xmlns:a16="http://schemas.microsoft.com/office/drawing/2014/main" id="{00F743E2-99B4-00EA-FA11-F674D6C670DE}"/>
                </a:ext>
              </a:extLst>
            </p:cNvPr>
            <p:cNvCxnSpPr>
              <a:cxnSpLocks/>
            </p:cNvCxnSpPr>
            <p:nvPr/>
          </p:nvCxnSpPr>
          <p:spPr>
            <a:xfrm>
              <a:off x="6172914" y="4849431"/>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8" name="Straight Connector 153">
              <a:extLst>
                <a:ext uri="{FF2B5EF4-FFF2-40B4-BE49-F238E27FC236}">
                  <a16:creationId xmlns:a16="http://schemas.microsoft.com/office/drawing/2014/main" id="{EFE24485-2846-8BEE-B9F9-DF3468BB67A7}"/>
                </a:ext>
              </a:extLst>
            </p:cNvPr>
            <p:cNvCxnSpPr>
              <a:cxnSpLocks/>
            </p:cNvCxnSpPr>
            <p:nvPr/>
          </p:nvCxnSpPr>
          <p:spPr>
            <a:xfrm>
              <a:off x="6172914" y="5261272"/>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9" name="Straight Connector 154">
              <a:extLst>
                <a:ext uri="{FF2B5EF4-FFF2-40B4-BE49-F238E27FC236}">
                  <a16:creationId xmlns:a16="http://schemas.microsoft.com/office/drawing/2014/main" id="{2B24699C-8A1F-7F84-9F6E-C9BB53E44098}"/>
                </a:ext>
              </a:extLst>
            </p:cNvPr>
            <p:cNvCxnSpPr>
              <a:cxnSpLocks/>
            </p:cNvCxnSpPr>
            <p:nvPr/>
          </p:nvCxnSpPr>
          <p:spPr>
            <a:xfrm>
              <a:off x="6172914" y="567311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0" name="Straight Connector 155">
              <a:extLst>
                <a:ext uri="{FF2B5EF4-FFF2-40B4-BE49-F238E27FC236}">
                  <a16:creationId xmlns:a16="http://schemas.microsoft.com/office/drawing/2014/main" id="{36BD3358-2DE2-FE2D-7804-74668AC46AE1}"/>
                </a:ext>
              </a:extLst>
            </p:cNvPr>
            <p:cNvCxnSpPr>
              <a:cxnSpLocks/>
            </p:cNvCxnSpPr>
            <p:nvPr/>
          </p:nvCxnSpPr>
          <p:spPr>
            <a:xfrm>
              <a:off x="6172914" y="6084954"/>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1" name="Straight Connector 156">
              <a:extLst>
                <a:ext uri="{FF2B5EF4-FFF2-40B4-BE49-F238E27FC236}">
                  <a16:creationId xmlns:a16="http://schemas.microsoft.com/office/drawing/2014/main" id="{F8B9D7AC-6AFE-A0F6-6AC8-F22DD308B8A9}"/>
                </a:ext>
              </a:extLst>
            </p:cNvPr>
            <p:cNvCxnSpPr>
              <a:cxnSpLocks/>
            </p:cNvCxnSpPr>
            <p:nvPr/>
          </p:nvCxnSpPr>
          <p:spPr>
            <a:xfrm>
              <a:off x="6172914" y="649679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2" name="Straight Connector 147">
              <a:extLst>
                <a:ext uri="{FF2B5EF4-FFF2-40B4-BE49-F238E27FC236}">
                  <a16:creationId xmlns:a16="http://schemas.microsoft.com/office/drawing/2014/main" id="{8C93BF99-D52A-898B-2F5F-52CA8DAC1B03}"/>
                </a:ext>
              </a:extLst>
            </p:cNvPr>
            <p:cNvCxnSpPr>
              <a:cxnSpLocks/>
            </p:cNvCxnSpPr>
            <p:nvPr/>
          </p:nvCxnSpPr>
          <p:spPr>
            <a:xfrm>
              <a:off x="6172914" y="1966544"/>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3" name="Straight Connector 147">
              <a:extLst>
                <a:ext uri="{FF2B5EF4-FFF2-40B4-BE49-F238E27FC236}">
                  <a16:creationId xmlns:a16="http://schemas.microsoft.com/office/drawing/2014/main" id="{F78A7EAC-C796-DB5C-36CC-2C93F08629DF}"/>
                </a:ext>
              </a:extLst>
            </p:cNvPr>
            <p:cNvCxnSpPr>
              <a:cxnSpLocks/>
            </p:cNvCxnSpPr>
            <p:nvPr/>
          </p:nvCxnSpPr>
          <p:spPr>
            <a:xfrm>
              <a:off x="6172914" y="2378385"/>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4" name="Straight Connector 147">
              <a:extLst>
                <a:ext uri="{FF2B5EF4-FFF2-40B4-BE49-F238E27FC236}">
                  <a16:creationId xmlns:a16="http://schemas.microsoft.com/office/drawing/2014/main" id="{206925D7-10C0-1B31-A199-B4401AAFC83E}"/>
                </a:ext>
              </a:extLst>
            </p:cNvPr>
            <p:cNvCxnSpPr>
              <a:cxnSpLocks/>
            </p:cNvCxnSpPr>
            <p:nvPr/>
          </p:nvCxnSpPr>
          <p:spPr>
            <a:xfrm>
              <a:off x="6172914" y="2790226"/>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grpSp>
      <p:grpSp>
        <p:nvGrpSpPr>
          <p:cNvPr id="75" name="Grupo 74">
            <a:extLst>
              <a:ext uri="{FF2B5EF4-FFF2-40B4-BE49-F238E27FC236}">
                <a16:creationId xmlns:a16="http://schemas.microsoft.com/office/drawing/2014/main" id="{E3520D65-682E-3B95-FBF5-B4178405A41F}"/>
              </a:ext>
            </a:extLst>
          </p:cNvPr>
          <p:cNvGrpSpPr/>
          <p:nvPr/>
        </p:nvGrpSpPr>
        <p:grpSpPr>
          <a:xfrm>
            <a:off x="6130762" y="1139618"/>
            <a:ext cx="5428034" cy="5353931"/>
            <a:chOff x="6172914" y="1142862"/>
            <a:chExt cx="5428034" cy="5353931"/>
          </a:xfrm>
        </p:grpSpPr>
        <p:cxnSp>
          <p:nvCxnSpPr>
            <p:cNvPr id="76" name="Straight Connector 6">
              <a:extLst>
                <a:ext uri="{FF2B5EF4-FFF2-40B4-BE49-F238E27FC236}">
                  <a16:creationId xmlns:a16="http://schemas.microsoft.com/office/drawing/2014/main" id="{C3299414-0993-9B3A-36B5-A9ADE4F5482C}"/>
                </a:ext>
              </a:extLst>
            </p:cNvPr>
            <p:cNvCxnSpPr>
              <a:cxnSpLocks/>
            </p:cNvCxnSpPr>
            <p:nvPr/>
          </p:nvCxnSpPr>
          <p:spPr>
            <a:xfrm>
              <a:off x="6172914" y="1142862"/>
              <a:ext cx="5428034"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7" name="Straight Connector 147">
              <a:extLst>
                <a:ext uri="{FF2B5EF4-FFF2-40B4-BE49-F238E27FC236}">
                  <a16:creationId xmlns:a16="http://schemas.microsoft.com/office/drawing/2014/main" id="{09ED499C-314F-B4CC-9195-14509EC40F76}"/>
                </a:ext>
              </a:extLst>
            </p:cNvPr>
            <p:cNvCxnSpPr>
              <a:cxnSpLocks/>
            </p:cNvCxnSpPr>
            <p:nvPr/>
          </p:nvCxnSpPr>
          <p:spPr>
            <a:xfrm>
              <a:off x="6172914" y="1554703"/>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8" name="Straight Connector 148">
              <a:extLst>
                <a:ext uri="{FF2B5EF4-FFF2-40B4-BE49-F238E27FC236}">
                  <a16:creationId xmlns:a16="http://schemas.microsoft.com/office/drawing/2014/main" id="{DCC73658-8C6F-514E-8B05-0CFB28022095}"/>
                </a:ext>
              </a:extLst>
            </p:cNvPr>
            <p:cNvCxnSpPr>
              <a:cxnSpLocks/>
            </p:cNvCxnSpPr>
            <p:nvPr/>
          </p:nvCxnSpPr>
          <p:spPr>
            <a:xfrm>
              <a:off x="6172914" y="3202067"/>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9" name="Straight Connector 149">
              <a:extLst>
                <a:ext uri="{FF2B5EF4-FFF2-40B4-BE49-F238E27FC236}">
                  <a16:creationId xmlns:a16="http://schemas.microsoft.com/office/drawing/2014/main" id="{69D4ADFB-8F57-38F6-3D32-33517D21F823}"/>
                </a:ext>
              </a:extLst>
            </p:cNvPr>
            <p:cNvCxnSpPr>
              <a:cxnSpLocks/>
            </p:cNvCxnSpPr>
            <p:nvPr/>
          </p:nvCxnSpPr>
          <p:spPr>
            <a:xfrm>
              <a:off x="6172914" y="3613908"/>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0" name="Straight Connector 150">
              <a:extLst>
                <a:ext uri="{FF2B5EF4-FFF2-40B4-BE49-F238E27FC236}">
                  <a16:creationId xmlns:a16="http://schemas.microsoft.com/office/drawing/2014/main" id="{6D9E93F0-B65D-F59C-A437-B3BB813D74BA}"/>
                </a:ext>
              </a:extLst>
            </p:cNvPr>
            <p:cNvCxnSpPr>
              <a:cxnSpLocks/>
            </p:cNvCxnSpPr>
            <p:nvPr/>
          </p:nvCxnSpPr>
          <p:spPr>
            <a:xfrm>
              <a:off x="6172914" y="4025749"/>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1" name="Straight Connector 151">
              <a:extLst>
                <a:ext uri="{FF2B5EF4-FFF2-40B4-BE49-F238E27FC236}">
                  <a16:creationId xmlns:a16="http://schemas.microsoft.com/office/drawing/2014/main" id="{AEB8D9DC-E565-8B88-331A-8F960DB4552D}"/>
                </a:ext>
              </a:extLst>
            </p:cNvPr>
            <p:cNvCxnSpPr>
              <a:cxnSpLocks/>
            </p:cNvCxnSpPr>
            <p:nvPr/>
          </p:nvCxnSpPr>
          <p:spPr>
            <a:xfrm>
              <a:off x="6172914" y="443759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2" name="Straight Connector 152">
              <a:extLst>
                <a:ext uri="{FF2B5EF4-FFF2-40B4-BE49-F238E27FC236}">
                  <a16:creationId xmlns:a16="http://schemas.microsoft.com/office/drawing/2014/main" id="{CE01C0FF-56A0-A097-D5F2-06E444199AD4}"/>
                </a:ext>
              </a:extLst>
            </p:cNvPr>
            <p:cNvCxnSpPr>
              <a:cxnSpLocks/>
            </p:cNvCxnSpPr>
            <p:nvPr/>
          </p:nvCxnSpPr>
          <p:spPr>
            <a:xfrm>
              <a:off x="6172914" y="4849431"/>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3" name="Straight Connector 153">
              <a:extLst>
                <a:ext uri="{FF2B5EF4-FFF2-40B4-BE49-F238E27FC236}">
                  <a16:creationId xmlns:a16="http://schemas.microsoft.com/office/drawing/2014/main" id="{73DC8573-C701-443C-7660-F9E09790AFCF}"/>
                </a:ext>
              </a:extLst>
            </p:cNvPr>
            <p:cNvCxnSpPr>
              <a:cxnSpLocks/>
            </p:cNvCxnSpPr>
            <p:nvPr/>
          </p:nvCxnSpPr>
          <p:spPr>
            <a:xfrm>
              <a:off x="6172914" y="5261272"/>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4" name="Straight Connector 154">
              <a:extLst>
                <a:ext uri="{FF2B5EF4-FFF2-40B4-BE49-F238E27FC236}">
                  <a16:creationId xmlns:a16="http://schemas.microsoft.com/office/drawing/2014/main" id="{3EF87366-F552-D67B-8FB3-7556366E7FED}"/>
                </a:ext>
              </a:extLst>
            </p:cNvPr>
            <p:cNvCxnSpPr>
              <a:cxnSpLocks/>
            </p:cNvCxnSpPr>
            <p:nvPr/>
          </p:nvCxnSpPr>
          <p:spPr>
            <a:xfrm>
              <a:off x="6172914" y="567311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5" name="Straight Connector 155">
              <a:extLst>
                <a:ext uri="{FF2B5EF4-FFF2-40B4-BE49-F238E27FC236}">
                  <a16:creationId xmlns:a16="http://schemas.microsoft.com/office/drawing/2014/main" id="{BF280C83-E21F-6324-886B-4646ED243759}"/>
                </a:ext>
              </a:extLst>
            </p:cNvPr>
            <p:cNvCxnSpPr>
              <a:cxnSpLocks/>
            </p:cNvCxnSpPr>
            <p:nvPr/>
          </p:nvCxnSpPr>
          <p:spPr>
            <a:xfrm>
              <a:off x="6172914" y="6084954"/>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6" name="Straight Connector 156">
              <a:extLst>
                <a:ext uri="{FF2B5EF4-FFF2-40B4-BE49-F238E27FC236}">
                  <a16:creationId xmlns:a16="http://schemas.microsoft.com/office/drawing/2014/main" id="{3A7BEB74-4E8C-1350-4DA9-2423A01B1060}"/>
                </a:ext>
              </a:extLst>
            </p:cNvPr>
            <p:cNvCxnSpPr>
              <a:cxnSpLocks/>
            </p:cNvCxnSpPr>
            <p:nvPr/>
          </p:nvCxnSpPr>
          <p:spPr>
            <a:xfrm>
              <a:off x="6172914" y="649679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7" name="Straight Connector 147">
              <a:extLst>
                <a:ext uri="{FF2B5EF4-FFF2-40B4-BE49-F238E27FC236}">
                  <a16:creationId xmlns:a16="http://schemas.microsoft.com/office/drawing/2014/main" id="{BE0F0B80-68CF-43C8-34B6-0AB55B478DEC}"/>
                </a:ext>
              </a:extLst>
            </p:cNvPr>
            <p:cNvCxnSpPr>
              <a:cxnSpLocks/>
            </p:cNvCxnSpPr>
            <p:nvPr/>
          </p:nvCxnSpPr>
          <p:spPr>
            <a:xfrm>
              <a:off x="6172914" y="1966544"/>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8" name="Straight Connector 147">
              <a:extLst>
                <a:ext uri="{FF2B5EF4-FFF2-40B4-BE49-F238E27FC236}">
                  <a16:creationId xmlns:a16="http://schemas.microsoft.com/office/drawing/2014/main" id="{43801DF8-61D0-E5D6-56A7-A18FE95CE91F}"/>
                </a:ext>
              </a:extLst>
            </p:cNvPr>
            <p:cNvCxnSpPr>
              <a:cxnSpLocks/>
            </p:cNvCxnSpPr>
            <p:nvPr/>
          </p:nvCxnSpPr>
          <p:spPr>
            <a:xfrm>
              <a:off x="6172914" y="2378385"/>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9" name="Straight Connector 147">
              <a:extLst>
                <a:ext uri="{FF2B5EF4-FFF2-40B4-BE49-F238E27FC236}">
                  <a16:creationId xmlns:a16="http://schemas.microsoft.com/office/drawing/2014/main" id="{655266DE-7371-1680-8269-4836DBBA977E}"/>
                </a:ext>
              </a:extLst>
            </p:cNvPr>
            <p:cNvCxnSpPr>
              <a:cxnSpLocks/>
            </p:cNvCxnSpPr>
            <p:nvPr/>
          </p:nvCxnSpPr>
          <p:spPr>
            <a:xfrm>
              <a:off x="6172914" y="2790226"/>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grpSp>
      <p:sp>
        <p:nvSpPr>
          <p:cNvPr id="93" name="CuadroTexto 92">
            <a:extLst>
              <a:ext uri="{FF2B5EF4-FFF2-40B4-BE49-F238E27FC236}">
                <a16:creationId xmlns:a16="http://schemas.microsoft.com/office/drawing/2014/main" id="{D0B7B7C7-A77C-9019-CB9A-8CA0140ACB3B}"/>
              </a:ext>
            </a:extLst>
          </p:cNvPr>
          <p:cNvSpPr txBox="1"/>
          <p:nvPr/>
        </p:nvSpPr>
        <p:spPr>
          <a:xfrm>
            <a:off x="6393032" y="744127"/>
            <a:ext cx="4745133" cy="2530565"/>
          </a:xfrm>
          <a:prstGeom prst="rect">
            <a:avLst/>
          </a:prstGeom>
          <a:noFill/>
        </p:spPr>
        <p:txBody>
          <a:bodyPr wrap="square" rtlCol="0">
            <a:spAutoFit/>
          </a:bodyPr>
          <a:lstStyle/>
          <a:p>
            <a:pPr algn="just">
              <a:lnSpc>
                <a:spcPct val="150000"/>
              </a:lnSpc>
            </a:pPr>
            <a:r>
              <a:rPr lang="en-US" dirty="0">
                <a:solidFill>
                  <a:schemeClr val="bg1">
                    <a:lumMod val="50000"/>
                  </a:schemeClr>
                </a:solidFill>
                <a:latin typeface="Agency FB" panose="020B0503020202020204" pitchFamily="34" charset="0"/>
              </a:rPr>
              <a:t>Upon entering the simulator's website, as the driver reacts to the different elements that appear on the scene, the system automatically collects the corresponding values (speed, consumption, distances…) to later display them in a graphical form.</a:t>
            </a:r>
          </a:p>
          <a:p>
            <a:pPr algn="ctr">
              <a:lnSpc>
                <a:spcPct val="150000"/>
              </a:lnSpc>
            </a:pPr>
            <a:r>
              <a:rPr lang="en-US" b="1" dirty="0">
                <a:latin typeface="Agency FB" panose="020B0503020202020204" pitchFamily="34" charset="0"/>
              </a:rPr>
              <a:t>Super simple!</a:t>
            </a:r>
            <a:endParaRPr lang="es-ES" b="1" dirty="0">
              <a:latin typeface="Agency FB" panose="020B0503020202020204" pitchFamily="34" charset="0"/>
            </a:endParaRPr>
          </a:p>
        </p:txBody>
      </p:sp>
      <p:sp>
        <p:nvSpPr>
          <p:cNvPr id="94" name="CuadroTexto 93">
            <a:extLst>
              <a:ext uri="{FF2B5EF4-FFF2-40B4-BE49-F238E27FC236}">
                <a16:creationId xmlns:a16="http://schemas.microsoft.com/office/drawing/2014/main" id="{C2AB2695-9C24-08E8-CCE7-654ECB30AB68}"/>
              </a:ext>
            </a:extLst>
          </p:cNvPr>
          <p:cNvSpPr txBox="1"/>
          <p:nvPr/>
        </p:nvSpPr>
        <p:spPr>
          <a:xfrm>
            <a:off x="854736" y="711696"/>
            <a:ext cx="4745133" cy="5439374"/>
          </a:xfrm>
          <a:prstGeom prst="rect">
            <a:avLst/>
          </a:prstGeom>
          <a:noFill/>
        </p:spPr>
        <p:txBody>
          <a:bodyPr wrap="square" rtlCol="0">
            <a:spAutoFit/>
          </a:bodyPr>
          <a:lstStyle/>
          <a:p>
            <a:pPr algn="just">
              <a:lnSpc>
                <a:spcPct val="150000"/>
              </a:lnSpc>
            </a:pPr>
            <a:endParaRPr lang="es-ES" dirty="0">
              <a:solidFill>
                <a:schemeClr val="bg1">
                  <a:lumMod val="50000"/>
                </a:schemeClr>
              </a:solidFill>
              <a:latin typeface="Agency FB" panose="020B0503020202020204" pitchFamily="34" charset="0"/>
            </a:endParaRPr>
          </a:p>
          <a:p>
            <a:pPr algn="just">
              <a:lnSpc>
                <a:spcPct val="150000"/>
              </a:lnSpc>
            </a:pPr>
            <a:endParaRPr lang="es-ES" dirty="0">
              <a:solidFill>
                <a:schemeClr val="bg1">
                  <a:lumMod val="50000"/>
                </a:schemeClr>
              </a:solidFill>
              <a:latin typeface="Agency FB" panose="020B0503020202020204" pitchFamily="34" charset="0"/>
            </a:endParaRPr>
          </a:p>
          <a:p>
            <a:pPr algn="just">
              <a:lnSpc>
                <a:spcPct val="150000"/>
              </a:lnSpc>
            </a:pPr>
            <a:endParaRPr lang="es-ES" dirty="0">
              <a:solidFill>
                <a:schemeClr val="bg1">
                  <a:lumMod val="50000"/>
                </a:schemeClr>
              </a:solidFill>
              <a:latin typeface="Agency FB" panose="020B0503020202020204" pitchFamily="34" charset="0"/>
            </a:endParaRPr>
          </a:p>
          <a:p>
            <a:pPr algn="just">
              <a:lnSpc>
                <a:spcPct val="150000"/>
              </a:lnSpc>
            </a:pPr>
            <a:endParaRPr lang="es-ES" dirty="0">
              <a:solidFill>
                <a:schemeClr val="bg1">
                  <a:lumMod val="50000"/>
                </a:schemeClr>
              </a:solidFill>
              <a:latin typeface="Agency FB" panose="020B0503020202020204" pitchFamily="34" charset="0"/>
            </a:endParaRPr>
          </a:p>
          <a:p>
            <a:pPr algn="just">
              <a:lnSpc>
                <a:spcPct val="150000"/>
              </a:lnSpc>
            </a:pPr>
            <a:endParaRPr lang="es-ES" dirty="0">
              <a:solidFill>
                <a:schemeClr val="bg1">
                  <a:lumMod val="50000"/>
                </a:schemeClr>
              </a:solidFill>
              <a:latin typeface="Agency FB" panose="020B0503020202020204" pitchFamily="34" charset="0"/>
            </a:endParaRPr>
          </a:p>
          <a:p>
            <a:pPr algn="just">
              <a:lnSpc>
                <a:spcPct val="150000"/>
              </a:lnSpc>
            </a:pPr>
            <a:endParaRPr lang="es-ES" dirty="0">
              <a:solidFill>
                <a:schemeClr val="bg1">
                  <a:lumMod val="50000"/>
                </a:schemeClr>
              </a:solidFill>
              <a:latin typeface="Agency FB" panose="020B0503020202020204" pitchFamily="34" charset="0"/>
            </a:endParaRPr>
          </a:p>
          <a:p>
            <a:pPr algn="just">
              <a:lnSpc>
                <a:spcPct val="150000"/>
              </a:lnSpc>
            </a:pPr>
            <a:endParaRPr lang="es-ES" dirty="0">
              <a:solidFill>
                <a:schemeClr val="bg1">
                  <a:lumMod val="50000"/>
                </a:schemeClr>
              </a:solidFill>
              <a:latin typeface="Agency FB" panose="020B0503020202020204" pitchFamily="34" charset="0"/>
            </a:endParaRPr>
          </a:p>
          <a:p>
            <a:pPr algn="just">
              <a:lnSpc>
                <a:spcPct val="150000"/>
              </a:lnSpc>
            </a:pPr>
            <a:r>
              <a:rPr lang="en-US" dirty="0">
                <a:solidFill>
                  <a:schemeClr val="bg1">
                    <a:lumMod val="50000"/>
                  </a:schemeClr>
                </a:solidFill>
                <a:latin typeface="Agency FB" panose="020B0503020202020204" pitchFamily="34" charset="0"/>
              </a:rPr>
              <a:t>Different devices connected to a computer are not necessary to obtain the 6 ECDs of a driver, just visit our website. </a:t>
            </a:r>
          </a:p>
          <a:p>
            <a:pPr algn="just">
              <a:lnSpc>
                <a:spcPct val="150000"/>
              </a:lnSpc>
            </a:pPr>
            <a:r>
              <a:rPr lang="en-US" dirty="0">
                <a:solidFill>
                  <a:schemeClr val="bg1">
                    <a:lumMod val="50000"/>
                  </a:schemeClr>
                </a:solidFill>
                <a:latin typeface="Agency FB" panose="020B0503020202020204" pitchFamily="34" charset="0"/>
              </a:rPr>
              <a:t>You only need any of these common objects:</a:t>
            </a:r>
          </a:p>
          <a:p>
            <a:pPr marL="285750" indent="-285750" algn="just">
              <a:lnSpc>
                <a:spcPct val="150000"/>
              </a:lnSpc>
              <a:buFont typeface="Arial" panose="020B0604020202020204" pitchFamily="34" charset="0"/>
              <a:buChar char="•"/>
            </a:pPr>
            <a:r>
              <a:rPr lang="en-US" dirty="0">
                <a:solidFill>
                  <a:schemeClr val="bg1">
                    <a:lumMod val="50000"/>
                  </a:schemeClr>
                </a:solidFill>
                <a:latin typeface="Agency FB" panose="020B0503020202020204" pitchFamily="34" charset="0"/>
              </a:rPr>
              <a:t>Mobile phone.</a:t>
            </a:r>
          </a:p>
          <a:p>
            <a:pPr marL="285750" indent="-285750" algn="just">
              <a:lnSpc>
                <a:spcPct val="150000"/>
              </a:lnSpc>
              <a:buFont typeface="Arial" panose="020B0604020202020204" pitchFamily="34" charset="0"/>
              <a:buChar char="•"/>
            </a:pPr>
            <a:r>
              <a:rPr lang="en-US" dirty="0">
                <a:solidFill>
                  <a:schemeClr val="bg1">
                    <a:lumMod val="50000"/>
                  </a:schemeClr>
                </a:solidFill>
                <a:latin typeface="Agency FB" panose="020B0503020202020204" pitchFamily="34" charset="0"/>
              </a:rPr>
              <a:t>Tablet.</a:t>
            </a:r>
          </a:p>
          <a:p>
            <a:pPr marL="285750" indent="-285750" algn="just">
              <a:lnSpc>
                <a:spcPct val="150000"/>
              </a:lnSpc>
              <a:buFont typeface="Arial" panose="020B0604020202020204" pitchFamily="34" charset="0"/>
              <a:buChar char="•"/>
            </a:pPr>
            <a:r>
              <a:rPr lang="en-US" dirty="0">
                <a:solidFill>
                  <a:schemeClr val="bg1">
                    <a:lumMod val="50000"/>
                  </a:schemeClr>
                </a:solidFill>
                <a:latin typeface="Agency FB" panose="020B0503020202020204" pitchFamily="34" charset="0"/>
              </a:rPr>
              <a:t>Personal computer / Laptop.</a:t>
            </a:r>
            <a:endParaRPr lang="es-ES" dirty="0">
              <a:solidFill>
                <a:schemeClr val="bg1">
                  <a:lumMod val="50000"/>
                </a:schemeClr>
              </a:solidFill>
              <a:latin typeface="Agency FB" panose="020B0503020202020204" pitchFamily="34" charset="0"/>
            </a:endParaRPr>
          </a:p>
        </p:txBody>
      </p:sp>
      <p:sp>
        <p:nvSpPr>
          <p:cNvPr id="91" name="TextBox 208">
            <a:extLst>
              <a:ext uri="{FF2B5EF4-FFF2-40B4-BE49-F238E27FC236}">
                <a16:creationId xmlns:a16="http://schemas.microsoft.com/office/drawing/2014/main" id="{92936456-809C-EC9A-9162-A6AA48226DC8}"/>
              </a:ext>
            </a:extLst>
          </p:cNvPr>
          <p:cNvSpPr txBox="1"/>
          <p:nvPr/>
        </p:nvSpPr>
        <p:spPr>
          <a:xfrm>
            <a:off x="891139" y="257421"/>
            <a:ext cx="4533997" cy="461665"/>
          </a:xfrm>
          <a:prstGeom prst="rect">
            <a:avLst/>
          </a:prstGeom>
          <a:noFill/>
        </p:spPr>
        <p:txBody>
          <a:bodyPr wrap="square" rtlCol="0">
            <a:spAutoFit/>
          </a:bodyPr>
          <a:lstStyle/>
          <a:p>
            <a:r>
              <a:rPr lang="en-US" sz="2400" dirty="0" smtClean="0">
                <a:solidFill>
                  <a:srgbClr val="0070C0"/>
                </a:solidFill>
                <a:latin typeface="Agency FB" panose="020B0503020202020204" pitchFamily="34" charset="0"/>
                <a:ea typeface="Hand Of Sean" panose="02000500000000000000" pitchFamily="2" charset="-128"/>
              </a:rPr>
              <a:t>6 ECD How are they obtained?</a:t>
            </a:r>
            <a:endParaRPr lang="en-US" sz="2400" dirty="0">
              <a:solidFill>
                <a:srgbClr val="0070C0"/>
              </a:solidFill>
              <a:latin typeface="Agency FB" panose="020B0503020202020204" pitchFamily="34" charset="0"/>
              <a:ea typeface="Hand Of Sean" panose="02000500000000000000" pitchFamily="2" charset="-128"/>
            </a:endParaRPr>
          </a:p>
        </p:txBody>
      </p:sp>
      <p:pic>
        <p:nvPicPr>
          <p:cNvPr id="143" name="Imagen 142">
            <a:extLst>
              <a:ext uri="{FF2B5EF4-FFF2-40B4-BE49-F238E27FC236}">
                <a16:creationId xmlns:a16="http://schemas.microsoft.com/office/drawing/2014/main" id="{1608F0CA-284E-E66B-AEED-17CB2429A1C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38169" y="3344595"/>
            <a:ext cx="4742112" cy="3187322"/>
          </a:xfrm>
          <a:prstGeom prst="rect">
            <a:avLst/>
          </a:prstGeom>
          <a:ln>
            <a:solidFill>
              <a:schemeClr val="tx1">
                <a:lumMod val="50000"/>
                <a:lumOff val="50000"/>
              </a:schemeClr>
            </a:solidFill>
          </a:ln>
        </p:spPr>
      </p:pic>
      <p:pic>
        <p:nvPicPr>
          <p:cNvPr id="144" name="Imagen 143">
            <a:extLst>
              <a:ext uri="{FF2B5EF4-FFF2-40B4-BE49-F238E27FC236}">
                <a16:creationId xmlns:a16="http://schemas.microsoft.com/office/drawing/2014/main" id="{8F214D7A-E579-D3BF-13D3-D088E0EB010E}"/>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5187668">
            <a:off x="6355775" y="5876560"/>
            <a:ext cx="798378" cy="955881"/>
          </a:xfrm>
          <a:prstGeom prst="rect">
            <a:avLst/>
          </a:prstGeom>
        </p:spPr>
      </p:pic>
      <p:pic>
        <p:nvPicPr>
          <p:cNvPr id="145" name="Imagen 144">
            <a:extLst>
              <a:ext uri="{FF2B5EF4-FFF2-40B4-BE49-F238E27FC236}">
                <a16:creationId xmlns:a16="http://schemas.microsoft.com/office/drawing/2014/main" id="{A81465F9-673D-3CF1-E5AF-3E3DC9D5B3AB}"/>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17180887">
            <a:off x="10691483" y="2951451"/>
            <a:ext cx="798378" cy="955881"/>
          </a:xfrm>
          <a:prstGeom prst="rect">
            <a:avLst/>
          </a:prstGeom>
        </p:spPr>
      </p:pic>
      <p:pic>
        <p:nvPicPr>
          <p:cNvPr id="131" name="Imagen 130">
            <a:extLst>
              <a:ext uri="{FF2B5EF4-FFF2-40B4-BE49-F238E27FC236}">
                <a16:creationId xmlns:a16="http://schemas.microsoft.com/office/drawing/2014/main" id="{D9408BAD-1DAE-9724-3986-F67041E576C2}"/>
              </a:ext>
            </a:extLst>
          </p:cNvPr>
          <p:cNvPicPr>
            <a:picLocks noChangeAspect="1"/>
          </p:cNvPicPr>
          <p:nvPr/>
        </p:nvPicPr>
        <p:blipFill>
          <a:blip r:embed="rId7"/>
          <a:stretch>
            <a:fillRect/>
          </a:stretch>
        </p:blipFill>
        <p:spPr>
          <a:xfrm>
            <a:off x="926593" y="734126"/>
            <a:ext cx="4492188" cy="2841001"/>
          </a:xfrm>
          <a:prstGeom prst="rect">
            <a:avLst/>
          </a:prstGeom>
        </p:spPr>
      </p:pic>
      <p:pic>
        <p:nvPicPr>
          <p:cNvPr id="132" name="Imagen 131">
            <a:extLst>
              <a:ext uri="{FF2B5EF4-FFF2-40B4-BE49-F238E27FC236}">
                <a16:creationId xmlns:a16="http://schemas.microsoft.com/office/drawing/2014/main" id="{8B919DB9-A1B4-5FB3-EDFF-A983B9D10AB4}"/>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5187668">
            <a:off x="4798957" y="309832"/>
            <a:ext cx="798378" cy="955881"/>
          </a:xfrm>
          <a:prstGeom prst="rect">
            <a:avLst/>
          </a:prstGeom>
        </p:spPr>
      </p:pic>
      <p:pic>
        <p:nvPicPr>
          <p:cNvPr id="133" name="Imagen 132">
            <a:extLst>
              <a:ext uri="{FF2B5EF4-FFF2-40B4-BE49-F238E27FC236}">
                <a16:creationId xmlns:a16="http://schemas.microsoft.com/office/drawing/2014/main" id="{49213DF4-9529-108C-906F-78416411E462}"/>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16677210">
            <a:off x="594879" y="2829638"/>
            <a:ext cx="798378" cy="955881"/>
          </a:xfrm>
          <a:prstGeom prst="rect">
            <a:avLst/>
          </a:prstGeom>
        </p:spPr>
      </p:pic>
      <p:pic>
        <p:nvPicPr>
          <p:cNvPr id="138" name="Imagen 137">
            <a:extLst>
              <a:ext uri="{FF2B5EF4-FFF2-40B4-BE49-F238E27FC236}">
                <a16:creationId xmlns:a16="http://schemas.microsoft.com/office/drawing/2014/main" id="{104C810E-F459-8B59-A42D-CE6D65287C17}"/>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7773143" y="2849914"/>
            <a:ext cx="2274143" cy="461420"/>
          </a:xfrm>
          <a:prstGeom prst="rect">
            <a:avLst/>
          </a:prstGeom>
        </p:spPr>
      </p:pic>
    </p:spTree>
    <p:extLst>
      <p:ext uri="{BB962C8B-B14F-4D97-AF65-F5344CB8AC3E}">
        <p14:creationId xmlns:p14="http://schemas.microsoft.com/office/powerpoint/2010/main" val="4537279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75" name="Rectangle 174">
            <a:extLst>
              <a:ext uri="{FF2B5EF4-FFF2-40B4-BE49-F238E27FC236}">
                <a16:creationId xmlns:a16="http://schemas.microsoft.com/office/drawing/2014/main" id="{BC45525F-CA64-4D1D-A75E-E6290B229999}"/>
              </a:ext>
            </a:extLst>
          </p:cNvPr>
          <p:cNvSpPr/>
          <p:nvPr/>
        </p:nvSpPr>
        <p:spPr>
          <a:xfrm flipH="1">
            <a:off x="351445" y="4039091"/>
            <a:ext cx="522204" cy="2657736"/>
          </a:xfrm>
          <a:prstGeom prst="rect">
            <a:avLst/>
          </a:prstGeom>
          <a:solidFill>
            <a:srgbClr val="FF3399"/>
          </a:solidFill>
          <a:ln>
            <a:noFill/>
          </a:ln>
          <a:effectLst>
            <a:outerShdw blurRad="50800" dist="635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6" name="Freeform: Shape 175">
            <a:extLst>
              <a:ext uri="{FF2B5EF4-FFF2-40B4-BE49-F238E27FC236}">
                <a16:creationId xmlns:a16="http://schemas.microsoft.com/office/drawing/2014/main" id="{4CCDAA36-0014-487F-9FC8-FB18AD79A536}"/>
              </a:ext>
            </a:extLst>
          </p:cNvPr>
          <p:cNvSpPr/>
          <p:nvPr/>
        </p:nvSpPr>
        <p:spPr>
          <a:xfrm flipH="1">
            <a:off x="497946" y="89189"/>
            <a:ext cx="5395162" cy="6607323"/>
          </a:xfrm>
          <a:custGeom>
            <a:avLst/>
            <a:gdLst>
              <a:gd name="connsiteX0" fmla="*/ 0 w 5395162"/>
              <a:gd name="connsiteY0" fmla="*/ 0 h 6607323"/>
              <a:gd name="connsiteX1" fmla="*/ 5395162 w 5395162"/>
              <a:gd name="connsiteY1" fmla="*/ 0 h 6607323"/>
              <a:gd name="connsiteX2" fmla="*/ 5395162 w 5395162"/>
              <a:gd name="connsiteY2" fmla="*/ 3949902 h 6607323"/>
              <a:gd name="connsiteX3" fmla="*/ 5230980 w 5395162"/>
              <a:gd name="connsiteY3" fmla="*/ 3949902 h 6607323"/>
              <a:gd name="connsiteX4" fmla="*/ 5032614 w 5395162"/>
              <a:gd name="connsiteY4" fmla="*/ 4148268 h 6607323"/>
              <a:gd name="connsiteX5" fmla="*/ 5032614 w 5395162"/>
              <a:gd name="connsiteY5" fmla="*/ 6607209 h 6607323"/>
              <a:gd name="connsiteX6" fmla="*/ 5032625 w 5395162"/>
              <a:gd name="connsiteY6" fmla="*/ 6607323 h 6607323"/>
              <a:gd name="connsiteX7" fmla="*/ 0 w 5395162"/>
              <a:gd name="connsiteY7" fmla="*/ 6607323 h 660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5162" h="6607323">
                <a:moveTo>
                  <a:pt x="0" y="0"/>
                </a:moveTo>
                <a:lnTo>
                  <a:pt x="5395162" y="0"/>
                </a:lnTo>
                <a:lnTo>
                  <a:pt x="5395162" y="3949902"/>
                </a:lnTo>
                <a:lnTo>
                  <a:pt x="5230980" y="3949902"/>
                </a:lnTo>
                <a:cubicBezTo>
                  <a:pt x="5121425" y="3949902"/>
                  <a:pt x="5032614" y="4038713"/>
                  <a:pt x="5032614" y="4148268"/>
                </a:cubicBezTo>
                <a:lnTo>
                  <a:pt x="5032614" y="6607209"/>
                </a:lnTo>
                <a:lnTo>
                  <a:pt x="5032625" y="6607323"/>
                </a:lnTo>
                <a:lnTo>
                  <a:pt x="0" y="6607323"/>
                </a:lnTo>
                <a:close/>
              </a:path>
            </a:pathLst>
          </a:custGeom>
          <a:solidFill>
            <a:srgbClr val="FDFDFD"/>
          </a:solidFill>
          <a:ln>
            <a:noFill/>
          </a:ln>
          <a:effectLst>
            <a:outerShdw blurRad="50800" dist="762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TextBox 188">
            <a:extLst>
              <a:ext uri="{FF2B5EF4-FFF2-40B4-BE49-F238E27FC236}">
                <a16:creationId xmlns:a16="http://schemas.microsoft.com/office/drawing/2014/main" id="{028D77CE-26CC-48A3-92E2-0D112FD9E9FA}"/>
              </a:ext>
            </a:extLst>
          </p:cNvPr>
          <p:cNvSpPr txBox="1"/>
          <p:nvPr/>
        </p:nvSpPr>
        <p:spPr>
          <a:xfrm flipH="1">
            <a:off x="384315" y="5564999"/>
            <a:ext cx="461665" cy="1302505"/>
          </a:xfrm>
          <a:prstGeom prst="rect">
            <a:avLst/>
          </a:prstGeom>
          <a:noFill/>
        </p:spPr>
        <p:txBody>
          <a:bodyPr vert="vert270" wrap="square" rtlCol="0">
            <a:spAutoFit/>
          </a:bodyPr>
          <a:lstStyle/>
          <a:p>
            <a:pPr algn="ctr"/>
            <a:r>
              <a:rPr lang="en-US" b="1" dirty="0">
                <a:solidFill>
                  <a:schemeClr val="bg1"/>
                </a:solidFill>
              </a:rPr>
              <a:t>PAGE 34</a:t>
            </a:r>
          </a:p>
        </p:txBody>
      </p:sp>
      <p:grpSp>
        <p:nvGrpSpPr>
          <p:cNvPr id="2" name="Grupo 1">
            <a:extLst>
              <a:ext uri="{FF2B5EF4-FFF2-40B4-BE49-F238E27FC236}">
                <a16:creationId xmlns:a16="http://schemas.microsoft.com/office/drawing/2014/main" id="{93EB94D9-C88B-E761-1CD4-5393F4A4D1CC}"/>
              </a:ext>
            </a:extLst>
          </p:cNvPr>
          <p:cNvGrpSpPr/>
          <p:nvPr/>
        </p:nvGrpSpPr>
        <p:grpSpPr>
          <a:xfrm>
            <a:off x="5604611" y="35855"/>
            <a:ext cx="696443" cy="6536948"/>
            <a:chOff x="5604611" y="35855"/>
            <a:chExt cx="696443" cy="6536948"/>
          </a:xfrm>
        </p:grpSpPr>
        <p:sp>
          <p:nvSpPr>
            <p:cNvPr id="6" name="Rectangle 66">
              <a:extLst>
                <a:ext uri="{FF2B5EF4-FFF2-40B4-BE49-F238E27FC236}">
                  <a16:creationId xmlns:a16="http://schemas.microsoft.com/office/drawing/2014/main" id="{1464BB12-38F0-FE97-DA9B-B226A841CA33}"/>
                </a:ext>
              </a:extLst>
            </p:cNvPr>
            <p:cNvSpPr/>
            <p:nvPr/>
          </p:nvSpPr>
          <p:spPr>
            <a:xfrm>
              <a:off x="5635694" y="20253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7">
              <a:extLst>
                <a:ext uri="{FF2B5EF4-FFF2-40B4-BE49-F238E27FC236}">
                  <a16:creationId xmlns:a16="http://schemas.microsoft.com/office/drawing/2014/main" id="{CFC69A05-3954-4ED6-A66E-9BB2973A0135}"/>
                </a:ext>
              </a:extLst>
            </p:cNvPr>
            <p:cNvSpPr/>
            <p:nvPr/>
          </p:nvSpPr>
          <p:spPr>
            <a:xfrm>
              <a:off x="5632035" y="503041"/>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68">
              <a:extLst>
                <a:ext uri="{FF2B5EF4-FFF2-40B4-BE49-F238E27FC236}">
                  <a16:creationId xmlns:a16="http://schemas.microsoft.com/office/drawing/2014/main" id="{8957FAA1-21DC-F0FE-0071-C8DAE6D93526}"/>
                </a:ext>
              </a:extLst>
            </p:cNvPr>
            <p:cNvSpPr/>
            <p:nvPr/>
          </p:nvSpPr>
          <p:spPr>
            <a:xfrm>
              <a:off x="5635694" y="81748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ectangle 69">
              <a:extLst>
                <a:ext uri="{FF2B5EF4-FFF2-40B4-BE49-F238E27FC236}">
                  <a16:creationId xmlns:a16="http://schemas.microsoft.com/office/drawing/2014/main" id="{5201B205-F4F2-457A-FEC8-662AE58586CB}"/>
                </a:ext>
              </a:extLst>
            </p:cNvPr>
            <p:cNvSpPr/>
            <p:nvPr/>
          </p:nvSpPr>
          <p:spPr>
            <a:xfrm>
              <a:off x="5636493" y="1123923"/>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70">
              <a:extLst>
                <a:ext uri="{FF2B5EF4-FFF2-40B4-BE49-F238E27FC236}">
                  <a16:creationId xmlns:a16="http://schemas.microsoft.com/office/drawing/2014/main" id="{6658DB7F-9C88-66F5-9C5C-52F2AEE9C86F}"/>
                </a:ext>
              </a:extLst>
            </p:cNvPr>
            <p:cNvSpPr/>
            <p:nvPr/>
          </p:nvSpPr>
          <p:spPr>
            <a:xfrm>
              <a:off x="5633303" y="144082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Rectangle 71">
              <a:extLst>
                <a:ext uri="{FF2B5EF4-FFF2-40B4-BE49-F238E27FC236}">
                  <a16:creationId xmlns:a16="http://schemas.microsoft.com/office/drawing/2014/main" id="{8C8444E3-B3A8-0503-12CC-953EBB196B2D}"/>
                </a:ext>
              </a:extLst>
            </p:cNvPr>
            <p:cNvSpPr/>
            <p:nvPr/>
          </p:nvSpPr>
          <p:spPr>
            <a:xfrm>
              <a:off x="5641689" y="174238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Rectangle 72">
              <a:extLst>
                <a:ext uri="{FF2B5EF4-FFF2-40B4-BE49-F238E27FC236}">
                  <a16:creationId xmlns:a16="http://schemas.microsoft.com/office/drawing/2014/main" id="{C222E307-D809-4AC7-1B7B-A8AA4410D755}"/>
                </a:ext>
              </a:extLst>
            </p:cNvPr>
            <p:cNvSpPr/>
            <p:nvPr/>
          </p:nvSpPr>
          <p:spPr>
            <a:xfrm>
              <a:off x="5626130" y="2064953"/>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Rectangle 73">
              <a:extLst>
                <a:ext uri="{FF2B5EF4-FFF2-40B4-BE49-F238E27FC236}">
                  <a16:creationId xmlns:a16="http://schemas.microsoft.com/office/drawing/2014/main" id="{B0512969-75A9-D837-50F7-463CBED15BB1}"/>
                </a:ext>
              </a:extLst>
            </p:cNvPr>
            <p:cNvSpPr/>
            <p:nvPr/>
          </p:nvSpPr>
          <p:spPr>
            <a:xfrm>
              <a:off x="5626130" y="2372116"/>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Rectangle 74">
              <a:extLst>
                <a:ext uri="{FF2B5EF4-FFF2-40B4-BE49-F238E27FC236}">
                  <a16:creationId xmlns:a16="http://schemas.microsoft.com/office/drawing/2014/main" id="{D64EC6BE-0228-D186-9100-B9D18E1164F0}"/>
                </a:ext>
              </a:extLst>
            </p:cNvPr>
            <p:cNvSpPr/>
            <p:nvPr/>
          </p:nvSpPr>
          <p:spPr>
            <a:xfrm>
              <a:off x="5633303" y="268452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ectangle 75">
              <a:extLst>
                <a:ext uri="{FF2B5EF4-FFF2-40B4-BE49-F238E27FC236}">
                  <a16:creationId xmlns:a16="http://schemas.microsoft.com/office/drawing/2014/main" id="{89B33D86-2689-902B-8A6D-B868ED44B007}"/>
                </a:ext>
              </a:extLst>
            </p:cNvPr>
            <p:cNvSpPr/>
            <p:nvPr/>
          </p:nvSpPr>
          <p:spPr>
            <a:xfrm>
              <a:off x="5633303" y="2985986"/>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Rectangle 76">
              <a:extLst>
                <a:ext uri="{FF2B5EF4-FFF2-40B4-BE49-F238E27FC236}">
                  <a16:creationId xmlns:a16="http://schemas.microsoft.com/office/drawing/2014/main" id="{A45291A4-CE1B-C92C-85EF-E5FB6A718C77}"/>
                </a:ext>
              </a:extLst>
            </p:cNvPr>
            <p:cNvSpPr/>
            <p:nvPr/>
          </p:nvSpPr>
          <p:spPr>
            <a:xfrm>
              <a:off x="5626130" y="330818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137">
              <a:extLst>
                <a:ext uri="{FF2B5EF4-FFF2-40B4-BE49-F238E27FC236}">
                  <a16:creationId xmlns:a16="http://schemas.microsoft.com/office/drawing/2014/main" id="{8990911C-ABF1-1C93-6003-9815C1EBD7DB}"/>
                </a:ext>
              </a:extLst>
            </p:cNvPr>
            <p:cNvSpPr/>
            <p:nvPr/>
          </p:nvSpPr>
          <p:spPr>
            <a:xfrm>
              <a:off x="5618957" y="361510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Rectangle 138">
              <a:extLst>
                <a:ext uri="{FF2B5EF4-FFF2-40B4-BE49-F238E27FC236}">
                  <a16:creationId xmlns:a16="http://schemas.microsoft.com/office/drawing/2014/main" id="{5583C701-0F82-AAA4-D2CF-5265B4A6F825}"/>
                </a:ext>
              </a:extLst>
            </p:cNvPr>
            <p:cNvSpPr/>
            <p:nvPr/>
          </p:nvSpPr>
          <p:spPr>
            <a:xfrm>
              <a:off x="5604611" y="392724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Rectangle 139">
              <a:extLst>
                <a:ext uri="{FF2B5EF4-FFF2-40B4-BE49-F238E27FC236}">
                  <a16:creationId xmlns:a16="http://schemas.microsoft.com/office/drawing/2014/main" id="{EBDFE824-C29B-C069-5001-A6DCD2E12749}"/>
                </a:ext>
              </a:extLst>
            </p:cNvPr>
            <p:cNvSpPr/>
            <p:nvPr/>
          </p:nvSpPr>
          <p:spPr>
            <a:xfrm>
              <a:off x="5611784" y="4239143"/>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140">
              <a:extLst>
                <a:ext uri="{FF2B5EF4-FFF2-40B4-BE49-F238E27FC236}">
                  <a16:creationId xmlns:a16="http://schemas.microsoft.com/office/drawing/2014/main" id="{1C57F96A-2CB1-D00D-8AD6-4B377C30175C}"/>
                </a:ext>
              </a:extLst>
            </p:cNvPr>
            <p:cNvSpPr/>
            <p:nvPr/>
          </p:nvSpPr>
          <p:spPr>
            <a:xfrm>
              <a:off x="5604611" y="4546182"/>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Rectangle 141">
              <a:extLst>
                <a:ext uri="{FF2B5EF4-FFF2-40B4-BE49-F238E27FC236}">
                  <a16:creationId xmlns:a16="http://schemas.microsoft.com/office/drawing/2014/main" id="{E7A3CCA6-0DEB-E24B-B391-3F341A2A5B15}"/>
                </a:ext>
              </a:extLst>
            </p:cNvPr>
            <p:cNvSpPr/>
            <p:nvPr/>
          </p:nvSpPr>
          <p:spPr>
            <a:xfrm>
              <a:off x="5609779" y="485746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142">
              <a:extLst>
                <a:ext uri="{FF2B5EF4-FFF2-40B4-BE49-F238E27FC236}">
                  <a16:creationId xmlns:a16="http://schemas.microsoft.com/office/drawing/2014/main" id="{9219D541-DEF0-2B0D-C587-DB5E79F0AD96}"/>
                </a:ext>
              </a:extLst>
            </p:cNvPr>
            <p:cNvSpPr/>
            <p:nvPr/>
          </p:nvSpPr>
          <p:spPr>
            <a:xfrm>
              <a:off x="5618957" y="517189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143">
              <a:extLst>
                <a:ext uri="{FF2B5EF4-FFF2-40B4-BE49-F238E27FC236}">
                  <a16:creationId xmlns:a16="http://schemas.microsoft.com/office/drawing/2014/main" id="{2661E601-8A6B-3BAC-2844-32DA3B22C15A}"/>
                </a:ext>
              </a:extLst>
            </p:cNvPr>
            <p:cNvSpPr/>
            <p:nvPr/>
          </p:nvSpPr>
          <p:spPr>
            <a:xfrm>
              <a:off x="5611784" y="550314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144">
              <a:extLst>
                <a:ext uri="{FF2B5EF4-FFF2-40B4-BE49-F238E27FC236}">
                  <a16:creationId xmlns:a16="http://schemas.microsoft.com/office/drawing/2014/main" id="{6808798C-02D6-F26C-3032-34ADF1845630}"/>
                </a:ext>
              </a:extLst>
            </p:cNvPr>
            <p:cNvSpPr/>
            <p:nvPr/>
          </p:nvSpPr>
          <p:spPr>
            <a:xfrm>
              <a:off x="5604611" y="5797854"/>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145">
              <a:extLst>
                <a:ext uri="{FF2B5EF4-FFF2-40B4-BE49-F238E27FC236}">
                  <a16:creationId xmlns:a16="http://schemas.microsoft.com/office/drawing/2014/main" id="{35DBD87D-9BDC-E32F-C17B-260C386522D0}"/>
                </a:ext>
              </a:extLst>
            </p:cNvPr>
            <p:cNvSpPr/>
            <p:nvPr/>
          </p:nvSpPr>
          <p:spPr>
            <a:xfrm>
              <a:off x="5604611" y="609721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146">
              <a:extLst>
                <a:ext uri="{FF2B5EF4-FFF2-40B4-BE49-F238E27FC236}">
                  <a16:creationId xmlns:a16="http://schemas.microsoft.com/office/drawing/2014/main" id="{230F61D2-6BA2-792E-DAFB-4404ECBE1AF9}"/>
                </a:ext>
              </a:extLst>
            </p:cNvPr>
            <p:cNvSpPr/>
            <p:nvPr/>
          </p:nvSpPr>
          <p:spPr>
            <a:xfrm>
              <a:off x="5611784" y="6412576"/>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0" name="Grupo 29">
              <a:extLst>
                <a:ext uri="{FF2B5EF4-FFF2-40B4-BE49-F238E27FC236}">
                  <a16:creationId xmlns:a16="http://schemas.microsoft.com/office/drawing/2014/main" id="{E527E42D-B512-C4AC-C608-D5F242CA2471}"/>
                </a:ext>
              </a:extLst>
            </p:cNvPr>
            <p:cNvGrpSpPr/>
            <p:nvPr/>
          </p:nvGrpSpPr>
          <p:grpSpPr>
            <a:xfrm>
              <a:off x="5662790" y="35855"/>
              <a:ext cx="638264" cy="6536948"/>
              <a:chOff x="341740" y="35855"/>
              <a:chExt cx="638264" cy="6536948"/>
            </a:xfrm>
          </p:grpSpPr>
          <p:pic>
            <p:nvPicPr>
              <p:cNvPr id="31" name="Imagen 30">
                <a:extLst>
                  <a:ext uri="{FF2B5EF4-FFF2-40B4-BE49-F238E27FC236}">
                    <a16:creationId xmlns:a16="http://schemas.microsoft.com/office/drawing/2014/main" id="{EBD7F552-14F5-8F9F-B106-DA7D1E88FA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5855"/>
                <a:ext cx="638264" cy="352474"/>
              </a:xfrm>
              <a:prstGeom prst="rect">
                <a:avLst/>
              </a:prstGeom>
            </p:spPr>
          </p:pic>
          <p:pic>
            <p:nvPicPr>
              <p:cNvPr id="64" name="Imagen 63">
                <a:extLst>
                  <a:ext uri="{FF2B5EF4-FFF2-40B4-BE49-F238E27FC236}">
                    <a16:creationId xmlns:a16="http://schemas.microsoft.com/office/drawing/2014/main" id="{4F2CAEDE-D44B-B72D-885A-CB6A84473D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45079"/>
                <a:ext cx="638264" cy="352474"/>
              </a:xfrm>
              <a:prstGeom prst="rect">
                <a:avLst/>
              </a:prstGeom>
            </p:spPr>
          </p:pic>
          <p:pic>
            <p:nvPicPr>
              <p:cNvPr id="65" name="Imagen 64">
                <a:extLst>
                  <a:ext uri="{FF2B5EF4-FFF2-40B4-BE49-F238E27FC236}">
                    <a16:creationId xmlns:a16="http://schemas.microsoft.com/office/drawing/2014/main" id="{C9BA5729-DE73-DFF0-0FB0-7B98E63EC5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654303"/>
                <a:ext cx="638264" cy="352474"/>
              </a:xfrm>
              <a:prstGeom prst="rect">
                <a:avLst/>
              </a:prstGeom>
            </p:spPr>
          </p:pic>
          <p:pic>
            <p:nvPicPr>
              <p:cNvPr id="148" name="Imagen 147">
                <a:extLst>
                  <a:ext uri="{FF2B5EF4-FFF2-40B4-BE49-F238E27FC236}">
                    <a16:creationId xmlns:a16="http://schemas.microsoft.com/office/drawing/2014/main" id="{10099A7E-5EC0-25EE-CDDE-64061C0554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963527"/>
                <a:ext cx="638264" cy="352474"/>
              </a:xfrm>
              <a:prstGeom prst="rect">
                <a:avLst/>
              </a:prstGeom>
            </p:spPr>
          </p:pic>
          <p:pic>
            <p:nvPicPr>
              <p:cNvPr id="149" name="Imagen 148">
                <a:extLst>
                  <a:ext uri="{FF2B5EF4-FFF2-40B4-BE49-F238E27FC236}">
                    <a16:creationId xmlns:a16="http://schemas.microsoft.com/office/drawing/2014/main" id="{B42BCA0C-A938-66CA-1121-398DF510AC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1272751"/>
                <a:ext cx="638264" cy="352474"/>
              </a:xfrm>
              <a:prstGeom prst="rect">
                <a:avLst/>
              </a:prstGeom>
            </p:spPr>
          </p:pic>
          <p:pic>
            <p:nvPicPr>
              <p:cNvPr id="150" name="Imagen 149">
                <a:extLst>
                  <a:ext uri="{FF2B5EF4-FFF2-40B4-BE49-F238E27FC236}">
                    <a16:creationId xmlns:a16="http://schemas.microsoft.com/office/drawing/2014/main" id="{656FA130-2677-CA33-11B1-0E3429CFAC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1581975"/>
                <a:ext cx="638264" cy="352474"/>
              </a:xfrm>
              <a:prstGeom prst="rect">
                <a:avLst/>
              </a:prstGeom>
            </p:spPr>
          </p:pic>
          <p:pic>
            <p:nvPicPr>
              <p:cNvPr id="151" name="Imagen 150">
                <a:extLst>
                  <a:ext uri="{FF2B5EF4-FFF2-40B4-BE49-F238E27FC236}">
                    <a16:creationId xmlns:a16="http://schemas.microsoft.com/office/drawing/2014/main" id="{25282222-1778-0F1F-FC58-6D7ABD6706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1891199"/>
                <a:ext cx="638264" cy="352474"/>
              </a:xfrm>
              <a:prstGeom prst="rect">
                <a:avLst/>
              </a:prstGeom>
            </p:spPr>
          </p:pic>
          <p:pic>
            <p:nvPicPr>
              <p:cNvPr id="152" name="Imagen 151">
                <a:extLst>
                  <a:ext uri="{FF2B5EF4-FFF2-40B4-BE49-F238E27FC236}">
                    <a16:creationId xmlns:a16="http://schemas.microsoft.com/office/drawing/2014/main" id="{E78971FC-28A2-E437-0DF8-6479F715CE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2200423"/>
                <a:ext cx="638264" cy="352474"/>
              </a:xfrm>
              <a:prstGeom prst="rect">
                <a:avLst/>
              </a:prstGeom>
            </p:spPr>
          </p:pic>
          <p:pic>
            <p:nvPicPr>
              <p:cNvPr id="153" name="Imagen 152">
                <a:extLst>
                  <a:ext uri="{FF2B5EF4-FFF2-40B4-BE49-F238E27FC236}">
                    <a16:creationId xmlns:a16="http://schemas.microsoft.com/office/drawing/2014/main" id="{CFCDFD4E-6A61-DABD-271B-7E4AF7F160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2509647"/>
                <a:ext cx="638264" cy="352474"/>
              </a:xfrm>
              <a:prstGeom prst="rect">
                <a:avLst/>
              </a:prstGeom>
            </p:spPr>
          </p:pic>
          <p:pic>
            <p:nvPicPr>
              <p:cNvPr id="154" name="Imagen 153">
                <a:extLst>
                  <a:ext uri="{FF2B5EF4-FFF2-40B4-BE49-F238E27FC236}">
                    <a16:creationId xmlns:a16="http://schemas.microsoft.com/office/drawing/2014/main" id="{D37364F3-AC94-A8A0-9740-3918EFAB7D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2818871"/>
                <a:ext cx="638264" cy="352474"/>
              </a:xfrm>
              <a:prstGeom prst="rect">
                <a:avLst/>
              </a:prstGeom>
            </p:spPr>
          </p:pic>
          <p:pic>
            <p:nvPicPr>
              <p:cNvPr id="155" name="Imagen 154">
                <a:extLst>
                  <a:ext uri="{FF2B5EF4-FFF2-40B4-BE49-F238E27FC236}">
                    <a16:creationId xmlns:a16="http://schemas.microsoft.com/office/drawing/2014/main" id="{777BDB7C-047C-D865-2DB5-FC40613D77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128095"/>
                <a:ext cx="638264" cy="352474"/>
              </a:xfrm>
              <a:prstGeom prst="rect">
                <a:avLst/>
              </a:prstGeom>
            </p:spPr>
          </p:pic>
          <p:pic>
            <p:nvPicPr>
              <p:cNvPr id="156" name="Imagen 155">
                <a:extLst>
                  <a:ext uri="{FF2B5EF4-FFF2-40B4-BE49-F238E27FC236}">
                    <a16:creationId xmlns:a16="http://schemas.microsoft.com/office/drawing/2014/main" id="{72686E63-E60F-5697-F0B3-053568F33F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437319"/>
                <a:ext cx="638264" cy="352474"/>
              </a:xfrm>
              <a:prstGeom prst="rect">
                <a:avLst/>
              </a:prstGeom>
            </p:spPr>
          </p:pic>
          <p:pic>
            <p:nvPicPr>
              <p:cNvPr id="157" name="Imagen 156">
                <a:extLst>
                  <a:ext uri="{FF2B5EF4-FFF2-40B4-BE49-F238E27FC236}">
                    <a16:creationId xmlns:a16="http://schemas.microsoft.com/office/drawing/2014/main" id="{D8F21861-5913-76EA-FDDE-2F3F35A6A8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746543"/>
                <a:ext cx="638264" cy="352474"/>
              </a:xfrm>
              <a:prstGeom prst="rect">
                <a:avLst/>
              </a:prstGeom>
            </p:spPr>
          </p:pic>
          <p:pic>
            <p:nvPicPr>
              <p:cNvPr id="158" name="Imagen 157">
                <a:extLst>
                  <a:ext uri="{FF2B5EF4-FFF2-40B4-BE49-F238E27FC236}">
                    <a16:creationId xmlns:a16="http://schemas.microsoft.com/office/drawing/2014/main" id="{9052770A-5079-F7CB-EB1A-A0D303584E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055767"/>
                <a:ext cx="638264" cy="352474"/>
              </a:xfrm>
              <a:prstGeom prst="rect">
                <a:avLst/>
              </a:prstGeom>
            </p:spPr>
          </p:pic>
          <p:pic>
            <p:nvPicPr>
              <p:cNvPr id="159" name="Imagen 158">
                <a:extLst>
                  <a:ext uri="{FF2B5EF4-FFF2-40B4-BE49-F238E27FC236}">
                    <a16:creationId xmlns:a16="http://schemas.microsoft.com/office/drawing/2014/main" id="{F0C0AC57-ACE5-E9D1-48D7-7259CA4E1C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364991"/>
                <a:ext cx="638264" cy="352474"/>
              </a:xfrm>
              <a:prstGeom prst="rect">
                <a:avLst/>
              </a:prstGeom>
            </p:spPr>
          </p:pic>
          <p:pic>
            <p:nvPicPr>
              <p:cNvPr id="160" name="Imagen 159">
                <a:extLst>
                  <a:ext uri="{FF2B5EF4-FFF2-40B4-BE49-F238E27FC236}">
                    <a16:creationId xmlns:a16="http://schemas.microsoft.com/office/drawing/2014/main" id="{923A9C77-3F20-9541-9797-9E6C572C78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674215"/>
                <a:ext cx="638264" cy="352474"/>
              </a:xfrm>
              <a:prstGeom prst="rect">
                <a:avLst/>
              </a:prstGeom>
            </p:spPr>
          </p:pic>
          <p:pic>
            <p:nvPicPr>
              <p:cNvPr id="161" name="Imagen 160">
                <a:extLst>
                  <a:ext uri="{FF2B5EF4-FFF2-40B4-BE49-F238E27FC236}">
                    <a16:creationId xmlns:a16="http://schemas.microsoft.com/office/drawing/2014/main" id="{0BB76766-CF4F-0755-625C-D278133686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983439"/>
                <a:ext cx="638264" cy="352474"/>
              </a:xfrm>
              <a:prstGeom prst="rect">
                <a:avLst/>
              </a:prstGeom>
            </p:spPr>
          </p:pic>
          <p:pic>
            <p:nvPicPr>
              <p:cNvPr id="162" name="Imagen 161">
                <a:extLst>
                  <a:ext uri="{FF2B5EF4-FFF2-40B4-BE49-F238E27FC236}">
                    <a16:creationId xmlns:a16="http://schemas.microsoft.com/office/drawing/2014/main" id="{9F2E92C7-7C74-552F-1782-E319827E39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5292663"/>
                <a:ext cx="638264" cy="352474"/>
              </a:xfrm>
              <a:prstGeom prst="rect">
                <a:avLst/>
              </a:prstGeom>
            </p:spPr>
          </p:pic>
          <p:pic>
            <p:nvPicPr>
              <p:cNvPr id="163" name="Imagen 162">
                <a:extLst>
                  <a:ext uri="{FF2B5EF4-FFF2-40B4-BE49-F238E27FC236}">
                    <a16:creationId xmlns:a16="http://schemas.microsoft.com/office/drawing/2014/main" id="{5BC08BA2-93A5-33E1-B20E-CF168A9720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5601887"/>
                <a:ext cx="638264" cy="352474"/>
              </a:xfrm>
              <a:prstGeom prst="rect">
                <a:avLst/>
              </a:prstGeom>
            </p:spPr>
          </p:pic>
          <p:pic>
            <p:nvPicPr>
              <p:cNvPr id="164" name="Imagen 163">
                <a:extLst>
                  <a:ext uri="{FF2B5EF4-FFF2-40B4-BE49-F238E27FC236}">
                    <a16:creationId xmlns:a16="http://schemas.microsoft.com/office/drawing/2014/main" id="{C945FE9E-2CAC-74B6-A0CD-17EBA20A16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5911111"/>
                <a:ext cx="638264" cy="352474"/>
              </a:xfrm>
              <a:prstGeom prst="rect">
                <a:avLst/>
              </a:prstGeom>
            </p:spPr>
          </p:pic>
          <p:pic>
            <p:nvPicPr>
              <p:cNvPr id="165" name="Imagen 164">
                <a:extLst>
                  <a:ext uri="{FF2B5EF4-FFF2-40B4-BE49-F238E27FC236}">
                    <a16:creationId xmlns:a16="http://schemas.microsoft.com/office/drawing/2014/main" id="{6CA621E0-8D08-60AC-2E5E-468EDDA44D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6220329"/>
                <a:ext cx="638264" cy="352474"/>
              </a:xfrm>
              <a:prstGeom prst="rect">
                <a:avLst/>
              </a:prstGeom>
            </p:spPr>
          </p:pic>
        </p:grpSp>
      </p:grpSp>
      <p:grpSp>
        <p:nvGrpSpPr>
          <p:cNvPr id="128" name="Grupo 127">
            <a:extLst>
              <a:ext uri="{FF2B5EF4-FFF2-40B4-BE49-F238E27FC236}">
                <a16:creationId xmlns:a16="http://schemas.microsoft.com/office/drawing/2014/main" id="{9495F584-BB7B-649F-5BA0-30E80D78E82E}"/>
              </a:ext>
            </a:extLst>
          </p:cNvPr>
          <p:cNvGrpSpPr/>
          <p:nvPr/>
        </p:nvGrpSpPr>
        <p:grpSpPr>
          <a:xfrm>
            <a:off x="6205786" y="119550"/>
            <a:ext cx="5541663" cy="6778315"/>
            <a:chOff x="6205786" y="119550"/>
            <a:chExt cx="5541663" cy="6778315"/>
          </a:xfrm>
        </p:grpSpPr>
        <p:sp>
          <p:nvSpPr>
            <p:cNvPr id="129" name="Rectangle 17">
              <a:extLst>
                <a:ext uri="{FF2B5EF4-FFF2-40B4-BE49-F238E27FC236}">
                  <a16:creationId xmlns:a16="http://schemas.microsoft.com/office/drawing/2014/main" id="{3EF553BB-2B46-2186-6232-5A2B2B1E0BDC}"/>
                </a:ext>
              </a:extLst>
            </p:cNvPr>
            <p:cNvSpPr/>
            <p:nvPr/>
          </p:nvSpPr>
          <p:spPr>
            <a:xfrm>
              <a:off x="11225245" y="4069452"/>
              <a:ext cx="522204" cy="2657736"/>
            </a:xfrm>
            <a:prstGeom prst="rect">
              <a:avLst/>
            </a:prstGeom>
            <a:solidFill>
              <a:srgbClr val="FF3399"/>
            </a:solidFill>
            <a:ln>
              <a:no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30" name="Freeform: Shape 158">
              <a:extLst>
                <a:ext uri="{FF2B5EF4-FFF2-40B4-BE49-F238E27FC236}">
                  <a16:creationId xmlns:a16="http://schemas.microsoft.com/office/drawing/2014/main" id="{157C1F4D-2547-CE8D-7B41-3E580F36988C}"/>
                </a:ext>
              </a:extLst>
            </p:cNvPr>
            <p:cNvSpPr/>
            <p:nvPr/>
          </p:nvSpPr>
          <p:spPr>
            <a:xfrm>
              <a:off x="6205786" y="119550"/>
              <a:ext cx="5395162" cy="6607323"/>
            </a:xfrm>
            <a:custGeom>
              <a:avLst/>
              <a:gdLst>
                <a:gd name="connsiteX0" fmla="*/ 0 w 5395162"/>
                <a:gd name="connsiteY0" fmla="*/ 0 h 6607323"/>
                <a:gd name="connsiteX1" fmla="*/ 5395162 w 5395162"/>
                <a:gd name="connsiteY1" fmla="*/ 0 h 6607323"/>
                <a:gd name="connsiteX2" fmla="*/ 5395162 w 5395162"/>
                <a:gd name="connsiteY2" fmla="*/ 3949902 h 6607323"/>
                <a:gd name="connsiteX3" fmla="*/ 5230980 w 5395162"/>
                <a:gd name="connsiteY3" fmla="*/ 3949902 h 6607323"/>
                <a:gd name="connsiteX4" fmla="*/ 5032614 w 5395162"/>
                <a:gd name="connsiteY4" fmla="*/ 4148268 h 6607323"/>
                <a:gd name="connsiteX5" fmla="*/ 5032614 w 5395162"/>
                <a:gd name="connsiteY5" fmla="*/ 6607209 h 6607323"/>
                <a:gd name="connsiteX6" fmla="*/ 5032625 w 5395162"/>
                <a:gd name="connsiteY6" fmla="*/ 6607323 h 6607323"/>
                <a:gd name="connsiteX7" fmla="*/ 0 w 5395162"/>
                <a:gd name="connsiteY7" fmla="*/ 6607323 h 660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5162" h="6607323">
                  <a:moveTo>
                    <a:pt x="0" y="0"/>
                  </a:moveTo>
                  <a:lnTo>
                    <a:pt x="5395162" y="0"/>
                  </a:lnTo>
                  <a:lnTo>
                    <a:pt x="5395162" y="3949902"/>
                  </a:lnTo>
                  <a:lnTo>
                    <a:pt x="5230980" y="3949902"/>
                  </a:lnTo>
                  <a:cubicBezTo>
                    <a:pt x="5121425" y="3949902"/>
                    <a:pt x="5032614" y="4038713"/>
                    <a:pt x="5032614" y="4148268"/>
                  </a:cubicBezTo>
                  <a:lnTo>
                    <a:pt x="5032614" y="6607209"/>
                  </a:lnTo>
                  <a:lnTo>
                    <a:pt x="5032625" y="6607323"/>
                  </a:lnTo>
                  <a:lnTo>
                    <a:pt x="0" y="6607323"/>
                  </a:lnTo>
                  <a:close/>
                </a:path>
              </a:pathLst>
            </a:custGeom>
            <a:solidFill>
              <a:srgbClr val="FDFDFD"/>
            </a:solidFill>
            <a:ln>
              <a:no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TextBox 18">
              <a:extLst>
                <a:ext uri="{FF2B5EF4-FFF2-40B4-BE49-F238E27FC236}">
                  <a16:creationId xmlns:a16="http://schemas.microsoft.com/office/drawing/2014/main" id="{7FD036EC-FDFB-7D4F-F7B9-2BE8F4E20606}"/>
                </a:ext>
              </a:extLst>
            </p:cNvPr>
            <p:cNvSpPr txBox="1"/>
            <p:nvPr/>
          </p:nvSpPr>
          <p:spPr>
            <a:xfrm>
              <a:off x="11252914" y="5595360"/>
              <a:ext cx="461665" cy="1302505"/>
            </a:xfrm>
            <a:prstGeom prst="rect">
              <a:avLst/>
            </a:prstGeom>
            <a:noFill/>
          </p:spPr>
          <p:txBody>
            <a:bodyPr vert="vert270" wrap="square" rtlCol="0">
              <a:spAutoFit/>
            </a:bodyPr>
            <a:lstStyle/>
            <a:p>
              <a:pPr algn="ctr"/>
              <a:r>
                <a:rPr lang="en-US" b="1" dirty="0">
                  <a:solidFill>
                    <a:schemeClr val="bg1"/>
                  </a:solidFill>
                </a:rPr>
                <a:t>PAGE 35</a:t>
              </a:r>
            </a:p>
          </p:txBody>
        </p:sp>
      </p:grpSp>
      <p:grpSp>
        <p:nvGrpSpPr>
          <p:cNvPr id="3" name="Grupo 2">
            <a:extLst>
              <a:ext uri="{FF2B5EF4-FFF2-40B4-BE49-F238E27FC236}">
                <a16:creationId xmlns:a16="http://schemas.microsoft.com/office/drawing/2014/main" id="{477BA4B3-7331-AE27-1203-BE896DEFBF09}"/>
              </a:ext>
            </a:extLst>
          </p:cNvPr>
          <p:cNvGrpSpPr/>
          <p:nvPr/>
        </p:nvGrpSpPr>
        <p:grpSpPr>
          <a:xfrm>
            <a:off x="589221" y="1142862"/>
            <a:ext cx="5428034" cy="5353931"/>
            <a:chOff x="6172914" y="1142862"/>
            <a:chExt cx="5428034" cy="5353931"/>
          </a:xfrm>
        </p:grpSpPr>
        <p:cxnSp>
          <p:nvCxnSpPr>
            <p:cNvPr id="4" name="Straight Connector 6">
              <a:extLst>
                <a:ext uri="{FF2B5EF4-FFF2-40B4-BE49-F238E27FC236}">
                  <a16:creationId xmlns:a16="http://schemas.microsoft.com/office/drawing/2014/main" id="{9FF616DF-C78C-45AE-34DD-7C84F3FA393E}"/>
                </a:ext>
              </a:extLst>
            </p:cNvPr>
            <p:cNvCxnSpPr>
              <a:cxnSpLocks/>
            </p:cNvCxnSpPr>
            <p:nvPr/>
          </p:nvCxnSpPr>
          <p:spPr>
            <a:xfrm>
              <a:off x="6172914" y="1142862"/>
              <a:ext cx="5428034"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5" name="Straight Connector 147">
              <a:extLst>
                <a:ext uri="{FF2B5EF4-FFF2-40B4-BE49-F238E27FC236}">
                  <a16:creationId xmlns:a16="http://schemas.microsoft.com/office/drawing/2014/main" id="{4758F3A5-66C0-2B65-AE56-884CAAF9E8FA}"/>
                </a:ext>
              </a:extLst>
            </p:cNvPr>
            <p:cNvCxnSpPr>
              <a:cxnSpLocks/>
            </p:cNvCxnSpPr>
            <p:nvPr/>
          </p:nvCxnSpPr>
          <p:spPr>
            <a:xfrm>
              <a:off x="6172914" y="1554703"/>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 name="Straight Connector 148">
              <a:extLst>
                <a:ext uri="{FF2B5EF4-FFF2-40B4-BE49-F238E27FC236}">
                  <a16:creationId xmlns:a16="http://schemas.microsoft.com/office/drawing/2014/main" id="{128E4682-D532-E0AF-F644-AA6DA469713A}"/>
                </a:ext>
              </a:extLst>
            </p:cNvPr>
            <p:cNvCxnSpPr>
              <a:cxnSpLocks/>
            </p:cNvCxnSpPr>
            <p:nvPr/>
          </p:nvCxnSpPr>
          <p:spPr>
            <a:xfrm>
              <a:off x="6172914" y="3202067"/>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9" name="Straight Connector 149">
              <a:extLst>
                <a:ext uri="{FF2B5EF4-FFF2-40B4-BE49-F238E27FC236}">
                  <a16:creationId xmlns:a16="http://schemas.microsoft.com/office/drawing/2014/main" id="{806B3075-34D9-17E8-93B9-D51F8BFBB1BD}"/>
                </a:ext>
              </a:extLst>
            </p:cNvPr>
            <p:cNvCxnSpPr>
              <a:cxnSpLocks/>
            </p:cNvCxnSpPr>
            <p:nvPr/>
          </p:nvCxnSpPr>
          <p:spPr>
            <a:xfrm>
              <a:off x="6172914" y="3613908"/>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0" name="Straight Connector 150">
              <a:extLst>
                <a:ext uri="{FF2B5EF4-FFF2-40B4-BE49-F238E27FC236}">
                  <a16:creationId xmlns:a16="http://schemas.microsoft.com/office/drawing/2014/main" id="{E3E30EAA-2641-F836-D774-267DF5DD6BF4}"/>
                </a:ext>
              </a:extLst>
            </p:cNvPr>
            <p:cNvCxnSpPr>
              <a:cxnSpLocks/>
            </p:cNvCxnSpPr>
            <p:nvPr/>
          </p:nvCxnSpPr>
          <p:spPr>
            <a:xfrm>
              <a:off x="6172914" y="4025749"/>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6" name="Straight Connector 151">
              <a:extLst>
                <a:ext uri="{FF2B5EF4-FFF2-40B4-BE49-F238E27FC236}">
                  <a16:creationId xmlns:a16="http://schemas.microsoft.com/office/drawing/2014/main" id="{ED55B8AB-7C27-284C-A15B-4F508B04F79E}"/>
                </a:ext>
              </a:extLst>
            </p:cNvPr>
            <p:cNvCxnSpPr>
              <a:cxnSpLocks/>
            </p:cNvCxnSpPr>
            <p:nvPr/>
          </p:nvCxnSpPr>
          <p:spPr>
            <a:xfrm>
              <a:off x="6172914" y="443759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7" name="Straight Connector 152">
              <a:extLst>
                <a:ext uri="{FF2B5EF4-FFF2-40B4-BE49-F238E27FC236}">
                  <a16:creationId xmlns:a16="http://schemas.microsoft.com/office/drawing/2014/main" id="{00F743E2-99B4-00EA-FA11-F674D6C670DE}"/>
                </a:ext>
              </a:extLst>
            </p:cNvPr>
            <p:cNvCxnSpPr>
              <a:cxnSpLocks/>
            </p:cNvCxnSpPr>
            <p:nvPr/>
          </p:nvCxnSpPr>
          <p:spPr>
            <a:xfrm>
              <a:off x="6172914" y="4849431"/>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8" name="Straight Connector 153">
              <a:extLst>
                <a:ext uri="{FF2B5EF4-FFF2-40B4-BE49-F238E27FC236}">
                  <a16:creationId xmlns:a16="http://schemas.microsoft.com/office/drawing/2014/main" id="{EFE24485-2846-8BEE-B9F9-DF3468BB67A7}"/>
                </a:ext>
              </a:extLst>
            </p:cNvPr>
            <p:cNvCxnSpPr>
              <a:cxnSpLocks/>
            </p:cNvCxnSpPr>
            <p:nvPr/>
          </p:nvCxnSpPr>
          <p:spPr>
            <a:xfrm>
              <a:off x="6172914" y="5261272"/>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9" name="Straight Connector 154">
              <a:extLst>
                <a:ext uri="{FF2B5EF4-FFF2-40B4-BE49-F238E27FC236}">
                  <a16:creationId xmlns:a16="http://schemas.microsoft.com/office/drawing/2014/main" id="{2B24699C-8A1F-7F84-9F6E-C9BB53E44098}"/>
                </a:ext>
              </a:extLst>
            </p:cNvPr>
            <p:cNvCxnSpPr>
              <a:cxnSpLocks/>
            </p:cNvCxnSpPr>
            <p:nvPr/>
          </p:nvCxnSpPr>
          <p:spPr>
            <a:xfrm>
              <a:off x="6172914" y="567311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0" name="Straight Connector 155">
              <a:extLst>
                <a:ext uri="{FF2B5EF4-FFF2-40B4-BE49-F238E27FC236}">
                  <a16:creationId xmlns:a16="http://schemas.microsoft.com/office/drawing/2014/main" id="{36BD3358-2DE2-FE2D-7804-74668AC46AE1}"/>
                </a:ext>
              </a:extLst>
            </p:cNvPr>
            <p:cNvCxnSpPr>
              <a:cxnSpLocks/>
            </p:cNvCxnSpPr>
            <p:nvPr/>
          </p:nvCxnSpPr>
          <p:spPr>
            <a:xfrm>
              <a:off x="6172914" y="6084954"/>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1" name="Straight Connector 156">
              <a:extLst>
                <a:ext uri="{FF2B5EF4-FFF2-40B4-BE49-F238E27FC236}">
                  <a16:creationId xmlns:a16="http://schemas.microsoft.com/office/drawing/2014/main" id="{F8B9D7AC-6AFE-A0F6-6AC8-F22DD308B8A9}"/>
                </a:ext>
              </a:extLst>
            </p:cNvPr>
            <p:cNvCxnSpPr>
              <a:cxnSpLocks/>
            </p:cNvCxnSpPr>
            <p:nvPr/>
          </p:nvCxnSpPr>
          <p:spPr>
            <a:xfrm>
              <a:off x="6172914" y="649679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2" name="Straight Connector 147">
              <a:extLst>
                <a:ext uri="{FF2B5EF4-FFF2-40B4-BE49-F238E27FC236}">
                  <a16:creationId xmlns:a16="http://schemas.microsoft.com/office/drawing/2014/main" id="{8C93BF99-D52A-898B-2F5F-52CA8DAC1B03}"/>
                </a:ext>
              </a:extLst>
            </p:cNvPr>
            <p:cNvCxnSpPr>
              <a:cxnSpLocks/>
            </p:cNvCxnSpPr>
            <p:nvPr/>
          </p:nvCxnSpPr>
          <p:spPr>
            <a:xfrm>
              <a:off x="6172914" y="1966544"/>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3" name="Straight Connector 147">
              <a:extLst>
                <a:ext uri="{FF2B5EF4-FFF2-40B4-BE49-F238E27FC236}">
                  <a16:creationId xmlns:a16="http://schemas.microsoft.com/office/drawing/2014/main" id="{F78A7EAC-C796-DB5C-36CC-2C93F08629DF}"/>
                </a:ext>
              </a:extLst>
            </p:cNvPr>
            <p:cNvCxnSpPr>
              <a:cxnSpLocks/>
            </p:cNvCxnSpPr>
            <p:nvPr/>
          </p:nvCxnSpPr>
          <p:spPr>
            <a:xfrm>
              <a:off x="6172914" y="2378385"/>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4" name="Straight Connector 147">
              <a:extLst>
                <a:ext uri="{FF2B5EF4-FFF2-40B4-BE49-F238E27FC236}">
                  <a16:creationId xmlns:a16="http://schemas.microsoft.com/office/drawing/2014/main" id="{206925D7-10C0-1B31-A199-B4401AAFC83E}"/>
                </a:ext>
              </a:extLst>
            </p:cNvPr>
            <p:cNvCxnSpPr>
              <a:cxnSpLocks/>
            </p:cNvCxnSpPr>
            <p:nvPr/>
          </p:nvCxnSpPr>
          <p:spPr>
            <a:xfrm>
              <a:off x="6172914" y="2790226"/>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grpSp>
      <p:grpSp>
        <p:nvGrpSpPr>
          <p:cNvPr id="75" name="Grupo 74">
            <a:extLst>
              <a:ext uri="{FF2B5EF4-FFF2-40B4-BE49-F238E27FC236}">
                <a16:creationId xmlns:a16="http://schemas.microsoft.com/office/drawing/2014/main" id="{E3520D65-682E-3B95-FBF5-B4178405A41F}"/>
              </a:ext>
            </a:extLst>
          </p:cNvPr>
          <p:cNvGrpSpPr/>
          <p:nvPr/>
        </p:nvGrpSpPr>
        <p:grpSpPr>
          <a:xfrm>
            <a:off x="6130762" y="1139618"/>
            <a:ext cx="5428034" cy="5353931"/>
            <a:chOff x="6172914" y="1142862"/>
            <a:chExt cx="5428034" cy="5353931"/>
          </a:xfrm>
        </p:grpSpPr>
        <p:cxnSp>
          <p:nvCxnSpPr>
            <p:cNvPr id="76" name="Straight Connector 6">
              <a:extLst>
                <a:ext uri="{FF2B5EF4-FFF2-40B4-BE49-F238E27FC236}">
                  <a16:creationId xmlns:a16="http://schemas.microsoft.com/office/drawing/2014/main" id="{C3299414-0993-9B3A-36B5-A9ADE4F5482C}"/>
                </a:ext>
              </a:extLst>
            </p:cNvPr>
            <p:cNvCxnSpPr>
              <a:cxnSpLocks/>
            </p:cNvCxnSpPr>
            <p:nvPr/>
          </p:nvCxnSpPr>
          <p:spPr>
            <a:xfrm>
              <a:off x="6172914" y="1142862"/>
              <a:ext cx="5428034"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7" name="Straight Connector 147">
              <a:extLst>
                <a:ext uri="{FF2B5EF4-FFF2-40B4-BE49-F238E27FC236}">
                  <a16:creationId xmlns:a16="http://schemas.microsoft.com/office/drawing/2014/main" id="{09ED499C-314F-B4CC-9195-14509EC40F76}"/>
                </a:ext>
              </a:extLst>
            </p:cNvPr>
            <p:cNvCxnSpPr>
              <a:cxnSpLocks/>
            </p:cNvCxnSpPr>
            <p:nvPr/>
          </p:nvCxnSpPr>
          <p:spPr>
            <a:xfrm>
              <a:off x="6172914" y="1554703"/>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8" name="Straight Connector 148">
              <a:extLst>
                <a:ext uri="{FF2B5EF4-FFF2-40B4-BE49-F238E27FC236}">
                  <a16:creationId xmlns:a16="http://schemas.microsoft.com/office/drawing/2014/main" id="{DCC73658-8C6F-514E-8B05-0CFB28022095}"/>
                </a:ext>
              </a:extLst>
            </p:cNvPr>
            <p:cNvCxnSpPr>
              <a:cxnSpLocks/>
            </p:cNvCxnSpPr>
            <p:nvPr/>
          </p:nvCxnSpPr>
          <p:spPr>
            <a:xfrm>
              <a:off x="6172914" y="3202067"/>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9" name="Straight Connector 149">
              <a:extLst>
                <a:ext uri="{FF2B5EF4-FFF2-40B4-BE49-F238E27FC236}">
                  <a16:creationId xmlns:a16="http://schemas.microsoft.com/office/drawing/2014/main" id="{69D4ADFB-8F57-38F6-3D32-33517D21F823}"/>
                </a:ext>
              </a:extLst>
            </p:cNvPr>
            <p:cNvCxnSpPr>
              <a:cxnSpLocks/>
            </p:cNvCxnSpPr>
            <p:nvPr/>
          </p:nvCxnSpPr>
          <p:spPr>
            <a:xfrm>
              <a:off x="6172914" y="3613908"/>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0" name="Straight Connector 150">
              <a:extLst>
                <a:ext uri="{FF2B5EF4-FFF2-40B4-BE49-F238E27FC236}">
                  <a16:creationId xmlns:a16="http://schemas.microsoft.com/office/drawing/2014/main" id="{6D9E93F0-B65D-F59C-A437-B3BB813D74BA}"/>
                </a:ext>
              </a:extLst>
            </p:cNvPr>
            <p:cNvCxnSpPr>
              <a:cxnSpLocks/>
            </p:cNvCxnSpPr>
            <p:nvPr/>
          </p:nvCxnSpPr>
          <p:spPr>
            <a:xfrm>
              <a:off x="6172914" y="4025749"/>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1" name="Straight Connector 151">
              <a:extLst>
                <a:ext uri="{FF2B5EF4-FFF2-40B4-BE49-F238E27FC236}">
                  <a16:creationId xmlns:a16="http://schemas.microsoft.com/office/drawing/2014/main" id="{AEB8D9DC-E565-8B88-331A-8F960DB4552D}"/>
                </a:ext>
              </a:extLst>
            </p:cNvPr>
            <p:cNvCxnSpPr>
              <a:cxnSpLocks/>
            </p:cNvCxnSpPr>
            <p:nvPr/>
          </p:nvCxnSpPr>
          <p:spPr>
            <a:xfrm>
              <a:off x="6172914" y="443759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2" name="Straight Connector 152">
              <a:extLst>
                <a:ext uri="{FF2B5EF4-FFF2-40B4-BE49-F238E27FC236}">
                  <a16:creationId xmlns:a16="http://schemas.microsoft.com/office/drawing/2014/main" id="{CE01C0FF-56A0-A097-D5F2-06E444199AD4}"/>
                </a:ext>
              </a:extLst>
            </p:cNvPr>
            <p:cNvCxnSpPr>
              <a:cxnSpLocks/>
            </p:cNvCxnSpPr>
            <p:nvPr/>
          </p:nvCxnSpPr>
          <p:spPr>
            <a:xfrm>
              <a:off x="6172914" y="4849431"/>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3" name="Straight Connector 153">
              <a:extLst>
                <a:ext uri="{FF2B5EF4-FFF2-40B4-BE49-F238E27FC236}">
                  <a16:creationId xmlns:a16="http://schemas.microsoft.com/office/drawing/2014/main" id="{73DC8573-C701-443C-7660-F9E09790AFCF}"/>
                </a:ext>
              </a:extLst>
            </p:cNvPr>
            <p:cNvCxnSpPr>
              <a:cxnSpLocks/>
            </p:cNvCxnSpPr>
            <p:nvPr/>
          </p:nvCxnSpPr>
          <p:spPr>
            <a:xfrm>
              <a:off x="6172914" y="5261272"/>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4" name="Straight Connector 154">
              <a:extLst>
                <a:ext uri="{FF2B5EF4-FFF2-40B4-BE49-F238E27FC236}">
                  <a16:creationId xmlns:a16="http://schemas.microsoft.com/office/drawing/2014/main" id="{3EF87366-F552-D67B-8FB3-7556366E7FED}"/>
                </a:ext>
              </a:extLst>
            </p:cNvPr>
            <p:cNvCxnSpPr>
              <a:cxnSpLocks/>
            </p:cNvCxnSpPr>
            <p:nvPr/>
          </p:nvCxnSpPr>
          <p:spPr>
            <a:xfrm>
              <a:off x="6172914" y="567311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5" name="Straight Connector 155">
              <a:extLst>
                <a:ext uri="{FF2B5EF4-FFF2-40B4-BE49-F238E27FC236}">
                  <a16:creationId xmlns:a16="http://schemas.microsoft.com/office/drawing/2014/main" id="{BF280C83-E21F-6324-886B-4646ED243759}"/>
                </a:ext>
              </a:extLst>
            </p:cNvPr>
            <p:cNvCxnSpPr>
              <a:cxnSpLocks/>
            </p:cNvCxnSpPr>
            <p:nvPr/>
          </p:nvCxnSpPr>
          <p:spPr>
            <a:xfrm>
              <a:off x="6172914" y="6084954"/>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6" name="Straight Connector 156">
              <a:extLst>
                <a:ext uri="{FF2B5EF4-FFF2-40B4-BE49-F238E27FC236}">
                  <a16:creationId xmlns:a16="http://schemas.microsoft.com/office/drawing/2014/main" id="{3A7BEB74-4E8C-1350-4DA9-2423A01B1060}"/>
                </a:ext>
              </a:extLst>
            </p:cNvPr>
            <p:cNvCxnSpPr>
              <a:cxnSpLocks/>
            </p:cNvCxnSpPr>
            <p:nvPr/>
          </p:nvCxnSpPr>
          <p:spPr>
            <a:xfrm>
              <a:off x="6172914" y="649679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7" name="Straight Connector 147">
              <a:extLst>
                <a:ext uri="{FF2B5EF4-FFF2-40B4-BE49-F238E27FC236}">
                  <a16:creationId xmlns:a16="http://schemas.microsoft.com/office/drawing/2014/main" id="{BE0F0B80-68CF-43C8-34B6-0AB55B478DEC}"/>
                </a:ext>
              </a:extLst>
            </p:cNvPr>
            <p:cNvCxnSpPr>
              <a:cxnSpLocks/>
            </p:cNvCxnSpPr>
            <p:nvPr/>
          </p:nvCxnSpPr>
          <p:spPr>
            <a:xfrm>
              <a:off x="6172914" y="1966544"/>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8" name="Straight Connector 147">
              <a:extLst>
                <a:ext uri="{FF2B5EF4-FFF2-40B4-BE49-F238E27FC236}">
                  <a16:creationId xmlns:a16="http://schemas.microsoft.com/office/drawing/2014/main" id="{43801DF8-61D0-E5D6-56A7-A18FE95CE91F}"/>
                </a:ext>
              </a:extLst>
            </p:cNvPr>
            <p:cNvCxnSpPr>
              <a:cxnSpLocks/>
            </p:cNvCxnSpPr>
            <p:nvPr/>
          </p:nvCxnSpPr>
          <p:spPr>
            <a:xfrm>
              <a:off x="6172914" y="2378385"/>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9" name="Straight Connector 147">
              <a:extLst>
                <a:ext uri="{FF2B5EF4-FFF2-40B4-BE49-F238E27FC236}">
                  <a16:creationId xmlns:a16="http://schemas.microsoft.com/office/drawing/2014/main" id="{655266DE-7371-1680-8269-4836DBBA977E}"/>
                </a:ext>
              </a:extLst>
            </p:cNvPr>
            <p:cNvCxnSpPr>
              <a:cxnSpLocks/>
            </p:cNvCxnSpPr>
            <p:nvPr/>
          </p:nvCxnSpPr>
          <p:spPr>
            <a:xfrm>
              <a:off x="6172914" y="2790226"/>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grpSp>
      <p:sp>
        <p:nvSpPr>
          <p:cNvPr id="93" name="CuadroTexto 92">
            <a:extLst>
              <a:ext uri="{FF2B5EF4-FFF2-40B4-BE49-F238E27FC236}">
                <a16:creationId xmlns:a16="http://schemas.microsoft.com/office/drawing/2014/main" id="{D0B7B7C7-A77C-9019-CB9A-8CA0140ACB3B}"/>
              </a:ext>
            </a:extLst>
          </p:cNvPr>
          <p:cNvSpPr txBox="1"/>
          <p:nvPr/>
        </p:nvSpPr>
        <p:spPr>
          <a:xfrm>
            <a:off x="6393032" y="744127"/>
            <a:ext cx="4745133" cy="2115387"/>
          </a:xfrm>
          <a:prstGeom prst="rect">
            <a:avLst/>
          </a:prstGeom>
          <a:noFill/>
        </p:spPr>
        <p:txBody>
          <a:bodyPr wrap="square" rtlCol="0">
            <a:spAutoFit/>
          </a:bodyPr>
          <a:lstStyle/>
          <a:p>
            <a:pPr algn="just">
              <a:lnSpc>
                <a:spcPct val="150000"/>
              </a:lnSpc>
            </a:pPr>
            <a:r>
              <a:rPr lang="en-US" dirty="0">
                <a:solidFill>
                  <a:schemeClr val="bg1">
                    <a:lumMod val="50000"/>
                  </a:schemeClr>
                </a:solidFill>
                <a:latin typeface="Agency FB" panose="020B0503020202020204" pitchFamily="34" charset="0"/>
              </a:rPr>
              <a:t>Therefore, inertia-oriented driving should be made known in:</a:t>
            </a:r>
          </a:p>
          <a:p>
            <a:pPr marL="285750" indent="-285750" algn="just">
              <a:lnSpc>
                <a:spcPct val="150000"/>
              </a:lnSpc>
              <a:buFont typeface="Arial" panose="020B0604020202020204" pitchFamily="34" charset="0"/>
              <a:buChar char="•"/>
            </a:pPr>
            <a:r>
              <a:rPr lang="en-US" dirty="0">
                <a:solidFill>
                  <a:schemeClr val="bg1">
                    <a:lumMod val="50000"/>
                  </a:schemeClr>
                </a:solidFill>
                <a:latin typeface="Agency FB" panose="020B0503020202020204" pitchFamily="34" charset="0"/>
              </a:rPr>
              <a:t>Schools and Universities.</a:t>
            </a:r>
          </a:p>
          <a:p>
            <a:pPr marL="285750" indent="-285750" algn="just">
              <a:lnSpc>
                <a:spcPct val="150000"/>
              </a:lnSpc>
              <a:buFont typeface="Arial" panose="020B0604020202020204" pitchFamily="34" charset="0"/>
              <a:buChar char="•"/>
            </a:pPr>
            <a:r>
              <a:rPr lang="en-US" dirty="0">
                <a:solidFill>
                  <a:schemeClr val="bg1">
                    <a:lumMod val="50000"/>
                  </a:schemeClr>
                </a:solidFill>
                <a:latin typeface="Agency FB" panose="020B0503020202020204" pitchFamily="34" charset="0"/>
              </a:rPr>
              <a:t>Companies, whether they are transporters or not.</a:t>
            </a:r>
          </a:p>
          <a:p>
            <a:pPr marL="285750" indent="-285750" algn="just">
              <a:lnSpc>
                <a:spcPct val="150000"/>
              </a:lnSpc>
              <a:buFont typeface="Arial" panose="020B0604020202020204" pitchFamily="34" charset="0"/>
              <a:buChar char="•"/>
            </a:pPr>
            <a:r>
              <a:rPr lang="en-US" dirty="0">
                <a:solidFill>
                  <a:schemeClr val="bg1">
                    <a:lumMod val="50000"/>
                  </a:schemeClr>
                </a:solidFill>
                <a:latin typeface="Agency FB" panose="020B0503020202020204" pitchFamily="34" charset="0"/>
              </a:rPr>
              <a:t>Health Centers (Hospitals, Emergency Services, etc.)</a:t>
            </a:r>
          </a:p>
          <a:p>
            <a:pPr marL="285750" indent="-285750" algn="just">
              <a:lnSpc>
                <a:spcPct val="150000"/>
              </a:lnSpc>
              <a:buFont typeface="Arial" panose="020B0604020202020204" pitchFamily="34" charset="0"/>
              <a:buChar char="•"/>
            </a:pPr>
            <a:r>
              <a:rPr lang="en-US" dirty="0">
                <a:solidFill>
                  <a:schemeClr val="bg1">
                    <a:lumMod val="50000"/>
                  </a:schemeClr>
                </a:solidFill>
                <a:latin typeface="Agency FB" panose="020B0503020202020204" pitchFamily="34" charset="0"/>
              </a:rPr>
              <a:t>Driving Schools, naturally.</a:t>
            </a:r>
            <a:endParaRPr lang="es-ES" dirty="0">
              <a:solidFill>
                <a:schemeClr val="bg1">
                  <a:lumMod val="50000"/>
                </a:schemeClr>
              </a:solidFill>
              <a:latin typeface="Agency FB" panose="020B0503020202020204" pitchFamily="34" charset="0"/>
            </a:endParaRPr>
          </a:p>
        </p:txBody>
      </p:sp>
      <p:sp>
        <p:nvSpPr>
          <p:cNvPr id="94" name="CuadroTexto 93">
            <a:extLst>
              <a:ext uri="{FF2B5EF4-FFF2-40B4-BE49-F238E27FC236}">
                <a16:creationId xmlns:a16="http://schemas.microsoft.com/office/drawing/2014/main" id="{C2AB2695-9C24-08E8-CCE7-654ECB30AB68}"/>
              </a:ext>
            </a:extLst>
          </p:cNvPr>
          <p:cNvSpPr txBox="1"/>
          <p:nvPr/>
        </p:nvSpPr>
        <p:spPr>
          <a:xfrm>
            <a:off x="854736" y="711696"/>
            <a:ext cx="4745133" cy="5854873"/>
          </a:xfrm>
          <a:prstGeom prst="rect">
            <a:avLst/>
          </a:prstGeom>
          <a:noFill/>
        </p:spPr>
        <p:txBody>
          <a:bodyPr wrap="square" rtlCol="0">
            <a:spAutoFit/>
          </a:bodyPr>
          <a:lstStyle/>
          <a:p>
            <a:pPr algn="just">
              <a:lnSpc>
                <a:spcPct val="150000"/>
              </a:lnSpc>
            </a:pPr>
            <a:r>
              <a:rPr lang="en-US" dirty="0">
                <a:solidFill>
                  <a:schemeClr val="bg1">
                    <a:lumMod val="50000"/>
                  </a:schemeClr>
                </a:solidFill>
                <a:latin typeface="Agency FB" panose="020B0503020202020204" pitchFamily="34" charset="0"/>
              </a:rPr>
              <a:t>In reality, lane mobility goes beyond just having your hands on the steering wheel. Let's remember that the origin of the equations comes from caterpillars that move in a line. We should learn from them. They move without pushing each other.</a:t>
            </a:r>
          </a:p>
          <a:p>
            <a:pPr algn="just">
              <a:lnSpc>
                <a:spcPct val="150000"/>
              </a:lnSpc>
            </a:pPr>
            <a:endParaRPr lang="en-US" dirty="0">
              <a:solidFill>
                <a:schemeClr val="bg1">
                  <a:lumMod val="50000"/>
                </a:schemeClr>
              </a:solidFill>
              <a:latin typeface="Agency FB" panose="020B0503020202020204" pitchFamily="34" charset="0"/>
            </a:endParaRPr>
          </a:p>
          <a:p>
            <a:pPr algn="just">
              <a:lnSpc>
                <a:spcPct val="150000"/>
              </a:lnSpc>
            </a:pPr>
            <a:r>
              <a:rPr lang="en-US" dirty="0">
                <a:solidFill>
                  <a:schemeClr val="bg1">
                    <a:lumMod val="50000"/>
                  </a:schemeClr>
                </a:solidFill>
                <a:latin typeface="Agency FB" panose="020B0503020202020204" pitchFamily="34" charset="0"/>
              </a:rPr>
              <a:t>It has been proven that adding two new variables to a person's </a:t>
            </a:r>
            <a:r>
              <a:rPr lang="en-US" dirty="0" smtClean="0">
                <a:solidFill>
                  <a:schemeClr val="bg1">
                    <a:lumMod val="50000"/>
                  </a:schemeClr>
                </a:solidFill>
                <a:latin typeface="Agency FB" panose="020B0503020202020204" pitchFamily="34" charset="0"/>
              </a:rPr>
              <a:t>mind and brain </a:t>
            </a:r>
            <a:r>
              <a:rPr lang="en-US" dirty="0">
                <a:solidFill>
                  <a:schemeClr val="bg1">
                    <a:lumMod val="50000"/>
                  </a:schemeClr>
                </a:solidFill>
                <a:latin typeface="Agency FB" panose="020B0503020202020204" pitchFamily="34" charset="0"/>
              </a:rPr>
              <a:t>is permanent, much like riding a bicycle; it is a lifelong learning experience.</a:t>
            </a:r>
          </a:p>
          <a:p>
            <a:pPr algn="just">
              <a:lnSpc>
                <a:spcPct val="150000"/>
              </a:lnSpc>
            </a:pPr>
            <a:endParaRPr lang="en-US" dirty="0">
              <a:solidFill>
                <a:schemeClr val="bg1">
                  <a:lumMod val="50000"/>
                </a:schemeClr>
              </a:solidFill>
              <a:latin typeface="Agency FB" panose="020B0503020202020204" pitchFamily="34" charset="0"/>
            </a:endParaRPr>
          </a:p>
          <a:p>
            <a:pPr algn="just">
              <a:lnSpc>
                <a:spcPct val="150000"/>
              </a:lnSpc>
            </a:pPr>
            <a:r>
              <a:rPr lang="en-US" dirty="0">
                <a:solidFill>
                  <a:schemeClr val="bg1">
                    <a:lumMod val="50000"/>
                  </a:schemeClr>
                </a:solidFill>
                <a:latin typeface="Agency FB" panose="020B0503020202020204" pitchFamily="34" charset="0"/>
              </a:rPr>
              <a:t>Unfortunately, there are situations where Civil Protection must organize an emergency evacuation, and we, the citizens, must help them so they can help us. It is vital to understand and participate in collective movement.</a:t>
            </a:r>
            <a:endParaRPr lang="es-ES" dirty="0">
              <a:solidFill>
                <a:schemeClr val="bg1">
                  <a:lumMod val="50000"/>
                </a:schemeClr>
              </a:solidFill>
              <a:latin typeface="Agency FB" panose="020B0503020202020204" pitchFamily="34" charset="0"/>
            </a:endParaRPr>
          </a:p>
        </p:txBody>
      </p:sp>
      <p:sp>
        <p:nvSpPr>
          <p:cNvPr id="91" name="TextBox 208">
            <a:extLst>
              <a:ext uri="{FF2B5EF4-FFF2-40B4-BE49-F238E27FC236}">
                <a16:creationId xmlns:a16="http://schemas.microsoft.com/office/drawing/2014/main" id="{92936456-809C-EC9A-9162-A6AA48226DC8}"/>
              </a:ext>
            </a:extLst>
          </p:cNvPr>
          <p:cNvSpPr txBox="1"/>
          <p:nvPr/>
        </p:nvSpPr>
        <p:spPr>
          <a:xfrm>
            <a:off x="891139" y="257421"/>
            <a:ext cx="4533997" cy="461665"/>
          </a:xfrm>
          <a:prstGeom prst="rect">
            <a:avLst/>
          </a:prstGeom>
          <a:noFill/>
        </p:spPr>
        <p:txBody>
          <a:bodyPr wrap="square" rtlCol="0">
            <a:spAutoFit/>
          </a:bodyPr>
          <a:lstStyle/>
          <a:p>
            <a:r>
              <a:rPr lang="en-US" sz="2400" dirty="0" smtClean="0">
                <a:solidFill>
                  <a:srgbClr val="0070C0"/>
                </a:solidFill>
                <a:latin typeface="Agency FB" panose="020B0503020202020204" pitchFamily="34" charset="0"/>
                <a:ea typeface="Hand Of Sean" panose="02000500000000000000" pitchFamily="2" charset="-128"/>
              </a:rPr>
              <a:t>Who is it addressed to?</a:t>
            </a:r>
            <a:endParaRPr lang="en-US" sz="2400" dirty="0">
              <a:solidFill>
                <a:srgbClr val="0070C0"/>
              </a:solidFill>
              <a:latin typeface="Agency FB" panose="020B0503020202020204" pitchFamily="34" charset="0"/>
              <a:ea typeface="Hand Of Sean" panose="02000500000000000000" pitchFamily="2" charset="-128"/>
            </a:endParaRPr>
          </a:p>
        </p:txBody>
      </p:sp>
      <p:pic>
        <p:nvPicPr>
          <p:cNvPr id="131" name="Imagen 130">
            <a:extLst>
              <a:ext uri="{FF2B5EF4-FFF2-40B4-BE49-F238E27FC236}">
                <a16:creationId xmlns:a16="http://schemas.microsoft.com/office/drawing/2014/main" id="{8B3A5E9F-5BDB-ECDA-9BB8-6B3661B0229B}"/>
              </a:ext>
            </a:extLst>
          </p:cNvPr>
          <p:cNvPicPr>
            <a:picLocks noChangeAspect="1"/>
          </p:cNvPicPr>
          <p:nvPr/>
        </p:nvPicPr>
        <p:blipFill>
          <a:blip r:embed="rId5"/>
          <a:stretch>
            <a:fillRect/>
          </a:stretch>
        </p:blipFill>
        <p:spPr>
          <a:xfrm>
            <a:off x="6545598" y="3628162"/>
            <a:ext cx="4419576" cy="2946384"/>
          </a:xfrm>
          <a:prstGeom prst="rect">
            <a:avLst/>
          </a:prstGeom>
          <a:ln>
            <a:solidFill>
              <a:schemeClr val="accent1"/>
            </a:solidFill>
          </a:ln>
        </p:spPr>
      </p:pic>
      <p:pic>
        <p:nvPicPr>
          <p:cNvPr id="132" name="Imagen 131">
            <a:extLst>
              <a:ext uri="{FF2B5EF4-FFF2-40B4-BE49-F238E27FC236}">
                <a16:creationId xmlns:a16="http://schemas.microsoft.com/office/drawing/2014/main" id="{8F214D7A-E579-D3BF-13D3-D088E0EB010E}"/>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5187668">
            <a:off x="6388007" y="5820369"/>
            <a:ext cx="798378" cy="955881"/>
          </a:xfrm>
          <a:prstGeom prst="rect">
            <a:avLst/>
          </a:prstGeom>
        </p:spPr>
      </p:pic>
      <p:pic>
        <p:nvPicPr>
          <p:cNvPr id="133" name="Imagen 132">
            <a:extLst>
              <a:ext uri="{FF2B5EF4-FFF2-40B4-BE49-F238E27FC236}">
                <a16:creationId xmlns:a16="http://schemas.microsoft.com/office/drawing/2014/main" id="{A81465F9-673D-3CF1-E5AF-3E3DC9D5B3AB}"/>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17180887">
            <a:off x="10542056" y="3104326"/>
            <a:ext cx="798378" cy="955881"/>
          </a:xfrm>
          <a:prstGeom prst="rect">
            <a:avLst/>
          </a:prstGeom>
        </p:spPr>
      </p:pic>
    </p:spTree>
    <p:extLst>
      <p:ext uri="{BB962C8B-B14F-4D97-AF65-F5344CB8AC3E}">
        <p14:creationId xmlns:p14="http://schemas.microsoft.com/office/powerpoint/2010/main" val="16764069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75" name="Rectangle 174">
            <a:extLst>
              <a:ext uri="{FF2B5EF4-FFF2-40B4-BE49-F238E27FC236}">
                <a16:creationId xmlns:a16="http://schemas.microsoft.com/office/drawing/2014/main" id="{BC45525F-CA64-4D1D-A75E-E6290B229999}"/>
              </a:ext>
            </a:extLst>
          </p:cNvPr>
          <p:cNvSpPr/>
          <p:nvPr/>
        </p:nvSpPr>
        <p:spPr>
          <a:xfrm flipH="1">
            <a:off x="351445" y="4039091"/>
            <a:ext cx="522204" cy="2657736"/>
          </a:xfrm>
          <a:prstGeom prst="rect">
            <a:avLst/>
          </a:prstGeom>
          <a:solidFill>
            <a:srgbClr val="FFCC00"/>
          </a:solidFill>
          <a:ln>
            <a:noFill/>
          </a:ln>
          <a:effectLst>
            <a:outerShdw blurRad="50800" dist="635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6" name="Freeform: Shape 175">
            <a:extLst>
              <a:ext uri="{FF2B5EF4-FFF2-40B4-BE49-F238E27FC236}">
                <a16:creationId xmlns:a16="http://schemas.microsoft.com/office/drawing/2014/main" id="{4CCDAA36-0014-487F-9FC8-FB18AD79A536}"/>
              </a:ext>
            </a:extLst>
          </p:cNvPr>
          <p:cNvSpPr/>
          <p:nvPr/>
        </p:nvSpPr>
        <p:spPr>
          <a:xfrm flipH="1">
            <a:off x="497946" y="89189"/>
            <a:ext cx="5395162" cy="6607323"/>
          </a:xfrm>
          <a:custGeom>
            <a:avLst/>
            <a:gdLst>
              <a:gd name="connsiteX0" fmla="*/ 0 w 5395162"/>
              <a:gd name="connsiteY0" fmla="*/ 0 h 6607323"/>
              <a:gd name="connsiteX1" fmla="*/ 5395162 w 5395162"/>
              <a:gd name="connsiteY1" fmla="*/ 0 h 6607323"/>
              <a:gd name="connsiteX2" fmla="*/ 5395162 w 5395162"/>
              <a:gd name="connsiteY2" fmla="*/ 3949902 h 6607323"/>
              <a:gd name="connsiteX3" fmla="*/ 5230980 w 5395162"/>
              <a:gd name="connsiteY3" fmla="*/ 3949902 h 6607323"/>
              <a:gd name="connsiteX4" fmla="*/ 5032614 w 5395162"/>
              <a:gd name="connsiteY4" fmla="*/ 4148268 h 6607323"/>
              <a:gd name="connsiteX5" fmla="*/ 5032614 w 5395162"/>
              <a:gd name="connsiteY5" fmla="*/ 6607209 h 6607323"/>
              <a:gd name="connsiteX6" fmla="*/ 5032625 w 5395162"/>
              <a:gd name="connsiteY6" fmla="*/ 6607323 h 6607323"/>
              <a:gd name="connsiteX7" fmla="*/ 0 w 5395162"/>
              <a:gd name="connsiteY7" fmla="*/ 6607323 h 660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5162" h="6607323">
                <a:moveTo>
                  <a:pt x="0" y="0"/>
                </a:moveTo>
                <a:lnTo>
                  <a:pt x="5395162" y="0"/>
                </a:lnTo>
                <a:lnTo>
                  <a:pt x="5395162" y="3949902"/>
                </a:lnTo>
                <a:lnTo>
                  <a:pt x="5230980" y="3949902"/>
                </a:lnTo>
                <a:cubicBezTo>
                  <a:pt x="5121425" y="3949902"/>
                  <a:pt x="5032614" y="4038713"/>
                  <a:pt x="5032614" y="4148268"/>
                </a:cubicBezTo>
                <a:lnTo>
                  <a:pt x="5032614" y="6607209"/>
                </a:lnTo>
                <a:lnTo>
                  <a:pt x="5032625" y="6607323"/>
                </a:lnTo>
                <a:lnTo>
                  <a:pt x="0" y="6607323"/>
                </a:lnTo>
                <a:close/>
              </a:path>
            </a:pathLst>
          </a:custGeom>
          <a:solidFill>
            <a:srgbClr val="FDFDFD"/>
          </a:solidFill>
          <a:ln>
            <a:noFill/>
          </a:ln>
          <a:effectLst>
            <a:outerShdw blurRad="50800" dist="762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9" name="TextBox 188">
            <a:extLst>
              <a:ext uri="{FF2B5EF4-FFF2-40B4-BE49-F238E27FC236}">
                <a16:creationId xmlns:a16="http://schemas.microsoft.com/office/drawing/2014/main" id="{028D77CE-26CC-48A3-92E2-0D112FD9E9FA}"/>
              </a:ext>
            </a:extLst>
          </p:cNvPr>
          <p:cNvSpPr txBox="1"/>
          <p:nvPr/>
        </p:nvSpPr>
        <p:spPr>
          <a:xfrm flipH="1">
            <a:off x="384315" y="5564999"/>
            <a:ext cx="461665" cy="1302505"/>
          </a:xfrm>
          <a:prstGeom prst="rect">
            <a:avLst/>
          </a:prstGeom>
          <a:noFill/>
        </p:spPr>
        <p:txBody>
          <a:bodyPr vert="vert270"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PAGE </a:t>
            </a:r>
            <a:r>
              <a:rPr lang="en-US" b="1" dirty="0">
                <a:solidFill>
                  <a:prstClr val="white"/>
                </a:solidFill>
                <a:latin typeface="Calibri" panose="020F0502020204030204"/>
              </a:rPr>
              <a:t>36</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 name="Grupo 1">
            <a:extLst>
              <a:ext uri="{FF2B5EF4-FFF2-40B4-BE49-F238E27FC236}">
                <a16:creationId xmlns:a16="http://schemas.microsoft.com/office/drawing/2014/main" id="{93EB94D9-C88B-E761-1CD4-5393F4A4D1CC}"/>
              </a:ext>
            </a:extLst>
          </p:cNvPr>
          <p:cNvGrpSpPr/>
          <p:nvPr/>
        </p:nvGrpSpPr>
        <p:grpSpPr>
          <a:xfrm>
            <a:off x="5604611" y="35855"/>
            <a:ext cx="696443" cy="6536948"/>
            <a:chOff x="5604611" y="35855"/>
            <a:chExt cx="696443" cy="6536948"/>
          </a:xfrm>
        </p:grpSpPr>
        <p:sp>
          <p:nvSpPr>
            <p:cNvPr id="6" name="Rectangle 66">
              <a:extLst>
                <a:ext uri="{FF2B5EF4-FFF2-40B4-BE49-F238E27FC236}">
                  <a16:creationId xmlns:a16="http://schemas.microsoft.com/office/drawing/2014/main" id="{1464BB12-38F0-FE97-DA9B-B226A841CA33}"/>
                </a:ext>
              </a:extLst>
            </p:cNvPr>
            <p:cNvSpPr/>
            <p:nvPr/>
          </p:nvSpPr>
          <p:spPr>
            <a:xfrm>
              <a:off x="5635694" y="20253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7">
              <a:extLst>
                <a:ext uri="{FF2B5EF4-FFF2-40B4-BE49-F238E27FC236}">
                  <a16:creationId xmlns:a16="http://schemas.microsoft.com/office/drawing/2014/main" id="{CFC69A05-3954-4ED6-A66E-9BB2973A0135}"/>
                </a:ext>
              </a:extLst>
            </p:cNvPr>
            <p:cNvSpPr/>
            <p:nvPr/>
          </p:nvSpPr>
          <p:spPr>
            <a:xfrm>
              <a:off x="5632035" y="503041"/>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68">
              <a:extLst>
                <a:ext uri="{FF2B5EF4-FFF2-40B4-BE49-F238E27FC236}">
                  <a16:creationId xmlns:a16="http://schemas.microsoft.com/office/drawing/2014/main" id="{8957FAA1-21DC-F0FE-0071-C8DAE6D93526}"/>
                </a:ext>
              </a:extLst>
            </p:cNvPr>
            <p:cNvSpPr/>
            <p:nvPr/>
          </p:nvSpPr>
          <p:spPr>
            <a:xfrm>
              <a:off x="5635694" y="81748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69">
              <a:extLst>
                <a:ext uri="{FF2B5EF4-FFF2-40B4-BE49-F238E27FC236}">
                  <a16:creationId xmlns:a16="http://schemas.microsoft.com/office/drawing/2014/main" id="{5201B205-F4F2-457A-FEC8-662AE58586CB}"/>
                </a:ext>
              </a:extLst>
            </p:cNvPr>
            <p:cNvSpPr/>
            <p:nvPr/>
          </p:nvSpPr>
          <p:spPr>
            <a:xfrm>
              <a:off x="5636493" y="1123923"/>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70">
              <a:extLst>
                <a:ext uri="{FF2B5EF4-FFF2-40B4-BE49-F238E27FC236}">
                  <a16:creationId xmlns:a16="http://schemas.microsoft.com/office/drawing/2014/main" id="{6658DB7F-9C88-66F5-9C5C-52F2AEE9C86F}"/>
                </a:ext>
              </a:extLst>
            </p:cNvPr>
            <p:cNvSpPr/>
            <p:nvPr/>
          </p:nvSpPr>
          <p:spPr>
            <a:xfrm>
              <a:off x="5633303" y="144082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71">
              <a:extLst>
                <a:ext uri="{FF2B5EF4-FFF2-40B4-BE49-F238E27FC236}">
                  <a16:creationId xmlns:a16="http://schemas.microsoft.com/office/drawing/2014/main" id="{8C8444E3-B3A8-0503-12CC-953EBB196B2D}"/>
                </a:ext>
              </a:extLst>
            </p:cNvPr>
            <p:cNvSpPr/>
            <p:nvPr/>
          </p:nvSpPr>
          <p:spPr>
            <a:xfrm>
              <a:off x="5641689" y="174238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72">
              <a:extLst>
                <a:ext uri="{FF2B5EF4-FFF2-40B4-BE49-F238E27FC236}">
                  <a16:creationId xmlns:a16="http://schemas.microsoft.com/office/drawing/2014/main" id="{C222E307-D809-4AC7-1B7B-A8AA4410D755}"/>
                </a:ext>
              </a:extLst>
            </p:cNvPr>
            <p:cNvSpPr/>
            <p:nvPr/>
          </p:nvSpPr>
          <p:spPr>
            <a:xfrm>
              <a:off x="5626130" y="2064953"/>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73">
              <a:extLst>
                <a:ext uri="{FF2B5EF4-FFF2-40B4-BE49-F238E27FC236}">
                  <a16:creationId xmlns:a16="http://schemas.microsoft.com/office/drawing/2014/main" id="{B0512969-75A9-D837-50F7-463CBED15BB1}"/>
                </a:ext>
              </a:extLst>
            </p:cNvPr>
            <p:cNvSpPr/>
            <p:nvPr/>
          </p:nvSpPr>
          <p:spPr>
            <a:xfrm>
              <a:off x="5626130" y="2372116"/>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74">
              <a:extLst>
                <a:ext uri="{FF2B5EF4-FFF2-40B4-BE49-F238E27FC236}">
                  <a16:creationId xmlns:a16="http://schemas.microsoft.com/office/drawing/2014/main" id="{D64EC6BE-0228-D186-9100-B9D18E1164F0}"/>
                </a:ext>
              </a:extLst>
            </p:cNvPr>
            <p:cNvSpPr/>
            <p:nvPr/>
          </p:nvSpPr>
          <p:spPr>
            <a:xfrm>
              <a:off x="5633303" y="268452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75">
              <a:extLst>
                <a:ext uri="{FF2B5EF4-FFF2-40B4-BE49-F238E27FC236}">
                  <a16:creationId xmlns:a16="http://schemas.microsoft.com/office/drawing/2014/main" id="{89B33D86-2689-902B-8A6D-B868ED44B007}"/>
                </a:ext>
              </a:extLst>
            </p:cNvPr>
            <p:cNvSpPr/>
            <p:nvPr/>
          </p:nvSpPr>
          <p:spPr>
            <a:xfrm>
              <a:off x="5633303" y="2985986"/>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76">
              <a:extLst>
                <a:ext uri="{FF2B5EF4-FFF2-40B4-BE49-F238E27FC236}">
                  <a16:creationId xmlns:a16="http://schemas.microsoft.com/office/drawing/2014/main" id="{A45291A4-CE1B-C92C-85EF-E5FB6A718C77}"/>
                </a:ext>
              </a:extLst>
            </p:cNvPr>
            <p:cNvSpPr/>
            <p:nvPr/>
          </p:nvSpPr>
          <p:spPr>
            <a:xfrm>
              <a:off x="5626130" y="330818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37">
              <a:extLst>
                <a:ext uri="{FF2B5EF4-FFF2-40B4-BE49-F238E27FC236}">
                  <a16:creationId xmlns:a16="http://schemas.microsoft.com/office/drawing/2014/main" id="{8990911C-ABF1-1C93-6003-9815C1EBD7DB}"/>
                </a:ext>
              </a:extLst>
            </p:cNvPr>
            <p:cNvSpPr/>
            <p:nvPr/>
          </p:nvSpPr>
          <p:spPr>
            <a:xfrm>
              <a:off x="5618957" y="361510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138">
              <a:extLst>
                <a:ext uri="{FF2B5EF4-FFF2-40B4-BE49-F238E27FC236}">
                  <a16:creationId xmlns:a16="http://schemas.microsoft.com/office/drawing/2014/main" id="{5583C701-0F82-AAA4-D2CF-5265B4A6F825}"/>
                </a:ext>
              </a:extLst>
            </p:cNvPr>
            <p:cNvSpPr/>
            <p:nvPr/>
          </p:nvSpPr>
          <p:spPr>
            <a:xfrm>
              <a:off x="5604611" y="392724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139">
              <a:extLst>
                <a:ext uri="{FF2B5EF4-FFF2-40B4-BE49-F238E27FC236}">
                  <a16:creationId xmlns:a16="http://schemas.microsoft.com/office/drawing/2014/main" id="{EBDFE824-C29B-C069-5001-A6DCD2E12749}"/>
                </a:ext>
              </a:extLst>
            </p:cNvPr>
            <p:cNvSpPr/>
            <p:nvPr/>
          </p:nvSpPr>
          <p:spPr>
            <a:xfrm>
              <a:off x="5611784" y="4239143"/>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140">
              <a:extLst>
                <a:ext uri="{FF2B5EF4-FFF2-40B4-BE49-F238E27FC236}">
                  <a16:creationId xmlns:a16="http://schemas.microsoft.com/office/drawing/2014/main" id="{1C57F96A-2CB1-D00D-8AD6-4B377C30175C}"/>
                </a:ext>
              </a:extLst>
            </p:cNvPr>
            <p:cNvSpPr/>
            <p:nvPr/>
          </p:nvSpPr>
          <p:spPr>
            <a:xfrm>
              <a:off x="5604611" y="4546182"/>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141">
              <a:extLst>
                <a:ext uri="{FF2B5EF4-FFF2-40B4-BE49-F238E27FC236}">
                  <a16:creationId xmlns:a16="http://schemas.microsoft.com/office/drawing/2014/main" id="{E7A3CCA6-0DEB-E24B-B391-3F341A2A5B15}"/>
                </a:ext>
              </a:extLst>
            </p:cNvPr>
            <p:cNvSpPr/>
            <p:nvPr/>
          </p:nvSpPr>
          <p:spPr>
            <a:xfrm>
              <a:off x="5609779" y="485746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142">
              <a:extLst>
                <a:ext uri="{FF2B5EF4-FFF2-40B4-BE49-F238E27FC236}">
                  <a16:creationId xmlns:a16="http://schemas.microsoft.com/office/drawing/2014/main" id="{9219D541-DEF0-2B0D-C587-DB5E79F0AD96}"/>
                </a:ext>
              </a:extLst>
            </p:cNvPr>
            <p:cNvSpPr/>
            <p:nvPr/>
          </p:nvSpPr>
          <p:spPr>
            <a:xfrm>
              <a:off x="5618957" y="517189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143">
              <a:extLst>
                <a:ext uri="{FF2B5EF4-FFF2-40B4-BE49-F238E27FC236}">
                  <a16:creationId xmlns:a16="http://schemas.microsoft.com/office/drawing/2014/main" id="{2661E601-8A6B-3BAC-2844-32DA3B22C15A}"/>
                </a:ext>
              </a:extLst>
            </p:cNvPr>
            <p:cNvSpPr/>
            <p:nvPr/>
          </p:nvSpPr>
          <p:spPr>
            <a:xfrm>
              <a:off x="5611784" y="550314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144">
              <a:extLst>
                <a:ext uri="{FF2B5EF4-FFF2-40B4-BE49-F238E27FC236}">
                  <a16:creationId xmlns:a16="http://schemas.microsoft.com/office/drawing/2014/main" id="{6808798C-02D6-F26C-3032-34ADF1845630}"/>
                </a:ext>
              </a:extLst>
            </p:cNvPr>
            <p:cNvSpPr/>
            <p:nvPr/>
          </p:nvSpPr>
          <p:spPr>
            <a:xfrm>
              <a:off x="5604611" y="5797854"/>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145">
              <a:extLst>
                <a:ext uri="{FF2B5EF4-FFF2-40B4-BE49-F238E27FC236}">
                  <a16:creationId xmlns:a16="http://schemas.microsoft.com/office/drawing/2014/main" id="{35DBD87D-9BDC-E32F-C17B-260C386522D0}"/>
                </a:ext>
              </a:extLst>
            </p:cNvPr>
            <p:cNvSpPr/>
            <p:nvPr/>
          </p:nvSpPr>
          <p:spPr>
            <a:xfrm>
              <a:off x="5604611" y="609721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146">
              <a:extLst>
                <a:ext uri="{FF2B5EF4-FFF2-40B4-BE49-F238E27FC236}">
                  <a16:creationId xmlns:a16="http://schemas.microsoft.com/office/drawing/2014/main" id="{230F61D2-6BA2-792E-DAFB-4404ECBE1AF9}"/>
                </a:ext>
              </a:extLst>
            </p:cNvPr>
            <p:cNvSpPr/>
            <p:nvPr/>
          </p:nvSpPr>
          <p:spPr>
            <a:xfrm>
              <a:off x="5611784" y="6412576"/>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0" name="Grupo 29">
              <a:extLst>
                <a:ext uri="{FF2B5EF4-FFF2-40B4-BE49-F238E27FC236}">
                  <a16:creationId xmlns:a16="http://schemas.microsoft.com/office/drawing/2014/main" id="{E527E42D-B512-C4AC-C608-D5F242CA2471}"/>
                </a:ext>
              </a:extLst>
            </p:cNvPr>
            <p:cNvGrpSpPr/>
            <p:nvPr/>
          </p:nvGrpSpPr>
          <p:grpSpPr>
            <a:xfrm>
              <a:off x="5662790" y="35855"/>
              <a:ext cx="638264" cy="6536948"/>
              <a:chOff x="341740" y="35855"/>
              <a:chExt cx="638264" cy="6536948"/>
            </a:xfrm>
          </p:grpSpPr>
          <p:pic>
            <p:nvPicPr>
              <p:cNvPr id="31" name="Imagen 30">
                <a:extLst>
                  <a:ext uri="{FF2B5EF4-FFF2-40B4-BE49-F238E27FC236}">
                    <a16:creationId xmlns:a16="http://schemas.microsoft.com/office/drawing/2014/main" id="{EBD7F552-14F5-8F9F-B106-DA7D1E88FA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5855"/>
                <a:ext cx="638264" cy="352474"/>
              </a:xfrm>
              <a:prstGeom prst="rect">
                <a:avLst/>
              </a:prstGeom>
            </p:spPr>
          </p:pic>
          <p:pic>
            <p:nvPicPr>
              <p:cNvPr id="64" name="Imagen 63">
                <a:extLst>
                  <a:ext uri="{FF2B5EF4-FFF2-40B4-BE49-F238E27FC236}">
                    <a16:creationId xmlns:a16="http://schemas.microsoft.com/office/drawing/2014/main" id="{4F2CAEDE-D44B-B72D-885A-CB6A84473D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45079"/>
                <a:ext cx="638264" cy="352474"/>
              </a:xfrm>
              <a:prstGeom prst="rect">
                <a:avLst/>
              </a:prstGeom>
            </p:spPr>
          </p:pic>
          <p:pic>
            <p:nvPicPr>
              <p:cNvPr id="65" name="Imagen 64">
                <a:extLst>
                  <a:ext uri="{FF2B5EF4-FFF2-40B4-BE49-F238E27FC236}">
                    <a16:creationId xmlns:a16="http://schemas.microsoft.com/office/drawing/2014/main" id="{C9BA5729-DE73-DFF0-0FB0-7B98E63EC5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654303"/>
                <a:ext cx="638264" cy="352474"/>
              </a:xfrm>
              <a:prstGeom prst="rect">
                <a:avLst/>
              </a:prstGeom>
            </p:spPr>
          </p:pic>
          <p:pic>
            <p:nvPicPr>
              <p:cNvPr id="148" name="Imagen 147">
                <a:extLst>
                  <a:ext uri="{FF2B5EF4-FFF2-40B4-BE49-F238E27FC236}">
                    <a16:creationId xmlns:a16="http://schemas.microsoft.com/office/drawing/2014/main" id="{10099A7E-5EC0-25EE-CDDE-64061C0554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963527"/>
                <a:ext cx="638264" cy="352474"/>
              </a:xfrm>
              <a:prstGeom prst="rect">
                <a:avLst/>
              </a:prstGeom>
            </p:spPr>
          </p:pic>
          <p:pic>
            <p:nvPicPr>
              <p:cNvPr id="149" name="Imagen 148">
                <a:extLst>
                  <a:ext uri="{FF2B5EF4-FFF2-40B4-BE49-F238E27FC236}">
                    <a16:creationId xmlns:a16="http://schemas.microsoft.com/office/drawing/2014/main" id="{B42BCA0C-A938-66CA-1121-398DF510AC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1272751"/>
                <a:ext cx="638264" cy="352474"/>
              </a:xfrm>
              <a:prstGeom prst="rect">
                <a:avLst/>
              </a:prstGeom>
            </p:spPr>
          </p:pic>
          <p:pic>
            <p:nvPicPr>
              <p:cNvPr id="150" name="Imagen 149">
                <a:extLst>
                  <a:ext uri="{FF2B5EF4-FFF2-40B4-BE49-F238E27FC236}">
                    <a16:creationId xmlns:a16="http://schemas.microsoft.com/office/drawing/2014/main" id="{656FA130-2677-CA33-11B1-0E3429CFAC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1581975"/>
                <a:ext cx="638264" cy="352474"/>
              </a:xfrm>
              <a:prstGeom prst="rect">
                <a:avLst/>
              </a:prstGeom>
            </p:spPr>
          </p:pic>
          <p:pic>
            <p:nvPicPr>
              <p:cNvPr id="151" name="Imagen 150">
                <a:extLst>
                  <a:ext uri="{FF2B5EF4-FFF2-40B4-BE49-F238E27FC236}">
                    <a16:creationId xmlns:a16="http://schemas.microsoft.com/office/drawing/2014/main" id="{25282222-1778-0F1F-FC58-6D7ABD6706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1891199"/>
                <a:ext cx="638264" cy="352474"/>
              </a:xfrm>
              <a:prstGeom prst="rect">
                <a:avLst/>
              </a:prstGeom>
            </p:spPr>
          </p:pic>
          <p:pic>
            <p:nvPicPr>
              <p:cNvPr id="152" name="Imagen 151">
                <a:extLst>
                  <a:ext uri="{FF2B5EF4-FFF2-40B4-BE49-F238E27FC236}">
                    <a16:creationId xmlns:a16="http://schemas.microsoft.com/office/drawing/2014/main" id="{E78971FC-28A2-E437-0DF8-6479F715CE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2200423"/>
                <a:ext cx="638264" cy="352474"/>
              </a:xfrm>
              <a:prstGeom prst="rect">
                <a:avLst/>
              </a:prstGeom>
            </p:spPr>
          </p:pic>
          <p:pic>
            <p:nvPicPr>
              <p:cNvPr id="153" name="Imagen 152">
                <a:extLst>
                  <a:ext uri="{FF2B5EF4-FFF2-40B4-BE49-F238E27FC236}">
                    <a16:creationId xmlns:a16="http://schemas.microsoft.com/office/drawing/2014/main" id="{CFCDFD4E-6A61-DABD-271B-7E4AF7F160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2509647"/>
                <a:ext cx="638264" cy="352474"/>
              </a:xfrm>
              <a:prstGeom prst="rect">
                <a:avLst/>
              </a:prstGeom>
            </p:spPr>
          </p:pic>
          <p:pic>
            <p:nvPicPr>
              <p:cNvPr id="154" name="Imagen 153">
                <a:extLst>
                  <a:ext uri="{FF2B5EF4-FFF2-40B4-BE49-F238E27FC236}">
                    <a16:creationId xmlns:a16="http://schemas.microsoft.com/office/drawing/2014/main" id="{D37364F3-AC94-A8A0-9740-3918EFAB7D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2818871"/>
                <a:ext cx="638264" cy="352474"/>
              </a:xfrm>
              <a:prstGeom prst="rect">
                <a:avLst/>
              </a:prstGeom>
            </p:spPr>
          </p:pic>
          <p:pic>
            <p:nvPicPr>
              <p:cNvPr id="155" name="Imagen 154">
                <a:extLst>
                  <a:ext uri="{FF2B5EF4-FFF2-40B4-BE49-F238E27FC236}">
                    <a16:creationId xmlns:a16="http://schemas.microsoft.com/office/drawing/2014/main" id="{777BDB7C-047C-D865-2DB5-FC40613D77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128095"/>
                <a:ext cx="638264" cy="352474"/>
              </a:xfrm>
              <a:prstGeom prst="rect">
                <a:avLst/>
              </a:prstGeom>
            </p:spPr>
          </p:pic>
          <p:pic>
            <p:nvPicPr>
              <p:cNvPr id="156" name="Imagen 155">
                <a:extLst>
                  <a:ext uri="{FF2B5EF4-FFF2-40B4-BE49-F238E27FC236}">
                    <a16:creationId xmlns:a16="http://schemas.microsoft.com/office/drawing/2014/main" id="{72686E63-E60F-5697-F0B3-053568F33F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437319"/>
                <a:ext cx="638264" cy="352474"/>
              </a:xfrm>
              <a:prstGeom prst="rect">
                <a:avLst/>
              </a:prstGeom>
            </p:spPr>
          </p:pic>
          <p:pic>
            <p:nvPicPr>
              <p:cNvPr id="157" name="Imagen 156">
                <a:extLst>
                  <a:ext uri="{FF2B5EF4-FFF2-40B4-BE49-F238E27FC236}">
                    <a16:creationId xmlns:a16="http://schemas.microsoft.com/office/drawing/2014/main" id="{D8F21861-5913-76EA-FDDE-2F3F35A6A8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746543"/>
                <a:ext cx="638264" cy="352474"/>
              </a:xfrm>
              <a:prstGeom prst="rect">
                <a:avLst/>
              </a:prstGeom>
            </p:spPr>
          </p:pic>
          <p:pic>
            <p:nvPicPr>
              <p:cNvPr id="158" name="Imagen 157">
                <a:extLst>
                  <a:ext uri="{FF2B5EF4-FFF2-40B4-BE49-F238E27FC236}">
                    <a16:creationId xmlns:a16="http://schemas.microsoft.com/office/drawing/2014/main" id="{9052770A-5079-F7CB-EB1A-A0D303584E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055767"/>
                <a:ext cx="638264" cy="352474"/>
              </a:xfrm>
              <a:prstGeom prst="rect">
                <a:avLst/>
              </a:prstGeom>
            </p:spPr>
          </p:pic>
          <p:pic>
            <p:nvPicPr>
              <p:cNvPr id="159" name="Imagen 158">
                <a:extLst>
                  <a:ext uri="{FF2B5EF4-FFF2-40B4-BE49-F238E27FC236}">
                    <a16:creationId xmlns:a16="http://schemas.microsoft.com/office/drawing/2014/main" id="{F0C0AC57-ACE5-E9D1-48D7-7259CA4E1C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364991"/>
                <a:ext cx="638264" cy="352474"/>
              </a:xfrm>
              <a:prstGeom prst="rect">
                <a:avLst/>
              </a:prstGeom>
            </p:spPr>
          </p:pic>
          <p:pic>
            <p:nvPicPr>
              <p:cNvPr id="160" name="Imagen 159">
                <a:extLst>
                  <a:ext uri="{FF2B5EF4-FFF2-40B4-BE49-F238E27FC236}">
                    <a16:creationId xmlns:a16="http://schemas.microsoft.com/office/drawing/2014/main" id="{923A9C77-3F20-9541-9797-9E6C572C78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674215"/>
                <a:ext cx="638264" cy="352474"/>
              </a:xfrm>
              <a:prstGeom prst="rect">
                <a:avLst/>
              </a:prstGeom>
            </p:spPr>
          </p:pic>
          <p:pic>
            <p:nvPicPr>
              <p:cNvPr id="161" name="Imagen 160">
                <a:extLst>
                  <a:ext uri="{FF2B5EF4-FFF2-40B4-BE49-F238E27FC236}">
                    <a16:creationId xmlns:a16="http://schemas.microsoft.com/office/drawing/2014/main" id="{0BB76766-CF4F-0755-625C-D278133686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983439"/>
                <a:ext cx="638264" cy="352474"/>
              </a:xfrm>
              <a:prstGeom prst="rect">
                <a:avLst/>
              </a:prstGeom>
            </p:spPr>
          </p:pic>
          <p:pic>
            <p:nvPicPr>
              <p:cNvPr id="162" name="Imagen 161">
                <a:extLst>
                  <a:ext uri="{FF2B5EF4-FFF2-40B4-BE49-F238E27FC236}">
                    <a16:creationId xmlns:a16="http://schemas.microsoft.com/office/drawing/2014/main" id="{9F2E92C7-7C74-552F-1782-E319827E39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5292663"/>
                <a:ext cx="638264" cy="352474"/>
              </a:xfrm>
              <a:prstGeom prst="rect">
                <a:avLst/>
              </a:prstGeom>
            </p:spPr>
          </p:pic>
          <p:pic>
            <p:nvPicPr>
              <p:cNvPr id="163" name="Imagen 162">
                <a:extLst>
                  <a:ext uri="{FF2B5EF4-FFF2-40B4-BE49-F238E27FC236}">
                    <a16:creationId xmlns:a16="http://schemas.microsoft.com/office/drawing/2014/main" id="{5BC08BA2-93A5-33E1-B20E-CF168A9720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5601887"/>
                <a:ext cx="638264" cy="352474"/>
              </a:xfrm>
              <a:prstGeom prst="rect">
                <a:avLst/>
              </a:prstGeom>
            </p:spPr>
          </p:pic>
          <p:pic>
            <p:nvPicPr>
              <p:cNvPr id="164" name="Imagen 163">
                <a:extLst>
                  <a:ext uri="{FF2B5EF4-FFF2-40B4-BE49-F238E27FC236}">
                    <a16:creationId xmlns:a16="http://schemas.microsoft.com/office/drawing/2014/main" id="{C945FE9E-2CAC-74B6-A0CD-17EBA20A16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5911111"/>
                <a:ext cx="638264" cy="352474"/>
              </a:xfrm>
              <a:prstGeom prst="rect">
                <a:avLst/>
              </a:prstGeom>
            </p:spPr>
          </p:pic>
          <p:pic>
            <p:nvPicPr>
              <p:cNvPr id="165" name="Imagen 164">
                <a:extLst>
                  <a:ext uri="{FF2B5EF4-FFF2-40B4-BE49-F238E27FC236}">
                    <a16:creationId xmlns:a16="http://schemas.microsoft.com/office/drawing/2014/main" id="{6CA621E0-8D08-60AC-2E5E-468EDDA44D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6220329"/>
                <a:ext cx="638264" cy="352474"/>
              </a:xfrm>
              <a:prstGeom prst="rect">
                <a:avLst/>
              </a:prstGeom>
            </p:spPr>
          </p:pic>
        </p:grpSp>
      </p:grpSp>
      <p:grpSp>
        <p:nvGrpSpPr>
          <p:cNvPr id="128" name="Grupo 127">
            <a:extLst>
              <a:ext uri="{FF2B5EF4-FFF2-40B4-BE49-F238E27FC236}">
                <a16:creationId xmlns:a16="http://schemas.microsoft.com/office/drawing/2014/main" id="{9495F584-BB7B-649F-5BA0-30E80D78E82E}"/>
              </a:ext>
            </a:extLst>
          </p:cNvPr>
          <p:cNvGrpSpPr/>
          <p:nvPr/>
        </p:nvGrpSpPr>
        <p:grpSpPr>
          <a:xfrm>
            <a:off x="6205786" y="119550"/>
            <a:ext cx="5541663" cy="6778315"/>
            <a:chOff x="6205786" y="119550"/>
            <a:chExt cx="5541663" cy="6778315"/>
          </a:xfrm>
        </p:grpSpPr>
        <p:sp>
          <p:nvSpPr>
            <p:cNvPr id="129" name="Rectangle 17">
              <a:extLst>
                <a:ext uri="{FF2B5EF4-FFF2-40B4-BE49-F238E27FC236}">
                  <a16:creationId xmlns:a16="http://schemas.microsoft.com/office/drawing/2014/main" id="{3EF553BB-2B46-2186-6232-5A2B2B1E0BDC}"/>
                </a:ext>
              </a:extLst>
            </p:cNvPr>
            <p:cNvSpPr/>
            <p:nvPr/>
          </p:nvSpPr>
          <p:spPr>
            <a:xfrm>
              <a:off x="11225245" y="4069452"/>
              <a:ext cx="522204" cy="2657736"/>
            </a:xfrm>
            <a:prstGeom prst="rect">
              <a:avLst/>
            </a:prstGeom>
            <a:solidFill>
              <a:srgbClr val="FFC000"/>
            </a:solidFill>
            <a:ln>
              <a:no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0" name="Freeform: Shape 158">
              <a:extLst>
                <a:ext uri="{FF2B5EF4-FFF2-40B4-BE49-F238E27FC236}">
                  <a16:creationId xmlns:a16="http://schemas.microsoft.com/office/drawing/2014/main" id="{157C1F4D-2547-CE8D-7B41-3E580F36988C}"/>
                </a:ext>
              </a:extLst>
            </p:cNvPr>
            <p:cNvSpPr/>
            <p:nvPr/>
          </p:nvSpPr>
          <p:spPr>
            <a:xfrm>
              <a:off x="6205786" y="119550"/>
              <a:ext cx="5395162" cy="6607323"/>
            </a:xfrm>
            <a:custGeom>
              <a:avLst/>
              <a:gdLst>
                <a:gd name="connsiteX0" fmla="*/ 0 w 5395162"/>
                <a:gd name="connsiteY0" fmla="*/ 0 h 6607323"/>
                <a:gd name="connsiteX1" fmla="*/ 5395162 w 5395162"/>
                <a:gd name="connsiteY1" fmla="*/ 0 h 6607323"/>
                <a:gd name="connsiteX2" fmla="*/ 5395162 w 5395162"/>
                <a:gd name="connsiteY2" fmla="*/ 3949902 h 6607323"/>
                <a:gd name="connsiteX3" fmla="*/ 5230980 w 5395162"/>
                <a:gd name="connsiteY3" fmla="*/ 3949902 h 6607323"/>
                <a:gd name="connsiteX4" fmla="*/ 5032614 w 5395162"/>
                <a:gd name="connsiteY4" fmla="*/ 4148268 h 6607323"/>
                <a:gd name="connsiteX5" fmla="*/ 5032614 w 5395162"/>
                <a:gd name="connsiteY5" fmla="*/ 6607209 h 6607323"/>
                <a:gd name="connsiteX6" fmla="*/ 5032625 w 5395162"/>
                <a:gd name="connsiteY6" fmla="*/ 6607323 h 6607323"/>
                <a:gd name="connsiteX7" fmla="*/ 0 w 5395162"/>
                <a:gd name="connsiteY7" fmla="*/ 6607323 h 660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5162" h="6607323">
                  <a:moveTo>
                    <a:pt x="0" y="0"/>
                  </a:moveTo>
                  <a:lnTo>
                    <a:pt x="5395162" y="0"/>
                  </a:lnTo>
                  <a:lnTo>
                    <a:pt x="5395162" y="3949902"/>
                  </a:lnTo>
                  <a:lnTo>
                    <a:pt x="5230980" y="3949902"/>
                  </a:lnTo>
                  <a:cubicBezTo>
                    <a:pt x="5121425" y="3949902"/>
                    <a:pt x="5032614" y="4038713"/>
                    <a:pt x="5032614" y="4148268"/>
                  </a:cubicBezTo>
                  <a:lnTo>
                    <a:pt x="5032614" y="6607209"/>
                  </a:lnTo>
                  <a:lnTo>
                    <a:pt x="5032625" y="6607323"/>
                  </a:lnTo>
                  <a:lnTo>
                    <a:pt x="0" y="6607323"/>
                  </a:lnTo>
                  <a:close/>
                </a:path>
              </a:pathLst>
            </a:custGeom>
            <a:solidFill>
              <a:srgbClr val="FDFDFD"/>
            </a:solidFill>
            <a:ln>
              <a:no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2" name="TextBox 18">
              <a:extLst>
                <a:ext uri="{FF2B5EF4-FFF2-40B4-BE49-F238E27FC236}">
                  <a16:creationId xmlns:a16="http://schemas.microsoft.com/office/drawing/2014/main" id="{7FD036EC-FDFB-7D4F-F7B9-2BE8F4E20606}"/>
                </a:ext>
              </a:extLst>
            </p:cNvPr>
            <p:cNvSpPr txBox="1"/>
            <p:nvPr/>
          </p:nvSpPr>
          <p:spPr>
            <a:xfrm>
              <a:off x="11252914" y="5595360"/>
              <a:ext cx="461665" cy="1302505"/>
            </a:xfrm>
            <a:prstGeom prst="rect">
              <a:avLst/>
            </a:prstGeom>
            <a:noFill/>
          </p:spPr>
          <p:txBody>
            <a:bodyPr vert="vert270"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PAGE </a:t>
              </a:r>
              <a:r>
                <a:rPr lang="en-US" b="1" dirty="0">
                  <a:solidFill>
                    <a:prstClr val="white"/>
                  </a:solidFill>
                  <a:latin typeface="Calibri" panose="020F0502020204030204"/>
                </a:rPr>
                <a:t>37</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3" name="Grupo 2">
            <a:extLst>
              <a:ext uri="{FF2B5EF4-FFF2-40B4-BE49-F238E27FC236}">
                <a16:creationId xmlns:a16="http://schemas.microsoft.com/office/drawing/2014/main" id="{477BA4B3-7331-AE27-1203-BE896DEFBF09}"/>
              </a:ext>
            </a:extLst>
          </p:cNvPr>
          <p:cNvGrpSpPr/>
          <p:nvPr/>
        </p:nvGrpSpPr>
        <p:grpSpPr>
          <a:xfrm>
            <a:off x="589221" y="1142862"/>
            <a:ext cx="5428034" cy="5353931"/>
            <a:chOff x="6172914" y="1142862"/>
            <a:chExt cx="5428034" cy="5353931"/>
          </a:xfrm>
        </p:grpSpPr>
        <p:cxnSp>
          <p:nvCxnSpPr>
            <p:cNvPr id="4" name="Straight Connector 6">
              <a:extLst>
                <a:ext uri="{FF2B5EF4-FFF2-40B4-BE49-F238E27FC236}">
                  <a16:creationId xmlns:a16="http://schemas.microsoft.com/office/drawing/2014/main" id="{9FF616DF-C78C-45AE-34DD-7C84F3FA393E}"/>
                </a:ext>
              </a:extLst>
            </p:cNvPr>
            <p:cNvCxnSpPr>
              <a:cxnSpLocks/>
            </p:cNvCxnSpPr>
            <p:nvPr/>
          </p:nvCxnSpPr>
          <p:spPr>
            <a:xfrm>
              <a:off x="6172914" y="1142862"/>
              <a:ext cx="5428034"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5" name="Straight Connector 147">
              <a:extLst>
                <a:ext uri="{FF2B5EF4-FFF2-40B4-BE49-F238E27FC236}">
                  <a16:creationId xmlns:a16="http://schemas.microsoft.com/office/drawing/2014/main" id="{4758F3A5-66C0-2B65-AE56-884CAAF9E8FA}"/>
                </a:ext>
              </a:extLst>
            </p:cNvPr>
            <p:cNvCxnSpPr>
              <a:cxnSpLocks/>
            </p:cNvCxnSpPr>
            <p:nvPr/>
          </p:nvCxnSpPr>
          <p:spPr>
            <a:xfrm>
              <a:off x="6172914" y="1554703"/>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 name="Straight Connector 148">
              <a:extLst>
                <a:ext uri="{FF2B5EF4-FFF2-40B4-BE49-F238E27FC236}">
                  <a16:creationId xmlns:a16="http://schemas.microsoft.com/office/drawing/2014/main" id="{128E4682-D532-E0AF-F644-AA6DA469713A}"/>
                </a:ext>
              </a:extLst>
            </p:cNvPr>
            <p:cNvCxnSpPr>
              <a:cxnSpLocks/>
            </p:cNvCxnSpPr>
            <p:nvPr/>
          </p:nvCxnSpPr>
          <p:spPr>
            <a:xfrm>
              <a:off x="6172914" y="3202067"/>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9" name="Straight Connector 149">
              <a:extLst>
                <a:ext uri="{FF2B5EF4-FFF2-40B4-BE49-F238E27FC236}">
                  <a16:creationId xmlns:a16="http://schemas.microsoft.com/office/drawing/2014/main" id="{806B3075-34D9-17E8-93B9-D51F8BFBB1BD}"/>
                </a:ext>
              </a:extLst>
            </p:cNvPr>
            <p:cNvCxnSpPr>
              <a:cxnSpLocks/>
            </p:cNvCxnSpPr>
            <p:nvPr/>
          </p:nvCxnSpPr>
          <p:spPr>
            <a:xfrm>
              <a:off x="6172914" y="3613908"/>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0" name="Straight Connector 150">
              <a:extLst>
                <a:ext uri="{FF2B5EF4-FFF2-40B4-BE49-F238E27FC236}">
                  <a16:creationId xmlns:a16="http://schemas.microsoft.com/office/drawing/2014/main" id="{E3E30EAA-2641-F836-D774-267DF5DD6BF4}"/>
                </a:ext>
              </a:extLst>
            </p:cNvPr>
            <p:cNvCxnSpPr>
              <a:cxnSpLocks/>
            </p:cNvCxnSpPr>
            <p:nvPr/>
          </p:nvCxnSpPr>
          <p:spPr>
            <a:xfrm>
              <a:off x="6172914" y="4025749"/>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6" name="Straight Connector 151">
              <a:extLst>
                <a:ext uri="{FF2B5EF4-FFF2-40B4-BE49-F238E27FC236}">
                  <a16:creationId xmlns:a16="http://schemas.microsoft.com/office/drawing/2014/main" id="{ED55B8AB-7C27-284C-A15B-4F508B04F79E}"/>
                </a:ext>
              </a:extLst>
            </p:cNvPr>
            <p:cNvCxnSpPr>
              <a:cxnSpLocks/>
            </p:cNvCxnSpPr>
            <p:nvPr/>
          </p:nvCxnSpPr>
          <p:spPr>
            <a:xfrm>
              <a:off x="6172914" y="443759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7" name="Straight Connector 152">
              <a:extLst>
                <a:ext uri="{FF2B5EF4-FFF2-40B4-BE49-F238E27FC236}">
                  <a16:creationId xmlns:a16="http://schemas.microsoft.com/office/drawing/2014/main" id="{00F743E2-99B4-00EA-FA11-F674D6C670DE}"/>
                </a:ext>
              </a:extLst>
            </p:cNvPr>
            <p:cNvCxnSpPr>
              <a:cxnSpLocks/>
            </p:cNvCxnSpPr>
            <p:nvPr/>
          </p:nvCxnSpPr>
          <p:spPr>
            <a:xfrm>
              <a:off x="6172914" y="4849431"/>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8" name="Straight Connector 153">
              <a:extLst>
                <a:ext uri="{FF2B5EF4-FFF2-40B4-BE49-F238E27FC236}">
                  <a16:creationId xmlns:a16="http://schemas.microsoft.com/office/drawing/2014/main" id="{EFE24485-2846-8BEE-B9F9-DF3468BB67A7}"/>
                </a:ext>
              </a:extLst>
            </p:cNvPr>
            <p:cNvCxnSpPr>
              <a:cxnSpLocks/>
            </p:cNvCxnSpPr>
            <p:nvPr/>
          </p:nvCxnSpPr>
          <p:spPr>
            <a:xfrm>
              <a:off x="6172914" y="5261272"/>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9" name="Straight Connector 154">
              <a:extLst>
                <a:ext uri="{FF2B5EF4-FFF2-40B4-BE49-F238E27FC236}">
                  <a16:creationId xmlns:a16="http://schemas.microsoft.com/office/drawing/2014/main" id="{2B24699C-8A1F-7F84-9F6E-C9BB53E44098}"/>
                </a:ext>
              </a:extLst>
            </p:cNvPr>
            <p:cNvCxnSpPr>
              <a:cxnSpLocks/>
            </p:cNvCxnSpPr>
            <p:nvPr/>
          </p:nvCxnSpPr>
          <p:spPr>
            <a:xfrm>
              <a:off x="6172914" y="567311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0" name="Straight Connector 155">
              <a:extLst>
                <a:ext uri="{FF2B5EF4-FFF2-40B4-BE49-F238E27FC236}">
                  <a16:creationId xmlns:a16="http://schemas.microsoft.com/office/drawing/2014/main" id="{36BD3358-2DE2-FE2D-7804-74668AC46AE1}"/>
                </a:ext>
              </a:extLst>
            </p:cNvPr>
            <p:cNvCxnSpPr>
              <a:cxnSpLocks/>
            </p:cNvCxnSpPr>
            <p:nvPr/>
          </p:nvCxnSpPr>
          <p:spPr>
            <a:xfrm>
              <a:off x="6172914" y="6084954"/>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1" name="Straight Connector 156">
              <a:extLst>
                <a:ext uri="{FF2B5EF4-FFF2-40B4-BE49-F238E27FC236}">
                  <a16:creationId xmlns:a16="http://schemas.microsoft.com/office/drawing/2014/main" id="{F8B9D7AC-6AFE-A0F6-6AC8-F22DD308B8A9}"/>
                </a:ext>
              </a:extLst>
            </p:cNvPr>
            <p:cNvCxnSpPr>
              <a:cxnSpLocks/>
            </p:cNvCxnSpPr>
            <p:nvPr/>
          </p:nvCxnSpPr>
          <p:spPr>
            <a:xfrm>
              <a:off x="6172914" y="649679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2" name="Straight Connector 147">
              <a:extLst>
                <a:ext uri="{FF2B5EF4-FFF2-40B4-BE49-F238E27FC236}">
                  <a16:creationId xmlns:a16="http://schemas.microsoft.com/office/drawing/2014/main" id="{8C93BF99-D52A-898B-2F5F-52CA8DAC1B03}"/>
                </a:ext>
              </a:extLst>
            </p:cNvPr>
            <p:cNvCxnSpPr>
              <a:cxnSpLocks/>
            </p:cNvCxnSpPr>
            <p:nvPr/>
          </p:nvCxnSpPr>
          <p:spPr>
            <a:xfrm>
              <a:off x="6172914" y="1966544"/>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3" name="Straight Connector 147">
              <a:extLst>
                <a:ext uri="{FF2B5EF4-FFF2-40B4-BE49-F238E27FC236}">
                  <a16:creationId xmlns:a16="http://schemas.microsoft.com/office/drawing/2014/main" id="{F78A7EAC-C796-DB5C-36CC-2C93F08629DF}"/>
                </a:ext>
              </a:extLst>
            </p:cNvPr>
            <p:cNvCxnSpPr>
              <a:cxnSpLocks/>
            </p:cNvCxnSpPr>
            <p:nvPr/>
          </p:nvCxnSpPr>
          <p:spPr>
            <a:xfrm>
              <a:off x="6172914" y="2378385"/>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4" name="Straight Connector 147">
              <a:extLst>
                <a:ext uri="{FF2B5EF4-FFF2-40B4-BE49-F238E27FC236}">
                  <a16:creationId xmlns:a16="http://schemas.microsoft.com/office/drawing/2014/main" id="{206925D7-10C0-1B31-A199-B4401AAFC83E}"/>
                </a:ext>
              </a:extLst>
            </p:cNvPr>
            <p:cNvCxnSpPr>
              <a:cxnSpLocks/>
            </p:cNvCxnSpPr>
            <p:nvPr/>
          </p:nvCxnSpPr>
          <p:spPr>
            <a:xfrm>
              <a:off x="6172914" y="2790226"/>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grpSp>
      <p:grpSp>
        <p:nvGrpSpPr>
          <p:cNvPr id="75" name="Grupo 74">
            <a:extLst>
              <a:ext uri="{FF2B5EF4-FFF2-40B4-BE49-F238E27FC236}">
                <a16:creationId xmlns:a16="http://schemas.microsoft.com/office/drawing/2014/main" id="{E3520D65-682E-3B95-FBF5-B4178405A41F}"/>
              </a:ext>
            </a:extLst>
          </p:cNvPr>
          <p:cNvGrpSpPr/>
          <p:nvPr/>
        </p:nvGrpSpPr>
        <p:grpSpPr>
          <a:xfrm>
            <a:off x="6130762" y="1139618"/>
            <a:ext cx="5428034" cy="5353931"/>
            <a:chOff x="6172914" y="1142862"/>
            <a:chExt cx="5428034" cy="5353931"/>
          </a:xfrm>
        </p:grpSpPr>
        <p:cxnSp>
          <p:nvCxnSpPr>
            <p:cNvPr id="76" name="Straight Connector 6">
              <a:extLst>
                <a:ext uri="{FF2B5EF4-FFF2-40B4-BE49-F238E27FC236}">
                  <a16:creationId xmlns:a16="http://schemas.microsoft.com/office/drawing/2014/main" id="{C3299414-0993-9B3A-36B5-A9ADE4F5482C}"/>
                </a:ext>
              </a:extLst>
            </p:cNvPr>
            <p:cNvCxnSpPr>
              <a:cxnSpLocks/>
            </p:cNvCxnSpPr>
            <p:nvPr/>
          </p:nvCxnSpPr>
          <p:spPr>
            <a:xfrm>
              <a:off x="6172914" y="1142862"/>
              <a:ext cx="5428034"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7" name="Straight Connector 147">
              <a:extLst>
                <a:ext uri="{FF2B5EF4-FFF2-40B4-BE49-F238E27FC236}">
                  <a16:creationId xmlns:a16="http://schemas.microsoft.com/office/drawing/2014/main" id="{09ED499C-314F-B4CC-9195-14509EC40F76}"/>
                </a:ext>
              </a:extLst>
            </p:cNvPr>
            <p:cNvCxnSpPr>
              <a:cxnSpLocks/>
            </p:cNvCxnSpPr>
            <p:nvPr/>
          </p:nvCxnSpPr>
          <p:spPr>
            <a:xfrm>
              <a:off x="6172914" y="1554703"/>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8" name="Straight Connector 148">
              <a:extLst>
                <a:ext uri="{FF2B5EF4-FFF2-40B4-BE49-F238E27FC236}">
                  <a16:creationId xmlns:a16="http://schemas.microsoft.com/office/drawing/2014/main" id="{DCC73658-8C6F-514E-8B05-0CFB28022095}"/>
                </a:ext>
              </a:extLst>
            </p:cNvPr>
            <p:cNvCxnSpPr>
              <a:cxnSpLocks/>
            </p:cNvCxnSpPr>
            <p:nvPr/>
          </p:nvCxnSpPr>
          <p:spPr>
            <a:xfrm>
              <a:off x="6172914" y="3202067"/>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9" name="Straight Connector 149">
              <a:extLst>
                <a:ext uri="{FF2B5EF4-FFF2-40B4-BE49-F238E27FC236}">
                  <a16:creationId xmlns:a16="http://schemas.microsoft.com/office/drawing/2014/main" id="{69D4ADFB-8F57-38F6-3D32-33517D21F823}"/>
                </a:ext>
              </a:extLst>
            </p:cNvPr>
            <p:cNvCxnSpPr>
              <a:cxnSpLocks/>
            </p:cNvCxnSpPr>
            <p:nvPr/>
          </p:nvCxnSpPr>
          <p:spPr>
            <a:xfrm>
              <a:off x="6172914" y="3613908"/>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0" name="Straight Connector 150">
              <a:extLst>
                <a:ext uri="{FF2B5EF4-FFF2-40B4-BE49-F238E27FC236}">
                  <a16:creationId xmlns:a16="http://schemas.microsoft.com/office/drawing/2014/main" id="{6D9E93F0-B65D-F59C-A437-B3BB813D74BA}"/>
                </a:ext>
              </a:extLst>
            </p:cNvPr>
            <p:cNvCxnSpPr>
              <a:cxnSpLocks/>
            </p:cNvCxnSpPr>
            <p:nvPr/>
          </p:nvCxnSpPr>
          <p:spPr>
            <a:xfrm>
              <a:off x="6172914" y="4025749"/>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1" name="Straight Connector 151">
              <a:extLst>
                <a:ext uri="{FF2B5EF4-FFF2-40B4-BE49-F238E27FC236}">
                  <a16:creationId xmlns:a16="http://schemas.microsoft.com/office/drawing/2014/main" id="{AEB8D9DC-E565-8B88-331A-8F960DB4552D}"/>
                </a:ext>
              </a:extLst>
            </p:cNvPr>
            <p:cNvCxnSpPr>
              <a:cxnSpLocks/>
            </p:cNvCxnSpPr>
            <p:nvPr/>
          </p:nvCxnSpPr>
          <p:spPr>
            <a:xfrm>
              <a:off x="6172914" y="443759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2" name="Straight Connector 152">
              <a:extLst>
                <a:ext uri="{FF2B5EF4-FFF2-40B4-BE49-F238E27FC236}">
                  <a16:creationId xmlns:a16="http://schemas.microsoft.com/office/drawing/2014/main" id="{CE01C0FF-56A0-A097-D5F2-06E444199AD4}"/>
                </a:ext>
              </a:extLst>
            </p:cNvPr>
            <p:cNvCxnSpPr>
              <a:cxnSpLocks/>
            </p:cNvCxnSpPr>
            <p:nvPr/>
          </p:nvCxnSpPr>
          <p:spPr>
            <a:xfrm>
              <a:off x="6172914" y="4849431"/>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3" name="Straight Connector 153">
              <a:extLst>
                <a:ext uri="{FF2B5EF4-FFF2-40B4-BE49-F238E27FC236}">
                  <a16:creationId xmlns:a16="http://schemas.microsoft.com/office/drawing/2014/main" id="{73DC8573-C701-443C-7660-F9E09790AFCF}"/>
                </a:ext>
              </a:extLst>
            </p:cNvPr>
            <p:cNvCxnSpPr>
              <a:cxnSpLocks/>
            </p:cNvCxnSpPr>
            <p:nvPr/>
          </p:nvCxnSpPr>
          <p:spPr>
            <a:xfrm>
              <a:off x="6172914" y="5261272"/>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4" name="Straight Connector 154">
              <a:extLst>
                <a:ext uri="{FF2B5EF4-FFF2-40B4-BE49-F238E27FC236}">
                  <a16:creationId xmlns:a16="http://schemas.microsoft.com/office/drawing/2014/main" id="{3EF87366-F552-D67B-8FB3-7556366E7FED}"/>
                </a:ext>
              </a:extLst>
            </p:cNvPr>
            <p:cNvCxnSpPr>
              <a:cxnSpLocks/>
            </p:cNvCxnSpPr>
            <p:nvPr/>
          </p:nvCxnSpPr>
          <p:spPr>
            <a:xfrm>
              <a:off x="6172914" y="567311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5" name="Straight Connector 155">
              <a:extLst>
                <a:ext uri="{FF2B5EF4-FFF2-40B4-BE49-F238E27FC236}">
                  <a16:creationId xmlns:a16="http://schemas.microsoft.com/office/drawing/2014/main" id="{BF280C83-E21F-6324-886B-4646ED243759}"/>
                </a:ext>
              </a:extLst>
            </p:cNvPr>
            <p:cNvCxnSpPr>
              <a:cxnSpLocks/>
            </p:cNvCxnSpPr>
            <p:nvPr/>
          </p:nvCxnSpPr>
          <p:spPr>
            <a:xfrm>
              <a:off x="6172914" y="6084954"/>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6" name="Straight Connector 156">
              <a:extLst>
                <a:ext uri="{FF2B5EF4-FFF2-40B4-BE49-F238E27FC236}">
                  <a16:creationId xmlns:a16="http://schemas.microsoft.com/office/drawing/2014/main" id="{3A7BEB74-4E8C-1350-4DA9-2423A01B1060}"/>
                </a:ext>
              </a:extLst>
            </p:cNvPr>
            <p:cNvCxnSpPr>
              <a:cxnSpLocks/>
            </p:cNvCxnSpPr>
            <p:nvPr/>
          </p:nvCxnSpPr>
          <p:spPr>
            <a:xfrm>
              <a:off x="6172914" y="649679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7" name="Straight Connector 147">
              <a:extLst>
                <a:ext uri="{FF2B5EF4-FFF2-40B4-BE49-F238E27FC236}">
                  <a16:creationId xmlns:a16="http://schemas.microsoft.com/office/drawing/2014/main" id="{BE0F0B80-68CF-43C8-34B6-0AB55B478DEC}"/>
                </a:ext>
              </a:extLst>
            </p:cNvPr>
            <p:cNvCxnSpPr>
              <a:cxnSpLocks/>
            </p:cNvCxnSpPr>
            <p:nvPr/>
          </p:nvCxnSpPr>
          <p:spPr>
            <a:xfrm>
              <a:off x="6172914" y="1966544"/>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8" name="Straight Connector 147">
              <a:extLst>
                <a:ext uri="{FF2B5EF4-FFF2-40B4-BE49-F238E27FC236}">
                  <a16:creationId xmlns:a16="http://schemas.microsoft.com/office/drawing/2014/main" id="{43801DF8-61D0-E5D6-56A7-A18FE95CE91F}"/>
                </a:ext>
              </a:extLst>
            </p:cNvPr>
            <p:cNvCxnSpPr>
              <a:cxnSpLocks/>
            </p:cNvCxnSpPr>
            <p:nvPr/>
          </p:nvCxnSpPr>
          <p:spPr>
            <a:xfrm>
              <a:off x="6172914" y="2378385"/>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9" name="Straight Connector 147">
              <a:extLst>
                <a:ext uri="{FF2B5EF4-FFF2-40B4-BE49-F238E27FC236}">
                  <a16:creationId xmlns:a16="http://schemas.microsoft.com/office/drawing/2014/main" id="{655266DE-7371-1680-8269-4836DBBA977E}"/>
                </a:ext>
              </a:extLst>
            </p:cNvPr>
            <p:cNvCxnSpPr>
              <a:cxnSpLocks/>
            </p:cNvCxnSpPr>
            <p:nvPr/>
          </p:nvCxnSpPr>
          <p:spPr>
            <a:xfrm>
              <a:off x="6172914" y="2790226"/>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grpSp>
      <p:sp>
        <p:nvSpPr>
          <p:cNvPr id="94" name="CuadroTexto 93">
            <a:extLst>
              <a:ext uri="{FF2B5EF4-FFF2-40B4-BE49-F238E27FC236}">
                <a16:creationId xmlns:a16="http://schemas.microsoft.com/office/drawing/2014/main" id="{C2AB2695-9C24-08E8-CCE7-654ECB30AB68}"/>
              </a:ext>
            </a:extLst>
          </p:cNvPr>
          <p:cNvSpPr txBox="1"/>
          <p:nvPr/>
        </p:nvSpPr>
        <p:spPr>
          <a:xfrm>
            <a:off x="854736" y="711696"/>
            <a:ext cx="4745133" cy="3831818"/>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50000"/>
                  </a:prstClr>
                </a:solidFill>
                <a:effectLst/>
                <a:uLnTx/>
                <a:uFillTx/>
                <a:latin typeface="Agency FB" panose="020B0503020202020204" pitchFamily="34" charset="0"/>
                <a:ea typeface="+mn-ea"/>
                <a:cs typeface="+mn-cs"/>
              </a:rPr>
              <a:t>Every behavior of a driver is reflected in the ECDs, and the autonomous vehicle also has its own driver, even if it doesn't have a face.</a:t>
            </a:r>
          </a:p>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lumMod val="50000"/>
                </a:prstClr>
              </a:solidFill>
              <a:effectLst/>
              <a:uLnTx/>
              <a:uFillTx/>
              <a:latin typeface="Agency FB" panose="020B0503020202020204" pitchFamily="34" charset="0"/>
              <a:ea typeface="+mn-ea"/>
              <a:cs typeface="+mn-cs"/>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50000"/>
                  </a:prstClr>
                </a:solidFill>
                <a:effectLst/>
                <a:uLnTx/>
                <a:uFillTx/>
                <a:latin typeface="Agency FB" panose="020B0503020202020204" pitchFamily="34" charset="0"/>
                <a:ea typeface="+mn-ea"/>
                <a:cs typeface="+mn-cs"/>
              </a:rPr>
              <a:t>Currently, we are developing:</a:t>
            </a:r>
          </a:p>
          <a:p>
            <a:pPr marL="285750" marR="0" lvl="0" indent="-2857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white">
                    <a:lumMod val="50000"/>
                  </a:prstClr>
                </a:solidFill>
                <a:effectLst/>
                <a:uLnTx/>
                <a:uFillTx/>
                <a:latin typeface="Agency FB" panose="020B0503020202020204" pitchFamily="34" charset="0"/>
                <a:ea typeface="+mn-ea"/>
                <a:cs typeface="+mn-cs"/>
              </a:rPr>
              <a:t>Advance</a:t>
            </a:r>
            <a:r>
              <a:rPr kumimoji="0" lang="en-US" sz="1800" b="0" i="0" u="none" strike="noStrike" kern="1200" cap="none" spc="0" normalizeH="0" noProof="0" dirty="0" smtClean="0">
                <a:ln>
                  <a:noFill/>
                </a:ln>
                <a:solidFill>
                  <a:prstClr val="white">
                    <a:lumMod val="50000"/>
                  </a:prstClr>
                </a:solidFill>
                <a:effectLst/>
                <a:uLnTx/>
                <a:uFillTx/>
                <a:latin typeface="Agency FB" panose="020B0503020202020204" pitchFamily="34" charset="0"/>
                <a:ea typeface="+mn-ea"/>
                <a:cs typeface="+mn-cs"/>
              </a:rPr>
              <a:t> </a:t>
            </a:r>
            <a:r>
              <a:rPr kumimoji="0" lang="en-US" sz="1800" b="0" i="0" u="none" strike="noStrike" kern="1200" cap="none" spc="0" normalizeH="0" baseline="0" noProof="0" dirty="0" smtClean="0">
                <a:ln>
                  <a:noFill/>
                </a:ln>
                <a:solidFill>
                  <a:prstClr val="white">
                    <a:lumMod val="50000"/>
                  </a:prstClr>
                </a:solidFill>
                <a:effectLst/>
                <a:uLnTx/>
                <a:uFillTx/>
                <a:latin typeface="Agency FB" panose="020B0503020202020204" pitchFamily="34" charset="0"/>
                <a:ea typeface="+mn-ea"/>
                <a:cs typeface="+mn-cs"/>
              </a:rPr>
              <a:t>Driver Assistance </a:t>
            </a:r>
            <a:r>
              <a:rPr kumimoji="0" lang="en-US" sz="1800" b="0" i="0" u="none" strike="noStrike" kern="1200" cap="none" spc="0" normalizeH="0" baseline="0" noProof="0" dirty="0">
                <a:ln>
                  <a:noFill/>
                </a:ln>
                <a:solidFill>
                  <a:prstClr val="white">
                    <a:lumMod val="50000"/>
                  </a:prstClr>
                </a:solidFill>
                <a:effectLst/>
                <a:uLnTx/>
                <a:uFillTx/>
                <a:latin typeface="Agency FB" panose="020B0503020202020204" pitchFamily="34" charset="0"/>
                <a:ea typeface="+mn-ea"/>
                <a:cs typeface="+mn-cs"/>
              </a:rPr>
              <a:t>for the driver by incorporating it into a smartphone (applications like Waze® etc.).</a:t>
            </a:r>
          </a:p>
          <a:p>
            <a:pPr marL="285750" marR="0" lvl="0" indent="-2857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white">
                    <a:lumMod val="50000"/>
                  </a:prstClr>
                </a:solidFill>
                <a:effectLst/>
                <a:uLnTx/>
                <a:uFillTx/>
                <a:latin typeface="Agency FB" panose="020B0503020202020204" pitchFamily="34" charset="0"/>
                <a:ea typeface="+mn-ea"/>
                <a:cs typeface="+mn-cs"/>
              </a:rPr>
              <a:t>Advance Driving Assistance </a:t>
            </a:r>
            <a:r>
              <a:rPr kumimoji="0" lang="en-US" sz="1800" b="0" i="0" u="none" strike="noStrike" kern="1200" cap="none" spc="0" normalizeH="0" baseline="0" noProof="0" dirty="0">
                <a:ln>
                  <a:noFill/>
                </a:ln>
                <a:solidFill>
                  <a:prstClr val="white">
                    <a:lumMod val="50000"/>
                  </a:prstClr>
                </a:solidFill>
                <a:effectLst/>
                <a:uLnTx/>
                <a:uFillTx/>
                <a:latin typeface="Agency FB" panose="020B0503020202020204" pitchFamily="34" charset="0"/>
                <a:ea typeface="+mn-ea"/>
                <a:cs typeface="+mn-cs"/>
              </a:rPr>
              <a:t>in an embedded device.</a:t>
            </a:r>
          </a:p>
          <a:p>
            <a:pPr marL="285750" marR="0" lvl="0" indent="-2857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lumMod val="50000"/>
                  </a:prstClr>
                </a:solidFill>
                <a:effectLst/>
                <a:uLnTx/>
                <a:uFillTx/>
                <a:latin typeface="Agency FB" panose="020B0503020202020204" pitchFamily="34" charset="0"/>
                <a:ea typeface="+mn-ea"/>
                <a:cs typeface="+mn-cs"/>
              </a:rPr>
              <a:t>Part of the software in the vehicle's AI.</a:t>
            </a:r>
            <a:endParaRPr kumimoji="0" lang="es-ES" sz="1800" b="0" i="0" u="none" strike="noStrike" kern="1200" cap="none" spc="0" normalizeH="0" baseline="0" noProof="0" dirty="0">
              <a:ln>
                <a:noFill/>
              </a:ln>
              <a:solidFill>
                <a:prstClr val="white">
                  <a:lumMod val="50000"/>
                </a:prstClr>
              </a:solidFill>
              <a:effectLst/>
              <a:uLnTx/>
              <a:uFillTx/>
              <a:latin typeface="Agency FB" panose="020B0503020202020204" pitchFamily="34" charset="0"/>
              <a:ea typeface="+mn-ea"/>
              <a:cs typeface="+mn-cs"/>
            </a:endParaRPr>
          </a:p>
        </p:txBody>
      </p:sp>
      <p:sp>
        <p:nvSpPr>
          <p:cNvPr id="90" name="TextBox 208">
            <a:extLst>
              <a:ext uri="{FF2B5EF4-FFF2-40B4-BE49-F238E27FC236}">
                <a16:creationId xmlns:a16="http://schemas.microsoft.com/office/drawing/2014/main" id="{4295CDA7-AB76-52BD-51FF-B13EDB69CBD3}"/>
              </a:ext>
            </a:extLst>
          </p:cNvPr>
          <p:cNvSpPr txBox="1"/>
          <p:nvPr/>
        </p:nvSpPr>
        <p:spPr>
          <a:xfrm>
            <a:off x="891139" y="257421"/>
            <a:ext cx="4533997" cy="461665"/>
          </a:xfrm>
          <a:prstGeom prst="rect">
            <a:avLst/>
          </a:prstGeom>
          <a:noFill/>
        </p:spPr>
        <p:txBody>
          <a:bodyPr wrap="square" rtlCol="0">
            <a:spAutoFit/>
          </a:bodyPr>
          <a:lstStyle/>
          <a:p>
            <a:r>
              <a:rPr lang="en-US" sz="2400" dirty="0" smtClean="0">
                <a:solidFill>
                  <a:srgbClr val="0070C0"/>
                </a:solidFill>
                <a:latin typeface="Agency FB" panose="020B0503020202020204" pitchFamily="34" charset="0"/>
                <a:ea typeface="Hand Of Sean" panose="02000500000000000000" pitchFamily="2" charset="-128"/>
              </a:rPr>
              <a:t>Autonomous Vehicle / Connected Vehicle</a:t>
            </a:r>
            <a:endParaRPr lang="en-US" sz="2400" dirty="0">
              <a:solidFill>
                <a:srgbClr val="0070C0"/>
              </a:solidFill>
              <a:latin typeface="Agency FB" panose="020B0503020202020204" pitchFamily="34" charset="0"/>
              <a:ea typeface="Hand Of Sean" panose="02000500000000000000" pitchFamily="2" charset="-128"/>
            </a:endParaRPr>
          </a:p>
        </p:txBody>
      </p:sp>
      <p:pic>
        <p:nvPicPr>
          <p:cNvPr id="135" name="Imagen 134">
            <a:extLst>
              <a:ext uri="{FF2B5EF4-FFF2-40B4-BE49-F238E27FC236}">
                <a16:creationId xmlns:a16="http://schemas.microsoft.com/office/drawing/2014/main" id="{9B417530-BC7F-9BA0-1246-3C772BCE4AE8}"/>
              </a:ext>
            </a:extLst>
          </p:cNvPr>
          <p:cNvPicPr>
            <a:picLocks noChangeAspect="1"/>
          </p:cNvPicPr>
          <p:nvPr/>
        </p:nvPicPr>
        <p:blipFill>
          <a:blip r:embed="rId5"/>
          <a:stretch>
            <a:fillRect/>
          </a:stretch>
        </p:blipFill>
        <p:spPr>
          <a:xfrm>
            <a:off x="1699538" y="4587579"/>
            <a:ext cx="2909930" cy="1939954"/>
          </a:xfrm>
          <a:prstGeom prst="rect">
            <a:avLst/>
          </a:prstGeom>
          <a:ln>
            <a:solidFill>
              <a:schemeClr val="tx1">
                <a:lumMod val="50000"/>
                <a:lumOff val="50000"/>
              </a:schemeClr>
            </a:solidFill>
          </a:ln>
        </p:spPr>
      </p:pic>
      <p:sp>
        <p:nvSpPr>
          <p:cNvPr id="138" name="CuadroTexto 137">
            <a:extLst>
              <a:ext uri="{FF2B5EF4-FFF2-40B4-BE49-F238E27FC236}">
                <a16:creationId xmlns:a16="http://schemas.microsoft.com/office/drawing/2014/main" id="{8DE6A568-E866-9D96-11DF-6A4437F48DCB}"/>
              </a:ext>
            </a:extLst>
          </p:cNvPr>
          <p:cNvSpPr txBox="1"/>
          <p:nvPr/>
        </p:nvSpPr>
        <p:spPr>
          <a:xfrm>
            <a:off x="6393032" y="744127"/>
            <a:ext cx="4745133" cy="1699889"/>
          </a:xfrm>
          <a:prstGeom prst="rect">
            <a:avLst/>
          </a:prstGeom>
          <a:noFill/>
        </p:spPr>
        <p:txBody>
          <a:bodyPr wrap="square" rtlCol="0">
            <a:spAutoFit/>
          </a:bodyPr>
          <a:lstStyle/>
          <a:p>
            <a:pPr algn="just">
              <a:lnSpc>
                <a:spcPct val="150000"/>
              </a:lnSpc>
            </a:pPr>
            <a:r>
              <a:rPr lang="en-US" dirty="0">
                <a:solidFill>
                  <a:schemeClr val="bg1">
                    <a:lumMod val="50000"/>
                  </a:schemeClr>
                </a:solidFill>
                <a:latin typeface="Agency FB" panose="020B0503020202020204" pitchFamily="34" charset="0"/>
              </a:rPr>
              <a:t>There will come a day when every vehicle on the road will have, at least optionally, the possibility of autonomous driving. However, until that day arrives, the smartphone, when used properly, will be a great ally.</a:t>
            </a:r>
            <a:endParaRPr lang="es-ES" dirty="0">
              <a:solidFill>
                <a:schemeClr val="bg1">
                  <a:lumMod val="50000"/>
                </a:schemeClr>
              </a:solidFill>
              <a:latin typeface="Agency FB" panose="020B0503020202020204" pitchFamily="34" charset="0"/>
            </a:endParaRPr>
          </a:p>
        </p:txBody>
      </p:sp>
      <p:pic>
        <p:nvPicPr>
          <p:cNvPr id="139" name="Imagen 138">
            <a:extLst>
              <a:ext uri="{FF2B5EF4-FFF2-40B4-BE49-F238E27FC236}">
                <a16:creationId xmlns:a16="http://schemas.microsoft.com/office/drawing/2014/main" id="{E8D0E327-8987-B369-559B-6DF914F7FBFE}"/>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20211759">
            <a:off x="1286515" y="5107305"/>
            <a:ext cx="798378" cy="955881"/>
          </a:xfrm>
          <a:prstGeom prst="rect">
            <a:avLst/>
          </a:prstGeom>
        </p:spPr>
      </p:pic>
      <p:pic>
        <p:nvPicPr>
          <p:cNvPr id="141" name="Imagen 140">
            <a:extLst>
              <a:ext uri="{FF2B5EF4-FFF2-40B4-BE49-F238E27FC236}">
                <a16:creationId xmlns:a16="http://schemas.microsoft.com/office/drawing/2014/main" id="{0634E071-73A6-D28F-5637-5A3602A61485}"/>
              </a:ext>
            </a:extLst>
          </p:cNvPr>
          <p:cNvPicPr>
            <a:picLocks noChangeAspect="1"/>
          </p:cNvPicPr>
          <p:nvPr/>
        </p:nvPicPr>
        <p:blipFill>
          <a:blip r:embed="rId7"/>
          <a:stretch>
            <a:fillRect/>
          </a:stretch>
        </p:blipFill>
        <p:spPr>
          <a:xfrm>
            <a:off x="6538708" y="3627429"/>
            <a:ext cx="4540036" cy="2554169"/>
          </a:xfrm>
          <a:prstGeom prst="rect">
            <a:avLst/>
          </a:prstGeom>
          <a:ln>
            <a:solidFill>
              <a:schemeClr val="tx1">
                <a:lumMod val="50000"/>
                <a:lumOff val="50000"/>
              </a:schemeClr>
            </a:solidFill>
          </a:ln>
        </p:spPr>
      </p:pic>
      <p:pic>
        <p:nvPicPr>
          <p:cNvPr id="143" name="Imagen 142">
            <a:extLst>
              <a:ext uri="{FF2B5EF4-FFF2-40B4-BE49-F238E27FC236}">
                <a16:creationId xmlns:a16="http://schemas.microsoft.com/office/drawing/2014/main" id="{7516C7D2-5CA8-7DFB-D728-6A53A3C9DBFA}"/>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16976535">
            <a:off x="10719806" y="3102072"/>
            <a:ext cx="798378" cy="955881"/>
          </a:xfrm>
          <a:prstGeom prst="rect">
            <a:avLst/>
          </a:prstGeom>
        </p:spPr>
      </p:pic>
      <p:pic>
        <p:nvPicPr>
          <p:cNvPr id="144" name="Imagen 143">
            <a:extLst>
              <a:ext uri="{FF2B5EF4-FFF2-40B4-BE49-F238E27FC236}">
                <a16:creationId xmlns:a16="http://schemas.microsoft.com/office/drawing/2014/main" id="{8382B472-50DD-3F07-C507-56199825EB38}"/>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16200000">
            <a:off x="6328650" y="5782675"/>
            <a:ext cx="798378" cy="955881"/>
          </a:xfrm>
          <a:prstGeom prst="rect">
            <a:avLst/>
          </a:prstGeom>
        </p:spPr>
      </p:pic>
      <p:pic>
        <p:nvPicPr>
          <p:cNvPr id="145" name="Imagen 144">
            <a:extLst>
              <a:ext uri="{FF2B5EF4-FFF2-40B4-BE49-F238E27FC236}">
                <a16:creationId xmlns:a16="http://schemas.microsoft.com/office/drawing/2014/main" id="{805AA39F-9B33-FEDD-3E26-699A79827203}"/>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9314291">
            <a:off x="4241425" y="5008485"/>
            <a:ext cx="798378" cy="955881"/>
          </a:xfrm>
          <a:prstGeom prst="rect">
            <a:avLst/>
          </a:prstGeom>
        </p:spPr>
      </p:pic>
    </p:spTree>
    <p:extLst>
      <p:ext uri="{BB962C8B-B14F-4D97-AF65-F5344CB8AC3E}">
        <p14:creationId xmlns:p14="http://schemas.microsoft.com/office/powerpoint/2010/main" val="35832604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75" name="Rectangle 174">
            <a:extLst>
              <a:ext uri="{FF2B5EF4-FFF2-40B4-BE49-F238E27FC236}">
                <a16:creationId xmlns:a16="http://schemas.microsoft.com/office/drawing/2014/main" id="{BC45525F-CA64-4D1D-A75E-E6290B229999}"/>
              </a:ext>
            </a:extLst>
          </p:cNvPr>
          <p:cNvSpPr/>
          <p:nvPr/>
        </p:nvSpPr>
        <p:spPr>
          <a:xfrm flipH="1">
            <a:off x="351445" y="4039091"/>
            <a:ext cx="522204" cy="2657736"/>
          </a:xfrm>
          <a:prstGeom prst="rect">
            <a:avLst/>
          </a:prstGeom>
          <a:solidFill>
            <a:srgbClr val="00FF00"/>
          </a:solidFill>
          <a:ln>
            <a:noFill/>
          </a:ln>
          <a:effectLst>
            <a:outerShdw blurRad="50800" dist="635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6" name="Freeform: Shape 175">
            <a:extLst>
              <a:ext uri="{FF2B5EF4-FFF2-40B4-BE49-F238E27FC236}">
                <a16:creationId xmlns:a16="http://schemas.microsoft.com/office/drawing/2014/main" id="{4CCDAA36-0014-487F-9FC8-FB18AD79A536}"/>
              </a:ext>
            </a:extLst>
          </p:cNvPr>
          <p:cNvSpPr/>
          <p:nvPr/>
        </p:nvSpPr>
        <p:spPr>
          <a:xfrm flipH="1">
            <a:off x="497946" y="89189"/>
            <a:ext cx="5395162" cy="6607323"/>
          </a:xfrm>
          <a:custGeom>
            <a:avLst/>
            <a:gdLst>
              <a:gd name="connsiteX0" fmla="*/ 0 w 5395162"/>
              <a:gd name="connsiteY0" fmla="*/ 0 h 6607323"/>
              <a:gd name="connsiteX1" fmla="*/ 5395162 w 5395162"/>
              <a:gd name="connsiteY1" fmla="*/ 0 h 6607323"/>
              <a:gd name="connsiteX2" fmla="*/ 5395162 w 5395162"/>
              <a:gd name="connsiteY2" fmla="*/ 3949902 h 6607323"/>
              <a:gd name="connsiteX3" fmla="*/ 5230980 w 5395162"/>
              <a:gd name="connsiteY3" fmla="*/ 3949902 h 6607323"/>
              <a:gd name="connsiteX4" fmla="*/ 5032614 w 5395162"/>
              <a:gd name="connsiteY4" fmla="*/ 4148268 h 6607323"/>
              <a:gd name="connsiteX5" fmla="*/ 5032614 w 5395162"/>
              <a:gd name="connsiteY5" fmla="*/ 6607209 h 6607323"/>
              <a:gd name="connsiteX6" fmla="*/ 5032625 w 5395162"/>
              <a:gd name="connsiteY6" fmla="*/ 6607323 h 6607323"/>
              <a:gd name="connsiteX7" fmla="*/ 0 w 5395162"/>
              <a:gd name="connsiteY7" fmla="*/ 6607323 h 660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5162" h="6607323">
                <a:moveTo>
                  <a:pt x="0" y="0"/>
                </a:moveTo>
                <a:lnTo>
                  <a:pt x="5395162" y="0"/>
                </a:lnTo>
                <a:lnTo>
                  <a:pt x="5395162" y="3949902"/>
                </a:lnTo>
                <a:lnTo>
                  <a:pt x="5230980" y="3949902"/>
                </a:lnTo>
                <a:cubicBezTo>
                  <a:pt x="5121425" y="3949902"/>
                  <a:pt x="5032614" y="4038713"/>
                  <a:pt x="5032614" y="4148268"/>
                </a:cubicBezTo>
                <a:lnTo>
                  <a:pt x="5032614" y="6607209"/>
                </a:lnTo>
                <a:lnTo>
                  <a:pt x="5032625" y="6607323"/>
                </a:lnTo>
                <a:lnTo>
                  <a:pt x="0" y="6607323"/>
                </a:lnTo>
                <a:close/>
              </a:path>
            </a:pathLst>
          </a:custGeom>
          <a:solidFill>
            <a:srgbClr val="FDFDFD"/>
          </a:solidFill>
          <a:ln>
            <a:noFill/>
          </a:ln>
          <a:effectLst>
            <a:outerShdw blurRad="50800" dist="762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TextBox 188">
            <a:extLst>
              <a:ext uri="{FF2B5EF4-FFF2-40B4-BE49-F238E27FC236}">
                <a16:creationId xmlns:a16="http://schemas.microsoft.com/office/drawing/2014/main" id="{028D77CE-26CC-48A3-92E2-0D112FD9E9FA}"/>
              </a:ext>
            </a:extLst>
          </p:cNvPr>
          <p:cNvSpPr txBox="1"/>
          <p:nvPr/>
        </p:nvSpPr>
        <p:spPr>
          <a:xfrm flipH="1">
            <a:off x="384315" y="5564999"/>
            <a:ext cx="461665" cy="1302505"/>
          </a:xfrm>
          <a:prstGeom prst="rect">
            <a:avLst/>
          </a:prstGeom>
          <a:noFill/>
        </p:spPr>
        <p:txBody>
          <a:bodyPr vert="vert270" wrap="square" rtlCol="0">
            <a:spAutoFit/>
          </a:bodyPr>
          <a:lstStyle/>
          <a:p>
            <a:pPr algn="ctr"/>
            <a:r>
              <a:rPr lang="en-US" b="1" dirty="0">
                <a:solidFill>
                  <a:schemeClr val="bg1"/>
                </a:solidFill>
              </a:rPr>
              <a:t>PAGE 38</a:t>
            </a:r>
          </a:p>
        </p:txBody>
      </p:sp>
      <p:grpSp>
        <p:nvGrpSpPr>
          <p:cNvPr id="2" name="Grupo 1">
            <a:extLst>
              <a:ext uri="{FF2B5EF4-FFF2-40B4-BE49-F238E27FC236}">
                <a16:creationId xmlns:a16="http://schemas.microsoft.com/office/drawing/2014/main" id="{93EB94D9-C88B-E761-1CD4-5393F4A4D1CC}"/>
              </a:ext>
            </a:extLst>
          </p:cNvPr>
          <p:cNvGrpSpPr/>
          <p:nvPr/>
        </p:nvGrpSpPr>
        <p:grpSpPr>
          <a:xfrm>
            <a:off x="5604611" y="35855"/>
            <a:ext cx="696443" cy="6536948"/>
            <a:chOff x="5604611" y="35855"/>
            <a:chExt cx="696443" cy="6536948"/>
          </a:xfrm>
        </p:grpSpPr>
        <p:sp>
          <p:nvSpPr>
            <p:cNvPr id="6" name="Rectangle 66">
              <a:extLst>
                <a:ext uri="{FF2B5EF4-FFF2-40B4-BE49-F238E27FC236}">
                  <a16:creationId xmlns:a16="http://schemas.microsoft.com/office/drawing/2014/main" id="{1464BB12-38F0-FE97-DA9B-B226A841CA33}"/>
                </a:ext>
              </a:extLst>
            </p:cNvPr>
            <p:cNvSpPr/>
            <p:nvPr/>
          </p:nvSpPr>
          <p:spPr>
            <a:xfrm>
              <a:off x="5635694" y="20253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7">
              <a:extLst>
                <a:ext uri="{FF2B5EF4-FFF2-40B4-BE49-F238E27FC236}">
                  <a16:creationId xmlns:a16="http://schemas.microsoft.com/office/drawing/2014/main" id="{CFC69A05-3954-4ED6-A66E-9BB2973A0135}"/>
                </a:ext>
              </a:extLst>
            </p:cNvPr>
            <p:cNvSpPr/>
            <p:nvPr/>
          </p:nvSpPr>
          <p:spPr>
            <a:xfrm>
              <a:off x="5632035" y="503041"/>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68">
              <a:extLst>
                <a:ext uri="{FF2B5EF4-FFF2-40B4-BE49-F238E27FC236}">
                  <a16:creationId xmlns:a16="http://schemas.microsoft.com/office/drawing/2014/main" id="{8957FAA1-21DC-F0FE-0071-C8DAE6D93526}"/>
                </a:ext>
              </a:extLst>
            </p:cNvPr>
            <p:cNvSpPr/>
            <p:nvPr/>
          </p:nvSpPr>
          <p:spPr>
            <a:xfrm>
              <a:off x="5635694" y="81748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ectangle 69">
              <a:extLst>
                <a:ext uri="{FF2B5EF4-FFF2-40B4-BE49-F238E27FC236}">
                  <a16:creationId xmlns:a16="http://schemas.microsoft.com/office/drawing/2014/main" id="{5201B205-F4F2-457A-FEC8-662AE58586CB}"/>
                </a:ext>
              </a:extLst>
            </p:cNvPr>
            <p:cNvSpPr/>
            <p:nvPr/>
          </p:nvSpPr>
          <p:spPr>
            <a:xfrm>
              <a:off x="5636493" y="1123923"/>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70">
              <a:extLst>
                <a:ext uri="{FF2B5EF4-FFF2-40B4-BE49-F238E27FC236}">
                  <a16:creationId xmlns:a16="http://schemas.microsoft.com/office/drawing/2014/main" id="{6658DB7F-9C88-66F5-9C5C-52F2AEE9C86F}"/>
                </a:ext>
              </a:extLst>
            </p:cNvPr>
            <p:cNvSpPr/>
            <p:nvPr/>
          </p:nvSpPr>
          <p:spPr>
            <a:xfrm>
              <a:off x="5633303" y="144082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Rectangle 71">
              <a:extLst>
                <a:ext uri="{FF2B5EF4-FFF2-40B4-BE49-F238E27FC236}">
                  <a16:creationId xmlns:a16="http://schemas.microsoft.com/office/drawing/2014/main" id="{8C8444E3-B3A8-0503-12CC-953EBB196B2D}"/>
                </a:ext>
              </a:extLst>
            </p:cNvPr>
            <p:cNvSpPr/>
            <p:nvPr/>
          </p:nvSpPr>
          <p:spPr>
            <a:xfrm>
              <a:off x="5641689" y="174238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Rectangle 72">
              <a:extLst>
                <a:ext uri="{FF2B5EF4-FFF2-40B4-BE49-F238E27FC236}">
                  <a16:creationId xmlns:a16="http://schemas.microsoft.com/office/drawing/2014/main" id="{C222E307-D809-4AC7-1B7B-A8AA4410D755}"/>
                </a:ext>
              </a:extLst>
            </p:cNvPr>
            <p:cNvSpPr/>
            <p:nvPr/>
          </p:nvSpPr>
          <p:spPr>
            <a:xfrm>
              <a:off x="5626130" y="2064953"/>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Rectangle 73">
              <a:extLst>
                <a:ext uri="{FF2B5EF4-FFF2-40B4-BE49-F238E27FC236}">
                  <a16:creationId xmlns:a16="http://schemas.microsoft.com/office/drawing/2014/main" id="{B0512969-75A9-D837-50F7-463CBED15BB1}"/>
                </a:ext>
              </a:extLst>
            </p:cNvPr>
            <p:cNvSpPr/>
            <p:nvPr/>
          </p:nvSpPr>
          <p:spPr>
            <a:xfrm>
              <a:off x="5626130" y="2372116"/>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Rectangle 74">
              <a:extLst>
                <a:ext uri="{FF2B5EF4-FFF2-40B4-BE49-F238E27FC236}">
                  <a16:creationId xmlns:a16="http://schemas.microsoft.com/office/drawing/2014/main" id="{D64EC6BE-0228-D186-9100-B9D18E1164F0}"/>
                </a:ext>
              </a:extLst>
            </p:cNvPr>
            <p:cNvSpPr/>
            <p:nvPr/>
          </p:nvSpPr>
          <p:spPr>
            <a:xfrm>
              <a:off x="5633303" y="268452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ectangle 75">
              <a:extLst>
                <a:ext uri="{FF2B5EF4-FFF2-40B4-BE49-F238E27FC236}">
                  <a16:creationId xmlns:a16="http://schemas.microsoft.com/office/drawing/2014/main" id="{89B33D86-2689-902B-8A6D-B868ED44B007}"/>
                </a:ext>
              </a:extLst>
            </p:cNvPr>
            <p:cNvSpPr/>
            <p:nvPr/>
          </p:nvSpPr>
          <p:spPr>
            <a:xfrm>
              <a:off x="5633303" y="2985986"/>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Rectangle 76">
              <a:extLst>
                <a:ext uri="{FF2B5EF4-FFF2-40B4-BE49-F238E27FC236}">
                  <a16:creationId xmlns:a16="http://schemas.microsoft.com/office/drawing/2014/main" id="{A45291A4-CE1B-C92C-85EF-E5FB6A718C77}"/>
                </a:ext>
              </a:extLst>
            </p:cNvPr>
            <p:cNvSpPr/>
            <p:nvPr/>
          </p:nvSpPr>
          <p:spPr>
            <a:xfrm>
              <a:off x="5626130" y="330818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137">
              <a:extLst>
                <a:ext uri="{FF2B5EF4-FFF2-40B4-BE49-F238E27FC236}">
                  <a16:creationId xmlns:a16="http://schemas.microsoft.com/office/drawing/2014/main" id="{8990911C-ABF1-1C93-6003-9815C1EBD7DB}"/>
                </a:ext>
              </a:extLst>
            </p:cNvPr>
            <p:cNvSpPr/>
            <p:nvPr/>
          </p:nvSpPr>
          <p:spPr>
            <a:xfrm>
              <a:off x="5618957" y="361510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Rectangle 138">
              <a:extLst>
                <a:ext uri="{FF2B5EF4-FFF2-40B4-BE49-F238E27FC236}">
                  <a16:creationId xmlns:a16="http://schemas.microsoft.com/office/drawing/2014/main" id="{5583C701-0F82-AAA4-D2CF-5265B4A6F825}"/>
                </a:ext>
              </a:extLst>
            </p:cNvPr>
            <p:cNvSpPr/>
            <p:nvPr/>
          </p:nvSpPr>
          <p:spPr>
            <a:xfrm>
              <a:off x="5604611" y="392724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Rectangle 139">
              <a:extLst>
                <a:ext uri="{FF2B5EF4-FFF2-40B4-BE49-F238E27FC236}">
                  <a16:creationId xmlns:a16="http://schemas.microsoft.com/office/drawing/2014/main" id="{EBDFE824-C29B-C069-5001-A6DCD2E12749}"/>
                </a:ext>
              </a:extLst>
            </p:cNvPr>
            <p:cNvSpPr/>
            <p:nvPr/>
          </p:nvSpPr>
          <p:spPr>
            <a:xfrm>
              <a:off x="5611784" y="4239143"/>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140">
              <a:extLst>
                <a:ext uri="{FF2B5EF4-FFF2-40B4-BE49-F238E27FC236}">
                  <a16:creationId xmlns:a16="http://schemas.microsoft.com/office/drawing/2014/main" id="{1C57F96A-2CB1-D00D-8AD6-4B377C30175C}"/>
                </a:ext>
              </a:extLst>
            </p:cNvPr>
            <p:cNvSpPr/>
            <p:nvPr/>
          </p:nvSpPr>
          <p:spPr>
            <a:xfrm>
              <a:off x="5604611" y="4546182"/>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Rectangle 141">
              <a:extLst>
                <a:ext uri="{FF2B5EF4-FFF2-40B4-BE49-F238E27FC236}">
                  <a16:creationId xmlns:a16="http://schemas.microsoft.com/office/drawing/2014/main" id="{E7A3CCA6-0DEB-E24B-B391-3F341A2A5B15}"/>
                </a:ext>
              </a:extLst>
            </p:cNvPr>
            <p:cNvSpPr/>
            <p:nvPr/>
          </p:nvSpPr>
          <p:spPr>
            <a:xfrm>
              <a:off x="5609779" y="485746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142">
              <a:extLst>
                <a:ext uri="{FF2B5EF4-FFF2-40B4-BE49-F238E27FC236}">
                  <a16:creationId xmlns:a16="http://schemas.microsoft.com/office/drawing/2014/main" id="{9219D541-DEF0-2B0D-C587-DB5E79F0AD96}"/>
                </a:ext>
              </a:extLst>
            </p:cNvPr>
            <p:cNvSpPr/>
            <p:nvPr/>
          </p:nvSpPr>
          <p:spPr>
            <a:xfrm>
              <a:off x="5618957" y="517189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143">
              <a:extLst>
                <a:ext uri="{FF2B5EF4-FFF2-40B4-BE49-F238E27FC236}">
                  <a16:creationId xmlns:a16="http://schemas.microsoft.com/office/drawing/2014/main" id="{2661E601-8A6B-3BAC-2844-32DA3B22C15A}"/>
                </a:ext>
              </a:extLst>
            </p:cNvPr>
            <p:cNvSpPr/>
            <p:nvPr/>
          </p:nvSpPr>
          <p:spPr>
            <a:xfrm>
              <a:off x="5611784" y="550314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144">
              <a:extLst>
                <a:ext uri="{FF2B5EF4-FFF2-40B4-BE49-F238E27FC236}">
                  <a16:creationId xmlns:a16="http://schemas.microsoft.com/office/drawing/2014/main" id="{6808798C-02D6-F26C-3032-34ADF1845630}"/>
                </a:ext>
              </a:extLst>
            </p:cNvPr>
            <p:cNvSpPr/>
            <p:nvPr/>
          </p:nvSpPr>
          <p:spPr>
            <a:xfrm>
              <a:off x="5604611" y="5797854"/>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145">
              <a:extLst>
                <a:ext uri="{FF2B5EF4-FFF2-40B4-BE49-F238E27FC236}">
                  <a16:creationId xmlns:a16="http://schemas.microsoft.com/office/drawing/2014/main" id="{35DBD87D-9BDC-E32F-C17B-260C386522D0}"/>
                </a:ext>
              </a:extLst>
            </p:cNvPr>
            <p:cNvSpPr/>
            <p:nvPr/>
          </p:nvSpPr>
          <p:spPr>
            <a:xfrm>
              <a:off x="5604611" y="609721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146">
              <a:extLst>
                <a:ext uri="{FF2B5EF4-FFF2-40B4-BE49-F238E27FC236}">
                  <a16:creationId xmlns:a16="http://schemas.microsoft.com/office/drawing/2014/main" id="{230F61D2-6BA2-792E-DAFB-4404ECBE1AF9}"/>
                </a:ext>
              </a:extLst>
            </p:cNvPr>
            <p:cNvSpPr/>
            <p:nvPr/>
          </p:nvSpPr>
          <p:spPr>
            <a:xfrm>
              <a:off x="5611784" y="6412576"/>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0" name="Grupo 29">
              <a:extLst>
                <a:ext uri="{FF2B5EF4-FFF2-40B4-BE49-F238E27FC236}">
                  <a16:creationId xmlns:a16="http://schemas.microsoft.com/office/drawing/2014/main" id="{E527E42D-B512-C4AC-C608-D5F242CA2471}"/>
                </a:ext>
              </a:extLst>
            </p:cNvPr>
            <p:cNvGrpSpPr/>
            <p:nvPr/>
          </p:nvGrpSpPr>
          <p:grpSpPr>
            <a:xfrm>
              <a:off x="5662790" y="35855"/>
              <a:ext cx="638264" cy="6536948"/>
              <a:chOff x="341740" y="35855"/>
              <a:chExt cx="638264" cy="6536948"/>
            </a:xfrm>
          </p:grpSpPr>
          <p:pic>
            <p:nvPicPr>
              <p:cNvPr id="31" name="Imagen 30">
                <a:extLst>
                  <a:ext uri="{FF2B5EF4-FFF2-40B4-BE49-F238E27FC236}">
                    <a16:creationId xmlns:a16="http://schemas.microsoft.com/office/drawing/2014/main" id="{EBD7F552-14F5-8F9F-B106-DA7D1E88FA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5855"/>
                <a:ext cx="638264" cy="352474"/>
              </a:xfrm>
              <a:prstGeom prst="rect">
                <a:avLst/>
              </a:prstGeom>
            </p:spPr>
          </p:pic>
          <p:pic>
            <p:nvPicPr>
              <p:cNvPr id="64" name="Imagen 63">
                <a:extLst>
                  <a:ext uri="{FF2B5EF4-FFF2-40B4-BE49-F238E27FC236}">
                    <a16:creationId xmlns:a16="http://schemas.microsoft.com/office/drawing/2014/main" id="{4F2CAEDE-D44B-B72D-885A-CB6A84473D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45079"/>
                <a:ext cx="638264" cy="352474"/>
              </a:xfrm>
              <a:prstGeom prst="rect">
                <a:avLst/>
              </a:prstGeom>
            </p:spPr>
          </p:pic>
          <p:pic>
            <p:nvPicPr>
              <p:cNvPr id="65" name="Imagen 64">
                <a:extLst>
                  <a:ext uri="{FF2B5EF4-FFF2-40B4-BE49-F238E27FC236}">
                    <a16:creationId xmlns:a16="http://schemas.microsoft.com/office/drawing/2014/main" id="{C9BA5729-DE73-DFF0-0FB0-7B98E63EC5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654303"/>
                <a:ext cx="638264" cy="352474"/>
              </a:xfrm>
              <a:prstGeom prst="rect">
                <a:avLst/>
              </a:prstGeom>
            </p:spPr>
          </p:pic>
          <p:pic>
            <p:nvPicPr>
              <p:cNvPr id="148" name="Imagen 147">
                <a:extLst>
                  <a:ext uri="{FF2B5EF4-FFF2-40B4-BE49-F238E27FC236}">
                    <a16:creationId xmlns:a16="http://schemas.microsoft.com/office/drawing/2014/main" id="{10099A7E-5EC0-25EE-CDDE-64061C0554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963527"/>
                <a:ext cx="638264" cy="352474"/>
              </a:xfrm>
              <a:prstGeom prst="rect">
                <a:avLst/>
              </a:prstGeom>
            </p:spPr>
          </p:pic>
          <p:pic>
            <p:nvPicPr>
              <p:cNvPr id="149" name="Imagen 148">
                <a:extLst>
                  <a:ext uri="{FF2B5EF4-FFF2-40B4-BE49-F238E27FC236}">
                    <a16:creationId xmlns:a16="http://schemas.microsoft.com/office/drawing/2014/main" id="{B42BCA0C-A938-66CA-1121-398DF510AC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1272751"/>
                <a:ext cx="638264" cy="352474"/>
              </a:xfrm>
              <a:prstGeom prst="rect">
                <a:avLst/>
              </a:prstGeom>
            </p:spPr>
          </p:pic>
          <p:pic>
            <p:nvPicPr>
              <p:cNvPr id="150" name="Imagen 149">
                <a:extLst>
                  <a:ext uri="{FF2B5EF4-FFF2-40B4-BE49-F238E27FC236}">
                    <a16:creationId xmlns:a16="http://schemas.microsoft.com/office/drawing/2014/main" id="{656FA130-2677-CA33-11B1-0E3429CFAC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1581975"/>
                <a:ext cx="638264" cy="352474"/>
              </a:xfrm>
              <a:prstGeom prst="rect">
                <a:avLst/>
              </a:prstGeom>
            </p:spPr>
          </p:pic>
          <p:pic>
            <p:nvPicPr>
              <p:cNvPr id="151" name="Imagen 150">
                <a:extLst>
                  <a:ext uri="{FF2B5EF4-FFF2-40B4-BE49-F238E27FC236}">
                    <a16:creationId xmlns:a16="http://schemas.microsoft.com/office/drawing/2014/main" id="{25282222-1778-0F1F-FC58-6D7ABD6706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1891199"/>
                <a:ext cx="638264" cy="352474"/>
              </a:xfrm>
              <a:prstGeom prst="rect">
                <a:avLst/>
              </a:prstGeom>
            </p:spPr>
          </p:pic>
          <p:pic>
            <p:nvPicPr>
              <p:cNvPr id="152" name="Imagen 151">
                <a:extLst>
                  <a:ext uri="{FF2B5EF4-FFF2-40B4-BE49-F238E27FC236}">
                    <a16:creationId xmlns:a16="http://schemas.microsoft.com/office/drawing/2014/main" id="{E78971FC-28A2-E437-0DF8-6479F715CE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2200423"/>
                <a:ext cx="638264" cy="352474"/>
              </a:xfrm>
              <a:prstGeom prst="rect">
                <a:avLst/>
              </a:prstGeom>
            </p:spPr>
          </p:pic>
          <p:pic>
            <p:nvPicPr>
              <p:cNvPr id="153" name="Imagen 152">
                <a:extLst>
                  <a:ext uri="{FF2B5EF4-FFF2-40B4-BE49-F238E27FC236}">
                    <a16:creationId xmlns:a16="http://schemas.microsoft.com/office/drawing/2014/main" id="{CFCDFD4E-6A61-DABD-271B-7E4AF7F160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2509647"/>
                <a:ext cx="638264" cy="352474"/>
              </a:xfrm>
              <a:prstGeom prst="rect">
                <a:avLst/>
              </a:prstGeom>
            </p:spPr>
          </p:pic>
          <p:pic>
            <p:nvPicPr>
              <p:cNvPr id="154" name="Imagen 153">
                <a:extLst>
                  <a:ext uri="{FF2B5EF4-FFF2-40B4-BE49-F238E27FC236}">
                    <a16:creationId xmlns:a16="http://schemas.microsoft.com/office/drawing/2014/main" id="{D37364F3-AC94-A8A0-9740-3918EFAB7D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2818871"/>
                <a:ext cx="638264" cy="352474"/>
              </a:xfrm>
              <a:prstGeom prst="rect">
                <a:avLst/>
              </a:prstGeom>
            </p:spPr>
          </p:pic>
          <p:pic>
            <p:nvPicPr>
              <p:cNvPr id="155" name="Imagen 154">
                <a:extLst>
                  <a:ext uri="{FF2B5EF4-FFF2-40B4-BE49-F238E27FC236}">
                    <a16:creationId xmlns:a16="http://schemas.microsoft.com/office/drawing/2014/main" id="{777BDB7C-047C-D865-2DB5-FC40613D77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128095"/>
                <a:ext cx="638264" cy="352474"/>
              </a:xfrm>
              <a:prstGeom prst="rect">
                <a:avLst/>
              </a:prstGeom>
            </p:spPr>
          </p:pic>
          <p:pic>
            <p:nvPicPr>
              <p:cNvPr id="156" name="Imagen 155">
                <a:extLst>
                  <a:ext uri="{FF2B5EF4-FFF2-40B4-BE49-F238E27FC236}">
                    <a16:creationId xmlns:a16="http://schemas.microsoft.com/office/drawing/2014/main" id="{72686E63-E60F-5697-F0B3-053568F33F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437319"/>
                <a:ext cx="638264" cy="352474"/>
              </a:xfrm>
              <a:prstGeom prst="rect">
                <a:avLst/>
              </a:prstGeom>
            </p:spPr>
          </p:pic>
          <p:pic>
            <p:nvPicPr>
              <p:cNvPr id="157" name="Imagen 156">
                <a:extLst>
                  <a:ext uri="{FF2B5EF4-FFF2-40B4-BE49-F238E27FC236}">
                    <a16:creationId xmlns:a16="http://schemas.microsoft.com/office/drawing/2014/main" id="{D8F21861-5913-76EA-FDDE-2F3F35A6A8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746543"/>
                <a:ext cx="638264" cy="352474"/>
              </a:xfrm>
              <a:prstGeom prst="rect">
                <a:avLst/>
              </a:prstGeom>
            </p:spPr>
          </p:pic>
          <p:pic>
            <p:nvPicPr>
              <p:cNvPr id="158" name="Imagen 157">
                <a:extLst>
                  <a:ext uri="{FF2B5EF4-FFF2-40B4-BE49-F238E27FC236}">
                    <a16:creationId xmlns:a16="http://schemas.microsoft.com/office/drawing/2014/main" id="{9052770A-5079-F7CB-EB1A-A0D303584E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055767"/>
                <a:ext cx="638264" cy="352474"/>
              </a:xfrm>
              <a:prstGeom prst="rect">
                <a:avLst/>
              </a:prstGeom>
            </p:spPr>
          </p:pic>
          <p:pic>
            <p:nvPicPr>
              <p:cNvPr id="159" name="Imagen 158">
                <a:extLst>
                  <a:ext uri="{FF2B5EF4-FFF2-40B4-BE49-F238E27FC236}">
                    <a16:creationId xmlns:a16="http://schemas.microsoft.com/office/drawing/2014/main" id="{F0C0AC57-ACE5-E9D1-48D7-7259CA4E1C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364991"/>
                <a:ext cx="638264" cy="352474"/>
              </a:xfrm>
              <a:prstGeom prst="rect">
                <a:avLst/>
              </a:prstGeom>
            </p:spPr>
          </p:pic>
          <p:pic>
            <p:nvPicPr>
              <p:cNvPr id="160" name="Imagen 159">
                <a:extLst>
                  <a:ext uri="{FF2B5EF4-FFF2-40B4-BE49-F238E27FC236}">
                    <a16:creationId xmlns:a16="http://schemas.microsoft.com/office/drawing/2014/main" id="{923A9C77-3F20-9541-9797-9E6C572C78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674215"/>
                <a:ext cx="638264" cy="352474"/>
              </a:xfrm>
              <a:prstGeom prst="rect">
                <a:avLst/>
              </a:prstGeom>
            </p:spPr>
          </p:pic>
          <p:pic>
            <p:nvPicPr>
              <p:cNvPr id="161" name="Imagen 160">
                <a:extLst>
                  <a:ext uri="{FF2B5EF4-FFF2-40B4-BE49-F238E27FC236}">
                    <a16:creationId xmlns:a16="http://schemas.microsoft.com/office/drawing/2014/main" id="{0BB76766-CF4F-0755-625C-D278133686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983439"/>
                <a:ext cx="638264" cy="352474"/>
              </a:xfrm>
              <a:prstGeom prst="rect">
                <a:avLst/>
              </a:prstGeom>
            </p:spPr>
          </p:pic>
          <p:pic>
            <p:nvPicPr>
              <p:cNvPr id="162" name="Imagen 161">
                <a:extLst>
                  <a:ext uri="{FF2B5EF4-FFF2-40B4-BE49-F238E27FC236}">
                    <a16:creationId xmlns:a16="http://schemas.microsoft.com/office/drawing/2014/main" id="{9F2E92C7-7C74-552F-1782-E319827E39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5292663"/>
                <a:ext cx="638264" cy="352474"/>
              </a:xfrm>
              <a:prstGeom prst="rect">
                <a:avLst/>
              </a:prstGeom>
            </p:spPr>
          </p:pic>
          <p:pic>
            <p:nvPicPr>
              <p:cNvPr id="163" name="Imagen 162">
                <a:extLst>
                  <a:ext uri="{FF2B5EF4-FFF2-40B4-BE49-F238E27FC236}">
                    <a16:creationId xmlns:a16="http://schemas.microsoft.com/office/drawing/2014/main" id="{5BC08BA2-93A5-33E1-B20E-CF168A9720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5601887"/>
                <a:ext cx="638264" cy="352474"/>
              </a:xfrm>
              <a:prstGeom prst="rect">
                <a:avLst/>
              </a:prstGeom>
            </p:spPr>
          </p:pic>
          <p:pic>
            <p:nvPicPr>
              <p:cNvPr id="164" name="Imagen 163">
                <a:extLst>
                  <a:ext uri="{FF2B5EF4-FFF2-40B4-BE49-F238E27FC236}">
                    <a16:creationId xmlns:a16="http://schemas.microsoft.com/office/drawing/2014/main" id="{C945FE9E-2CAC-74B6-A0CD-17EBA20A16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5911111"/>
                <a:ext cx="638264" cy="352474"/>
              </a:xfrm>
              <a:prstGeom prst="rect">
                <a:avLst/>
              </a:prstGeom>
            </p:spPr>
          </p:pic>
          <p:pic>
            <p:nvPicPr>
              <p:cNvPr id="165" name="Imagen 164">
                <a:extLst>
                  <a:ext uri="{FF2B5EF4-FFF2-40B4-BE49-F238E27FC236}">
                    <a16:creationId xmlns:a16="http://schemas.microsoft.com/office/drawing/2014/main" id="{6CA621E0-8D08-60AC-2E5E-468EDDA44D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6220329"/>
                <a:ext cx="638264" cy="352474"/>
              </a:xfrm>
              <a:prstGeom prst="rect">
                <a:avLst/>
              </a:prstGeom>
            </p:spPr>
          </p:pic>
        </p:grpSp>
      </p:grpSp>
      <p:grpSp>
        <p:nvGrpSpPr>
          <p:cNvPr id="128" name="Grupo 127">
            <a:extLst>
              <a:ext uri="{FF2B5EF4-FFF2-40B4-BE49-F238E27FC236}">
                <a16:creationId xmlns:a16="http://schemas.microsoft.com/office/drawing/2014/main" id="{9495F584-BB7B-649F-5BA0-30E80D78E82E}"/>
              </a:ext>
            </a:extLst>
          </p:cNvPr>
          <p:cNvGrpSpPr/>
          <p:nvPr/>
        </p:nvGrpSpPr>
        <p:grpSpPr>
          <a:xfrm>
            <a:off x="6205786" y="119550"/>
            <a:ext cx="5541663" cy="6778315"/>
            <a:chOff x="6205786" y="119550"/>
            <a:chExt cx="5541663" cy="6778315"/>
          </a:xfrm>
        </p:grpSpPr>
        <p:sp>
          <p:nvSpPr>
            <p:cNvPr id="129" name="Rectangle 17">
              <a:extLst>
                <a:ext uri="{FF2B5EF4-FFF2-40B4-BE49-F238E27FC236}">
                  <a16:creationId xmlns:a16="http://schemas.microsoft.com/office/drawing/2014/main" id="{3EF553BB-2B46-2186-6232-5A2B2B1E0BDC}"/>
                </a:ext>
              </a:extLst>
            </p:cNvPr>
            <p:cNvSpPr/>
            <p:nvPr/>
          </p:nvSpPr>
          <p:spPr>
            <a:xfrm>
              <a:off x="11225245" y="4069452"/>
              <a:ext cx="522204" cy="2657736"/>
            </a:xfrm>
            <a:prstGeom prst="rect">
              <a:avLst/>
            </a:prstGeom>
            <a:solidFill>
              <a:srgbClr val="00FF00"/>
            </a:solidFill>
            <a:ln>
              <a:no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0" name="Freeform: Shape 158">
              <a:extLst>
                <a:ext uri="{FF2B5EF4-FFF2-40B4-BE49-F238E27FC236}">
                  <a16:creationId xmlns:a16="http://schemas.microsoft.com/office/drawing/2014/main" id="{157C1F4D-2547-CE8D-7B41-3E580F36988C}"/>
                </a:ext>
              </a:extLst>
            </p:cNvPr>
            <p:cNvSpPr/>
            <p:nvPr/>
          </p:nvSpPr>
          <p:spPr>
            <a:xfrm>
              <a:off x="6205786" y="119550"/>
              <a:ext cx="5395162" cy="6607323"/>
            </a:xfrm>
            <a:custGeom>
              <a:avLst/>
              <a:gdLst>
                <a:gd name="connsiteX0" fmla="*/ 0 w 5395162"/>
                <a:gd name="connsiteY0" fmla="*/ 0 h 6607323"/>
                <a:gd name="connsiteX1" fmla="*/ 5395162 w 5395162"/>
                <a:gd name="connsiteY1" fmla="*/ 0 h 6607323"/>
                <a:gd name="connsiteX2" fmla="*/ 5395162 w 5395162"/>
                <a:gd name="connsiteY2" fmla="*/ 3949902 h 6607323"/>
                <a:gd name="connsiteX3" fmla="*/ 5230980 w 5395162"/>
                <a:gd name="connsiteY3" fmla="*/ 3949902 h 6607323"/>
                <a:gd name="connsiteX4" fmla="*/ 5032614 w 5395162"/>
                <a:gd name="connsiteY4" fmla="*/ 4148268 h 6607323"/>
                <a:gd name="connsiteX5" fmla="*/ 5032614 w 5395162"/>
                <a:gd name="connsiteY5" fmla="*/ 6607209 h 6607323"/>
                <a:gd name="connsiteX6" fmla="*/ 5032625 w 5395162"/>
                <a:gd name="connsiteY6" fmla="*/ 6607323 h 6607323"/>
                <a:gd name="connsiteX7" fmla="*/ 0 w 5395162"/>
                <a:gd name="connsiteY7" fmla="*/ 6607323 h 660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5162" h="6607323">
                  <a:moveTo>
                    <a:pt x="0" y="0"/>
                  </a:moveTo>
                  <a:lnTo>
                    <a:pt x="5395162" y="0"/>
                  </a:lnTo>
                  <a:lnTo>
                    <a:pt x="5395162" y="3949902"/>
                  </a:lnTo>
                  <a:lnTo>
                    <a:pt x="5230980" y="3949902"/>
                  </a:lnTo>
                  <a:cubicBezTo>
                    <a:pt x="5121425" y="3949902"/>
                    <a:pt x="5032614" y="4038713"/>
                    <a:pt x="5032614" y="4148268"/>
                  </a:cubicBezTo>
                  <a:lnTo>
                    <a:pt x="5032614" y="6607209"/>
                  </a:lnTo>
                  <a:lnTo>
                    <a:pt x="5032625" y="6607323"/>
                  </a:lnTo>
                  <a:lnTo>
                    <a:pt x="0" y="6607323"/>
                  </a:lnTo>
                  <a:close/>
                </a:path>
              </a:pathLst>
            </a:custGeom>
            <a:solidFill>
              <a:srgbClr val="FDFDFD"/>
            </a:solidFill>
            <a:ln>
              <a:no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TextBox 18">
              <a:extLst>
                <a:ext uri="{FF2B5EF4-FFF2-40B4-BE49-F238E27FC236}">
                  <a16:creationId xmlns:a16="http://schemas.microsoft.com/office/drawing/2014/main" id="{7FD036EC-FDFB-7D4F-F7B9-2BE8F4E20606}"/>
                </a:ext>
              </a:extLst>
            </p:cNvPr>
            <p:cNvSpPr txBox="1"/>
            <p:nvPr/>
          </p:nvSpPr>
          <p:spPr>
            <a:xfrm>
              <a:off x="11252914" y="5595360"/>
              <a:ext cx="461665" cy="1302505"/>
            </a:xfrm>
            <a:prstGeom prst="rect">
              <a:avLst/>
            </a:prstGeom>
            <a:noFill/>
          </p:spPr>
          <p:txBody>
            <a:bodyPr vert="vert270" wrap="square" rtlCol="0">
              <a:spAutoFit/>
            </a:bodyPr>
            <a:lstStyle/>
            <a:p>
              <a:pPr algn="ctr"/>
              <a:r>
                <a:rPr lang="en-US" b="1" dirty="0">
                  <a:solidFill>
                    <a:schemeClr val="bg1"/>
                  </a:solidFill>
                </a:rPr>
                <a:t>PAGE 39</a:t>
              </a:r>
            </a:p>
          </p:txBody>
        </p:sp>
      </p:grpSp>
      <p:grpSp>
        <p:nvGrpSpPr>
          <p:cNvPr id="3" name="Grupo 2">
            <a:extLst>
              <a:ext uri="{FF2B5EF4-FFF2-40B4-BE49-F238E27FC236}">
                <a16:creationId xmlns:a16="http://schemas.microsoft.com/office/drawing/2014/main" id="{477BA4B3-7331-AE27-1203-BE896DEFBF09}"/>
              </a:ext>
            </a:extLst>
          </p:cNvPr>
          <p:cNvGrpSpPr/>
          <p:nvPr/>
        </p:nvGrpSpPr>
        <p:grpSpPr>
          <a:xfrm>
            <a:off x="589221" y="1142862"/>
            <a:ext cx="5428034" cy="5353931"/>
            <a:chOff x="6172914" y="1142862"/>
            <a:chExt cx="5428034" cy="5353931"/>
          </a:xfrm>
        </p:grpSpPr>
        <p:cxnSp>
          <p:nvCxnSpPr>
            <p:cNvPr id="4" name="Straight Connector 6">
              <a:extLst>
                <a:ext uri="{FF2B5EF4-FFF2-40B4-BE49-F238E27FC236}">
                  <a16:creationId xmlns:a16="http://schemas.microsoft.com/office/drawing/2014/main" id="{9FF616DF-C78C-45AE-34DD-7C84F3FA393E}"/>
                </a:ext>
              </a:extLst>
            </p:cNvPr>
            <p:cNvCxnSpPr>
              <a:cxnSpLocks/>
            </p:cNvCxnSpPr>
            <p:nvPr/>
          </p:nvCxnSpPr>
          <p:spPr>
            <a:xfrm>
              <a:off x="6172914" y="1142862"/>
              <a:ext cx="5428034"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5" name="Straight Connector 147">
              <a:extLst>
                <a:ext uri="{FF2B5EF4-FFF2-40B4-BE49-F238E27FC236}">
                  <a16:creationId xmlns:a16="http://schemas.microsoft.com/office/drawing/2014/main" id="{4758F3A5-66C0-2B65-AE56-884CAAF9E8FA}"/>
                </a:ext>
              </a:extLst>
            </p:cNvPr>
            <p:cNvCxnSpPr>
              <a:cxnSpLocks/>
            </p:cNvCxnSpPr>
            <p:nvPr/>
          </p:nvCxnSpPr>
          <p:spPr>
            <a:xfrm>
              <a:off x="6172914" y="1554703"/>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 name="Straight Connector 148">
              <a:extLst>
                <a:ext uri="{FF2B5EF4-FFF2-40B4-BE49-F238E27FC236}">
                  <a16:creationId xmlns:a16="http://schemas.microsoft.com/office/drawing/2014/main" id="{128E4682-D532-E0AF-F644-AA6DA469713A}"/>
                </a:ext>
              </a:extLst>
            </p:cNvPr>
            <p:cNvCxnSpPr>
              <a:cxnSpLocks/>
            </p:cNvCxnSpPr>
            <p:nvPr/>
          </p:nvCxnSpPr>
          <p:spPr>
            <a:xfrm>
              <a:off x="6172914" y="3202067"/>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9" name="Straight Connector 149">
              <a:extLst>
                <a:ext uri="{FF2B5EF4-FFF2-40B4-BE49-F238E27FC236}">
                  <a16:creationId xmlns:a16="http://schemas.microsoft.com/office/drawing/2014/main" id="{806B3075-34D9-17E8-93B9-D51F8BFBB1BD}"/>
                </a:ext>
              </a:extLst>
            </p:cNvPr>
            <p:cNvCxnSpPr>
              <a:cxnSpLocks/>
            </p:cNvCxnSpPr>
            <p:nvPr/>
          </p:nvCxnSpPr>
          <p:spPr>
            <a:xfrm>
              <a:off x="6172914" y="3613908"/>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0" name="Straight Connector 150">
              <a:extLst>
                <a:ext uri="{FF2B5EF4-FFF2-40B4-BE49-F238E27FC236}">
                  <a16:creationId xmlns:a16="http://schemas.microsoft.com/office/drawing/2014/main" id="{E3E30EAA-2641-F836-D774-267DF5DD6BF4}"/>
                </a:ext>
              </a:extLst>
            </p:cNvPr>
            <p:cNvCxnSpPr>
              <a:cxnSpLocks/>
            </p:cNvCxnSpPr>
            <p:nvPr/>
          </p:nvCxnSpPr>
          <p:spPr>
            <a:xfrm>
              <a:off x="6172914" y="4025749"/>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6" name="Straight Connector 151">
              <a:extLst>
                <a:ext uri="{FF2B5EF4-FFF2-40B4-BE49-F238E27FC236}">
                  <a16:creationId xmlns:a16="http://schemas.microsoft.com/office/drawing/2014/main" id="{ED55B8AB-7C27-284C-A15B-4F508B04F79E}"/>
                </a:ext>
              </a:extLst>
            </p:cNvPr>
            <p:cNvCxnSpPr>
              <a:cxnSpLocks/>
            </p:cNvCxnSpPr>
            <p:nvPr/>
          </p:nvCxnSpPr>
          <p:spPr>
            <a:xfrm>
              <a:off x="6172914" y="443759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7" name="Straight Connector 152">
              <a:extLst>
                <a:ext uri="{FF2B5EF4-FFF2-40B4-BE49-F238E27FC236}">
                  <a16:creationId xmlns:a16="http://schemas.microsoft.com/office/drawing/2014/main" id="{00F743E2-99B4-00EA-FA11-F674D6C670DE}"/>
                </a:ext>
              </a:extLst>
            </p:cNvPr>
            <p:cNvCxnSpPr>
              <a:cxnSpLocks/>
            </p:cNvCxnSpPr>
            <p:nvPr/>
          </p:nvCxnSpPr>
          <p:spPr>
            <a:xfrm>
              <a:off x="6172914" y="4849431"/>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8" name="Straight Connector 153">
              <a:extLst>
                <a:ext uri="{FF2B5EF4-FFF2-40B4-BE49-F238E27FC236}">
                  <a16:creationId xmlns:a16="http://schemas.microsoft.com/office/drawing/2014/main" id="{EFE24485-2846-8BEE-B9F9-DF3468BB67A7}"/>
                </a:ext>
              </a:extLst>
            </p:cNvPr>
            <p:cNvCxnSpPr>
              <a:cxnSpLocks/>
            </p:cNvCxnSpPr>
            <p:nvPr/>
          </p:nvCxnSpPr>
          <p:spPr>
            <a:xfrm>
              <a:off x="6172914" y="5261272"/>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9" name="Straight Connector 154">
              <a:extLst>
                <a:ext uri="{FF2B5EF4-FFF2-40B4-BE49-F238E27FC236}">
                  <a16:creationId xmlns:a16="http://schemas.microsoft.com/office/drawing/2014/main" id="{2B24699C-8A1F-7F84-9F6E-C9BB53E44098}"/>
                </a:ext>
              </a:extLst>
            </p:cNvPr>
            <p:cNvCxnSpPr>
              <a:cxnSpLocks/>
            </p:cNvCxnSpPr>
            <p:nvPr/>
          </p:nvCxnSpPr>
          <p:spPr>
            <a:xfrm>
              <a:off x="6172914" y="567311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0" name="Straight Connector 155">
              <a:extLst>
                <a:ext uri="{FF2B5EF4-FFF2-40B4-BE49-F238E27FC236}">
                  <a16:creationId xmlns:a16="http://schemas.microsoft.com/office/drawing/2014/main" id="{36BD3358-2DE2-FE2D-7804-74668AC46AE1}"/>
                </a:ext>
              </a:extLst>
            </p:cNvPr>
            <p:cNvCxnSpPr>
              <a:cxnSpLocks/>
            </p:cNvCxnSpPr>
            <p:nvPr/>
          </p:nvCxnSpPr>
          <p:spPr>
            <a:xfrm>
              <a:off x="6172914" y="6084954"/>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1" name="Straight Connector 156">
              <a:extLst>
                <a:ext uri="{FF2B5EF4-FFF2-40B4-BE49-F238E27FC236}">
                  <a16:creationId xmlns:a16="http://schemas.microsoft.com/office/drawing/2014/main" id="{F8B9D7AC-6AFE-A0F6-6AC8-F22DD308B8A9}"/>
                </a:ext>
              </a:extLst>
            </p:cNvPr>
            <p:cNvCxnSpPr>
              <a:cxnSpLocks/>
            </p:cNvCxnSpPr>
            <p:nvPr/>
          </p:nvCxnSpPr>
          <p:spPr>
            <a:xfrm>
              <a:off x="6172914" y="649679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2" name="Straight Connector 147">
              <a:extLst>
                <a:ext uri="{FF2B5EF4-FFF2-40B4-BE49-F238E27FC236}">
                  <a16:creationId xmlns:a16="http://schemas.microsoft.com/office/drawing/2014/main" id="{8C93BF99-D52A-898B-2F5F-52CA8DAC1B03}"/>
                </a:ext>
              </a:extLst>
            </p:cNvPr>
            <p:cNvCxnSpPr>
              <a:cxnSpLocks/>
            </p:cNvCxnSpPr>
            <p:nvPr/>
          </p:nvCxnSpPr>
          <p:spPr>
            <a:xfrm>
              <a:off x="6172914" y="1966544"/>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3" name="Straight Connector 147">
              <a:extLst>
                <a:ext uri="{FF2B5EF4-FFF2-40B4-BE49-F238E27FC236}">
                  <a16:creationId xmlns:a16="http://schemas.microsoft.com/office/drawing/2014/main" id="{F78A7EAC-C796-DB5C-36CC-2C93F08629DF}"/>
                </a:ext>
              </a:extLst>
            </p:cNvPr>
            <p:cNvCxnSpPr>
              <a:cxnSpLocks/>
            </p:cNvCxnSpPr>
            <p:nvPr/>
          </p:nvCxnSpPr>
          <p:spPr>
            <a:xfrm>
              <a:off x="6172914" y="2378385"/>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4" name="Straight Connector 147">
              <a:extLst>
                <a:ext uri="{FF2B5EF4-FFF2-40B4-BE49-F238E27FC236}">
                  <a16:creationId xmlns:a16="http://schemas.microsoft.com/office/drawing/2014/main" id="{206925D7-10C0-1B31-A199-B4401AAFC83E}"/>
                </a:ext>
              </a:extLst>
            </p:cNvPr>
            <p:cNvCxnSpPr>
              <a:cxnSpLocks/>
            </p:cNvCxnSpPr>
            <p:nvPr/>
          </p:nvCxnSpPr>
          <p:spPr>
            <a:xfrm>
              <a:off x="6172914" y="2790226"/>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grpSp>
      <p:grpSp>
        <p:nvGrpSpPr>
          <p:cNvPr id="75" name="Grupo 74">
            <a:extLst>
              <a:ext uri="{FF2B5EF4-FFF2-40B4-BE49-F238E27FC236}">
                <a16:creationId xmlns:a16="http://schemas.microsoft.com/office/drawing/2014/main" id="{E3520D65-682E-3B95-FBF5-B4178405A41F}"/>
              </a:ext>
            </a:extLst>
          </p:cNvPr>
          <p:cNvGrpSpPr/>
          <p:nvPr/>
        </p:nvGrpSpPr>
        <p:grpSpPr>
          <a:xfrm>
            <a:off x="6130762" y="1139618"/>
            <a:ext cx="5428034" cy="5353931"/>
            <a:chOff x="6172914" y="1142862"/>
            <a:chExt cx="5428034" cy="5353931"/>
          </a:xfrm>
        </p:grpSpPr>
        <p:cxnSp>
          <p:nvCxnSpPr>
            <p:cNvPr id="76" name="Straight Connector 6">
              <a:extLst>
                <a:ext uri="{FF2B5EF4-FFF2-40B4-BE49-F238E27FC236}">
                  <a16:creationId xmlns:a16="http://schemas.microsoft.com/office/drawing/2014/main" id="{C3299414-0993-9B3A-36B5-A9ADE4F5482C}"/>
                </a:ext>
              </a:extLst>
            </p:cNvPr>
            <p:cNvCxnSpPr>
              <a:cxnSpLocks/>
            </p:cNvCxnSpPr>
            <p:nvPr/>
          </p:nvCxnSpPr>
          <p:spPr>
            <a:xfrm>
              <a:off x="6172914" y="1142862"/>
              <a:ext cx="5428034"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7" name="Straight Connector 147">
              <a:extLst>
                <a:ext uri="{FF2B5EF4-FFF2-40B4-BE49-F238E27FC236}">
                  <a16:creationId xmlns:a16="http://schemas.microsoft.com/office/drawing/2014/main" id="{09ED499C-314F-B4CC-9195-14509EC40F76}"/>
                </a:ext>
              </a:extLst>
            </p:cNvPr>
            <p:cNvCxnSpPr>
              <a:cxnSpLocks/>
            </p:cNvCxnSpPr>
            <p:nvPr/>
          </p:nvCxnSpPr>
          <p:spPr>
            <a:xfrm>
              <a:off x="6172914" y="1554703"/>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8" name="Straight Connector 148">
              <a:extLst>
                <a:ext uri="{FF2B5EF4-FFF2-40B4-BE49-F238E27FC236}">
                  <a16:creationId xmlns:a16="http://schemas.microsoft.com/office/drawing/2014/main" id="{DCC73658-8C6F-514E-8B05-0CFB28022095}"/>
                </a:ext>
              </a:extLst>
            </p:cNvPr>
            <p:cNvCxnSpPr>
              <a:cxnSpLocks/>
            </p:cNvCxnSpPr>
            <p:nvPr/>
          </p:nvCxnSpPr>
          <p:spPr>
            <a:xfrm>
              <a:off x="6172914" y="3202067"/>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9" name="Straight Connector 149">
              <a:extLst>
                <a:ext uri="{FF2B5EF4-FFF2-40B4-BE49-F238E27FC236}">
                  <a16:creationId xmlns:a16="http://schemas.microsoft.com/office/drawing/2014/main" id="{69D4ADFB-8F57-38F6-3D32-33517D21F823}"/>
                </a:ext>
              </a:extLst>
            </p:cNvPr>
            <p:cNvCxnSpPr>
              <a:cxnSpLocks/>
            </p:cNvCxnSpPr>
            <p:nvPr/>
          </p:nvCxnSpPr>
          <p:spPr>
            <a:xfrm>
              <a:off x="6172914" y="3613908"/>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0" name="Straight Connector 150">
              <a:extLst>
                <a:ext uri="{FF2B5EF4-FFF2-40B4-BE49-F238E27FC236}">
                  <a16:creationId xmlns:a16="http://schemas.microsoft.com/office/drawing/2014/main" id="{6D9E93F0-B65D-F59C-A437-B3BB813D74BA}"/>
                </a:ext>
              </a:extLst>
            </p:cNvPr>
            <p:cNvCxnSpPr>
              <a:cxnSpLocks/>
            </p:cNvCxnSpPr>
            <p:nvPr/>
          </p:nvCxnSpPr>
          <p:spPr>
            <a:xfrm>
              <a:off x="6172914" y="4025749"/>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1" name="Straight Connector 151">
              <a:extLst>
                <a:ext uri="{FF2B5EF4-FFF2-40B4-BE49-F238E27FC236}">
                  <a16:creationId xmlns:a16="http://schemas.microsoft.com/office/drawing/2014/main" id="{AEB8D9DC-E565-8B88-331A-8F960DB4552D}"/>
                </a:ext>
              </a:extLst>
            </p:cNvPr>
            <p:cNvCxnSpPr>
              <a:cxnSpLocks/>
            </p:cNvCxnSpPr>
            <p:nvPr/>
          </p:nvCxnSpPr>
          <p:spPr>
            <a:xfrm>
              <a:off x="6172914" y="443759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2" name="Straight Connector 152">
              <a:extLst>
                <a:ext uri="{FF2B5EF4-FFF2-40B4-BE49-F238E27FC236}">
                  <a16:creationId xmlns:a16="http://schemas.microsoft.com/office/drawing/2014/main" id="{CE01C0FF-56A0-A097-D5F2-06E444199AD4}"/>
                </a:ext>
              </a:extLst>
            </p:cNvPr>
            <p:cNvCxnSpPr>
              <a:cxnSpLocks/>
            </p:cNvCxnSpPr>
            <p:nvPr/>
          </p:nvCxnSpPr>
          <p:spPr>
            <a:xfrm>
              <a:off x="6172914" y="4849431"/>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3" name="Straight Connector 153">
              <a:extLst>
                <a:ext uri="{FF2B5EF4-FFF2-40B4-BE49-F238E27FC236}">
                  <a16:creationId xmlns:a16="http://schemas.microsoft.com/office/drawing/2014/main" id="{73DC8573-C701-443C-7660-F9E09790AFCF}"/>
                </a:ext>
              </a:extLst>
            </p:cNvPr>
            <p:cNvCxnSpPr>
              <a:cxnSpLocks/>
            </p:cNvCxnSpPr>
            <p:nvPr/>
          </p:nvCxnSpPr>
          <p:spPr>
            <a:xfrm>
              <a:off x="6172914" y="5261272"/>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4" name="Straight Connector 154">
              <a:extLst>
                <a:ext uri="{FF2B5EF4-FFF2-40B4-BE49-F238E27FC236}">
                  <a16:creationId xmlns:a16="http://schemas.microsoft.com/office/drawing/2014/main" id="{3EF87366-F552-D67B-8FB3-7556366E7FED}"/>
                </a:ext>
              </a:extLst>
            </p:cNvPr>
            <p:cNvCxnSpPr>
              <a:cxnSpLocks/>
            </p:cNvCxnSpPr>
            <p:nvPr/>
          </p:nvCxnSpPr>
          <p:spPr>
            <a:xfrm>
              <a:off x="6172914" y="567311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5" name="Straight Connector 155">
              <a:extLst>
                <a:ext uri="{FF2B5EF4-FFF2-40B4-BE49-F238E27FC236}">
                  <a16:creationId xmlns:a16="http://schemas.microsoft.com/office/drawing/2014/main" id="{BF280C83-E21F-6324-886B-4646ED243759}"/>
                </a:ext>
              </a:extLst>
            </p:cNvPr>
            <p:cNvCxnSpPr>
              <a:cxnSpLocks/>
            </p:cNvCxnSpPr>
            <p:nvPr/>
          </p:nvCxnSpPr>
          <p:spPr>
            <a:xfrm>
              <a:off x="6172914" y="6084954"/>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6" name="Straight Connector 156">
              <a:extLst>
                <a:ext uri="{FF2B5EF4-FFF2-40B4-BE49-F238E27FC236}">
                  <a16:creationId xmlns:a16="http://schemas.microsoft.com/office/drawing/2014/main" id="{3A7BEB74-4E8C-1350-4DA9-2423A01B1060}"/>
                </a:ext>
              </a:extLst>
            </p:cNvPr>
            <p:cNvCxnSpPr>
              <a:cxnSpLocks/>
            </p:cNvCxnSpPr>
            <p:nvPr/>
          </p:nvCxnSpPr>
          <p:spPr>
            <a:xfrm>
              <a:off x="6172914" y="649679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7" name="Straight Connector 147">
              <a:extLst>
                <a:ext uri="{FF2B5EF4-FFF2-40B4-BE49-F238E27FC236}">
                  <a16:creationId xmlns:a16="http://schemas.microsoft.com/office/drawing/2014/main" id="{BE0F0B80-68CF-43C8-34B6-0AB55B478DEC}"/>
                </a:ext>
              </a:extLst>
            </p:cNvPr>
            <p:cNvCxnSpPr>
              <a:cxnSpLocks/>
            </p:cNvCxnSpPr>
            <p:nvPr/>
          </p:nvCxnSpPr>
          <p:spPr>
            <a:xfrm>
              <a:off x="6172914" y="1966544"/>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8" name="Straight Connector 147">
              <a:extLst>
                <a:ext uri="{FF2B5EF4-FFF2-40B4-BE49-F238E27FC236}">
                  <a16:creationId xmlns:a16="http://schemas.microsoft.com/office/drawing/2014/main" id="{43801DF8-61D0-E5D6-56A7-A18FE95CE91F}"/>
                </a:ext>
              </a:extLst>
            </p:cNvPr>
            <p:cNvCxnSpPr>
              <a:cxnSpLocks/>
            </p:cNvCxnSpPr>
            <p:nvPr/>
          </p:nvCxnSpPr>
          <p:spPr>
            <a:xfrm>
              <a:off x="6172914" y="2378385"/>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9" name="Straight Connector 147">
              <a:extLst>
                <a:ext uri="{FF2B5EF4-FFF2-40B4-BE49-F238E27FC236}">
                  <a16:creationId xmlns:a16="http://schemas.microsoft.com/office/drawing/2014/main" id="{655266DE-7371-1680-8269-4836DBBA977E}"/>
                </a:ext>
              </a:extLst>
            </p:cNvPr>
            <p:cNvCxnSpPr>
              <a:cxnSpLocks/>
            </p:cNvCxnSpPr>
            <p:nvPr/>
          </p:nvCxnSpPr>
          <p:spPr>
            <a:xfrm>
              <a:off x="6172914" y="2790226"/>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grpSp>
      <p:sp>
        <p:nvSpPr>
          <p:cNvPr id="93" name="CuadroTexto 92">
            <a:extLst>
              <a:ext uri="{FF2B5EF4-FFF2-40B4-BE49-F238E27FC236}">
                <a16:creationId xmlns:a16="http://schemas.microsoft.com/office/drawing/2014/main" id="{D0B7B7C7-A77C-9019-CB9A-8CA0140ACB3B}"/>
              </a:ext>
            </a:extLst>
          </p:cNvPr>
          <p:cNvSpPr txBox="1"/>
          <p:nvPr/>
        </p:nvSpPr>
        <p:spPr>
          <a:xfrm>
            <a:off x="6393032" y="744127"/>
            <a:ext cx="4745133" cy="1338828"/>
          </a:xfrm>
          <a:prstGeom prst="rect">
            <a:avLst/>
          </a:prstGeom>
          <a:noFill/>
        </p:spPr>
        <p:txBody>
          <a:bodyPr wrap="square" rtlCol="0">
            <a:spAutoFit/>
          </a:bodyPr>
          <a:lstStyle/>
          <a:p>
            <a:pPr algn="just">
              <a:lnSpc>
                <a:spcPct val="150000"/>
              </a:lnSpc>
            </a:pPr>
            <a:r>
              <a:rPr lang="es-ES" dirty="0" smtClean="0">
                <a:solidFill>
                  <a:schemeClr val="bg1">
                    <a:lumMod val="50000"/>
                  </a:schemeClr>
                </a:solidFill>
                <a:latin typeface="Agency FB" panose="020B0503020202020204" pitchFamily="34" charset="0"/>
              </a:rPr>
              <a:t>2) </a:t>
            </a:r>
            <a:r>
              <a:rPr lang="en-US" dirty="0" smtClean="0">
                <a:solidFill>
                  <a:schemeClr val="bg1">
                    <a:lumMod val="50000"/>
                  </a:schemeClr>
                </a:solidFill>
                <a:latin typeface="Agency FB" panose="020B0503020202020204" pitchFamily="34" charset="0"/>
              </a:rPr>
              <a:t>Having </a:t>
            </a:r>
            <a:r>
              <a:rPr lang="en-US" dirty="0">
                <a:solidFill>
                  <a:schemeClr val="bg1">
                    <a:lumMod val="50000"/>
                  </a:schemeClr>
                </a:solidFill>
                <a:latin typeface="Agency FB" panose="020B0503020202020204" pitchFamily="34" charset="0"/>
              </a:rPr>
              <a:t>ADAS that will show the traffic dynamics from perspectives that would otherwise be almost impossible to imagine</a:t>
            </a:r>
            <a:r>
              <a:rPr lang="en-US" dirty="0" smtClean="0">
                <a:solidFill>
                  <a:schemeClr val="bg1">
                    <a:lumMod val="50000"/>
                  </a:schemeClr>
                </a:solidFill>
                <a:latin typeface="Agency FB" panose="020B0503020202020204" pitchFamily="34" charset="0"/>
              </a:rPr>
              <a:t>.</a:t>
            </a:r>
            <a:endParaRPr lang="es-ES" dirty="0">
              <a:solidFill>
                <a:schemeClr val="bg1">
                  <a:lumMod val="50000"/>
                </a:schemeClr>
              </a:solidFill>
              <a:latin typeface="Agency FB" panose="020B0503020202020204" pitchFamily="34" charset="0"/>
            </a:endParaRPr>
          </a:p>
        </p:txBody>
      </p:sp>
      <p:sp>
        <p:nvSpPr>
          <p:cNvPr id="94" name="CuadroTexto 93">
            <a:extLst>
              <a:ext uri="{FF2B5EF4-FFF2-40B4-BE49-F238E27FC236}">
                <a16:creationId xmlns:a16="http://schemas.microsoft.com/office/drawing/2014/main" id="{C2AB2695-9C24-08E8-CCE7-654ECB30AB68}"/>
              </a:ext>
            </a:extLst>
          </p:cNvPr>
          <p:cNvSpPr txBox="1"/>
          <p:nvPr/>
        </p:nvSpPr>
        <p:spPr>
          <a:xfrm>
            <a:off x="854736" y="711696"/>
            <a:ext cx="4745133" cy="2585323"/>
          </a:xfrm>
          <a:prstGeom prst="rect">
            <a:avLst/>
          </a:prstGeom>
          <a:noFill/>
        </p:spPr>
        <p:txBody>
          <a:bodyPr wrap="square" rtlCol="0">
            <a:spAutoFit/>
          </a:bodyPr>
          <a:lstStyle/>
          <a:p>
            <a:pPr algn="just">
              <a:lnSpc>
                <a:spcPct val="150000"/>
              </a:lnSpc>
            </a:pPr>
            <a:r>
              <a:rPr lang="en-US" dirty="0">
                <a:solidFill>
                  <a:schemeClr val="bg1">
                    <a:lumMod val="50000"/>
                  </a:schemeClr>
                </a:solidFill>
                <a:latin typeface="Agency FB" panose="020B0503020202020204" pitchFamily="34" charset="0"/>
              </a:rPr>
              <a:t>How, in a few minutes, can </a:t>
            </a:r>
            <a:r>
              <a:rPr lang="en-US" dirty="0" smtClean="0">
                <a:solidFill>
                  <a:schemeClr val="bg1">
                    <a:lumMod val="50000"/>
                  </a:schemeClr>
                </a:solidFill>
                <a:latin typeface="Agency FB" panose="020B0503020202020204" pitchFamily="34" charset="0"/>
              </a:rPr>
              <a:t>drivers </a:t>
            </a:r>
            <a:r>
              <a:rPr lang="en-US" dirty="0">
                <a:solidFill>
                  <a:schemeClr val="bg1">
                    <a:lumMod val="50000"/>
                  </a:schemeClr>
                </a:solidFill>
                <a:latin typeface="Agency FB" panose="020B0503020202020204" pitchFamily="34" charset="0"/>
              </a:rPr>
              <a:t>change their behavior forever? By using two techniques:</a:t>
            </a:r>
          </a:p>
          <a:p>
            <a:pPr algn="just">
              <a:lnSpc>
                <a:spcPct val="150000"/>
              </a:lnSpc>
            </a:pPr>
            <a:r>
              <a:rPr lang="en-US" dirty="0">
                <a:solidFill>
                  <a:schemeClr val="bg1">
                    <a:lumMod val="50000"/>
                  </a:schemeClr>
                </a:solidFill>
                <a:latin typeface="Agency FB" panose="020B0503020202020204" pitchFamily="34" charset="0"/>
              </a:rPr>
              <a:t>1) At all times, the student-driver observes a lane to the left where vehicles with traditional driving operate.</a:t>
            </a:r>
          </a:p>
          <a:p>
            <a:pPr algn="just">
              <a:lnSpc>
                <a:spcPct val="150000"/>
              </a:lnSpc>
            </a:pPr>
            <a:r>
              <a:rPr lang="en-US" dirty="0">
                <a:solidFill>
                  <a:schemeClr val="bg1">
                    <a:lumMod val="50000"/>
                  </a:schemeClr>
                </a:solidFill>
                <a:latin typeface="Agency FB" panose="020B0503020202020204" pitchFamily="34" charset="0"/>
              </a:rPr>
              <a:t>In this way, they compare what happens when driving with one technique or another.</a:t>
            </a:r>
            <a:endParaRPr lang="es-ES" dirty="0">
              <a:solidFill>
                <a:schemeClr val="bg1">
                  <a:lumMod val="50000"/>
                </a:schemeClr>
              </a:solidFill>
              <a:latin typeface="Agency FB" panose="020B0503020202020204" pitchFamily="34" charset="0"/>
            </a:endParaRPr>
          </a:p>
        </p:txBody>
      </p:sp>
      <p:sp>
        <p:nvSpPr>
          <p:cNvPr id="91" name="TextBox 208">
            <a:extLst>
              <a:ext uri="{FF2B5EF4-FFF2-40B4-BE49-F238E27FC236}">
                <a16:creationId xmlns:a16="http://schemas.microsoft.com/office/drawing/2014/main" id="{92936456-809C-EC9A-9162-A6AA48226DC8}"/>
              </a:ext>
            </a:extLst>
          </p:cNvPr>
          <p:cNvSpPr txBox="1"/>
          <p:nvPr/>
        </p:nvSpPr>
        <p:spPr>
          <a:xfrm>
            <a:off x="891139" y="257421"/>
            <a:ext cx="4533997" cy="461665"/>
          </a:xfrm>
          <a:prstGeom prst="rect">
            <a:avLst/>
          </a:prstGeom>
          <a:noFill/>
        </p:spPr>
        <p:txBody>
          <a:bodyPr wrap="square" rtlCol="0">
            <a:spAutoFit/>
          </a:bodyPr>
          <a:lstStyle/>
          <a:p>
            <a:r>
              <a:rPr lang="en-US" sz="2400" dirty="0" smtClean="0">
                <a:solidFill>
                  <a:srgbClr val="0070C0"/>
                </a:solidFill>
                <a:latin typeface="Agency FB" panose="020B0503020202020204" pitchFamily="34" charset="0"/>
                <a:ea typeface="Hand Of Sean" panose="02000500000000000000" pitchFamily="2" charset="-128"/>
              </a:rPr>
              <a:t>How is the </a:t>
            </a:r>
            <a:r>
              <a:rPr lang="en-US" sz="2400" dirty="0" smtClean="0">
                <a:solidFill>
                  <a:srgbClr val="0070C0"/>
                </a:solidFill>
                <a:latin typeface="Agency FB" panose="020B0503020202020204" pitchFamily="34" charset="0"/>
                <a:ea typeface="Hand Of Sean" panose="02000500000000000000" pitchFamily="2" charset="-128"/>
              </a:rPr>
              <a:t>miracle worked</a:t>
            </a:r>
            <a:r>
              <a:rPr lang="en-US" sz="2400" dirty="0" smtClean="0">
                <a:solidFill>
                  <a:srgbClr val="0070C0"/>
                </a:solidFill>
                <a:latin typeface="Agency FB" panose="020B0503020202020204" pitchFamily="34" charset="0"/>
                <a:ea typeface="Hand Of Sean" panose="02000500000000000000" pitchFamily="2" charset="-128"/>
              </a:rPr>
              <a:t>?</a:t>
            </a:r>
            <a:endParaRPr lang="en-US" sz="2400" dirty="0">
              <a:solidFill>
                <a:srgbClr val="0070C0"/>
              </a:solidFill>
              <a:latin typeface="Agency FB" panose="020B0503020202020204" pitchFamily="34" charset="0"/>
              <a:ea typeface="Hand Of Sean" panose="02000500000000000000" pitchFamily="2" charset="-128"/>
            </a:endParaRPr>
          </a:p>
        </p:txBody>
      </p:sp>
      <p:pic>
        <p:nvPicPr>
          <p:cNvPr id="92" name="Imagen 91">
            <a:extLst>
              <a:ext uri="{FF2B5EF4-FFF2-40B4-BE49-F238E27FC236}">
                <a16:creationId xmlns:a16="http://schemas.microsoft.com/office/drawing/2014/main" id="{E2D7487D-569A-D71C-23DE-1F6843210E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6100" y="3870455"/>
            <a:ext cx="4523621" cy="2277819"/>
          </a:xfrm>
          <a:prstGeom prst="rect">
            <a:avLst/>
          </a:prstGeom>
          <a:ln>
            <a:solidFill>
              <a:schemeClr val="tx1">
                <a:lumMod val="50000"/>
                <a:lumOff val="50000"/>
              </a:schemeClr>
            </a:solidFill>
          </a:ln>
        </p:spPr>
      </p:pic>
      <p:pic>
        <p:nvPicPr>
          <p:cNvPr id="95" name="Imagen 94">
            <a:extLst>
              <a:ext uri="{FF2B5EF4-FFF2-40B4-BE49-F238E27FC236}">
                <a16:creationId xmlns:a16="http://schemas.microsoft.com/office/drawing/2014/main" id="{B7C5601C-7123-1E94-F235-AC8AA3FAA8F2}"/>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12128825">
            <a:off x="4759048" y="5555019"/>
            <a:ext cx="798378" cy="955881"/>
          </a:xfrm>
          <a:prstGeom prst="rect">
            <a:avLst/>
          </a:prstGeom>
        </p:spPr>
      </p:pic>
      <p:pic>
        <p:nvPicPr>
          <p:cNvPr id="131" name="Imagen 130">
            <a:extLst>
              <a:ext uri="{FF2B5EF4-FFF2-40B4-BE49-F238E27FC236}">
                <a16:creationId xmlns:a16="http://schemas.microsoft.com/office/drawing/2014/main" id="{779AA34A-D27C-DDF5-77EF-4769096F355D}"/>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12723715">
            <a:off x="857507" y="3357302"/>
            <a:ext cx="798378" cy="955881"/>
          </a:xfrm>
          <a:prstGeom prst="rect">
            <a:avLst/>
          </a:prstGeom>
        </p:spPr>
      </p:pic>
      <p:pic>
        <p:nvPicPr>
          <p:cNvPr id="133" name="Imagen 132">
            <a:extLst>
              <a:ext uri="{FF2B5EF4-FFF2-40B4-BE49-F238E27FC236}">
                <a16:creationId xmlns:a16="http://schemas.microsoft.com/office/drawing/2014/main" id="{25D4B31B-436D-5E00-C3BE-4C8DEF0B2344}"/>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443973" y="2064953"/>
            <a:ext cx="4618356" cy="4618356"/>
          </a:xfrm>
          <a:prstGeom prst="rect">
            <a:avLst/>
          </a:prstGeom>
          <a:ln>
            <a:solidFill>
              <a:schemeClr val="tx1">
                <a:lumMod val="50000"/>
                <a:lumOff val="50000"/>
              </a:schemeClr>
            </a:solidFill>
          </a:ln>
        </p:spPr>
      </p:pic>
      <p:pic>
        <p:nvPicPr>
          <p:cNvPr id="134" name="Imagen 133">
            <a:extLst>
              <a:ext uri="{FF2B5EF4-FFF2-40B4-BE49-F238E27FC236}">
                <a16:creationId xmlns:a16="http://schemas.microsoft.com/office/drawing/2014/main" id="{349C63A6-CF4A-755B-75C3-9DCF4067A04D}"/>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12128825">
            <a:off x="10292888" y="5821710"/>
            <a:ext cx="798378" cy="955881"/>
          </a:xfrm>
          <a:prstGeom prst="rect">
            <a:avLst/>
          </a:prstGeom>
        </p:spPr>
      </p:pic>
      <p:pic>
        <p:nvPicPr>
          <p:cNvPr id="138" name="Imagen 137">
            <a:extLst>
              <a:ext uri="{FF2B5EF4-FFF2-40B4-BE49-F238E27FC236}">
                <a16:creationId xmlns:a16="http://schemas.microsoft.com/office/drawing/2014/main" id="{21DCC92F-BBF5-6472-7BEB-FC9B5AA54593}"/>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12723715">
            <a:off x="6422395" y="1815369"/>
            <a:ext cx="798378" cy="955881"/>
          </a:xfrm>
          <a:prstGeom prst="rect">
            <a:avLst/>
          </a:prstGeom>
        </p:spPr>
      </p:pic>
    </p:spTree>
    <p:extLst>
      <p:ext uri="{BB962C8B-B14F-4D97-AF65-F5344CB8AC3E}">
        <p14:creationId xmlns:p14="http://schemas.microsoft.com/office/powerpoint/2010/main" val="2481360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75" name="Rectangle 174">
            <a:extLst>
              <a:ext uri="{FF2B5EF4-FFF2-40B4-BE49-F238E27FC236}">
                <a16:creationId xmlns:a16="http://schemas.microsoft.com/office/drawing/2014/main" id="{BC45525F-CA64-4D1D-A75E-E6290B229999}"/>
              </a:ext>
            </a:extLst>
          </p:cNvPr>
          <p:cNvSpPr/>
          <p:nvPr/>
        </p:nvSpPr>
        <p:spPr>
          <a:xfrm flipH="1">
            <a:off x="351445" y="4039091"/>
            <a:ext cx="522204" cy="2657736"/>
          </a:xfrm>
          <a:prstGeom prst="rect">
            <a:avLst/>
          </a:prstGeom>
          <a:solidFill>
            <a:srgbClr val="2E75B6"/>
          </a:solidFill>
          <a:ln>
            <a:noFill/>
          </a:ln>
          <a:effectLst>
            <a:outerShdw blurRad="50800" dist="635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6" name="Freeform: Shape 175">
            <a:extLst>
              <a:ext uri="{FF2B5EF4-FFF2-40B4-BE49-F238E27FC236}">
                <a16:creationId xmlns:a16="http://schemas.microsoft.com/office/drawing/2014/main" id="{4CCDAA36-0014-487F-9FC8-FB18AD79A536}"/>
              </a:ext>
            </a:extLst>
          </p:cNvPr>
          <p:cNvSpPr/>
          <p:nvPr/>
        </p:nvSpPr>
        <p:spPr>
          <a:xfrm flipH="1">
            <a:off x="497946" y="89189"/>
            <a:ext cx="5395162" cy="6607323"/>
          </a:xfrm>
          <a:custGeom>
            <a:avLst/>
            <a:gdLst>
              <a:gd name="connsiteX0" fmla="*/ 0 w 5395162"/>
              <a:gd name="connsiteY0" fmla="*/ 0 h 6607323"/>
              <a:gd name="connsiteX1" fmla="*/ 5395162 w 5395162"/>
              <a:gd name="connsiteY1" fmla="*/ 0 h 6607323"/>
              <a:gd name="connsiteX2" fmla="*/ 5395162 w 5395162"/>
              <a:gd name="connsiteY2" fmla="*/ 3949902 h 6607323"/>
              <a:gd name="connsiteX3" fmla="*/ 5230980 w 5395162"/>
              <a:gd name="connsiteY3" fmla="*/ 3949902 h 6607323"/>
              <a:gd name="connsiteX4" fmla="*/ 5032614 w 5395162"/>
              <a:gd name="connsiteY4" fmla="*/ 4148268 h 6607323"/>
              <a:gd name="connsiteX5" fmla="*/ 5032614 w 5395162"/>
              <a:gd name="connsiteY5" fmla="*/ 6607209 h 6607323"/>
              <a:gd name="connsiteX6" fmla="*/ 5032625 w 5395162"/>
              <a:gd name="connsiteY6" fmla="*/ 6607323 h 6607323"/>
              <a:gd name="connsiteX7" fmla="*/ 0 w 5395162"/>
              <a:gd name="connsiteY7" fmla="*/ 6607323 h 660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5162" h="6607323">
                <a:moveTo>
                  <a:pt x="0" y="0"/>
                </a:moveTo>
                <a:lnTo>
                  <a:pt x="5395162" y="0"/>
                </a:lnTo>
                <a:lnTo>
                  <a:pt x="5395162" y="3949902"/>
                </a:lnTo>
                <a:lnTo>
                  <a:pt x="5230980" y="3949902"/>
                </a:lnTo>
                <a:cubicBezTo>
                  <a:pt x="5121425" y="3949902"/>
                  <a:pt x="5032614" y="4038713"/>
                  <a:pt x="5032614" y="4148268"/>
                </a:cubicBezTo>
                <a:lnTo>
                  <a:pt x="5032614" y="6607209"/>
                </a:lnTo>
                <a:lnTo>
                  <a:pt x="5032625" y="6607323"/>
                </a:lnTo>
                <a:lnTo>
                  <a:pt x="0" y="6607323"/>
                </a:lnTo>
                <a:close/>
              </a:path>
            </a:pathLst>
          </a:custGeom>
          <a:solidFill>
            <a:srgbClr val="FDFDFD"/>
          </a:solidFill>
          <a:ln>
            <a:noFill/>
          </a:ln>
          <a:effectLst>
            <a:outerShdw blurRad="50800" dist="762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TextBox 188">
            <a:extLst>
              <a:ext uri="{FF2B5EF4-FFF2-40B4-BE49-F238E27FC236}">
                <a16:creationId xmlns:a16="http://schemas.microsoft.com/office/drawing/2014/main" id="{028D77CE-26CC-48A3-92E2-0D112FD9E9FA}"/>
              </a:ext>
            </a:extLst>
          </p:cNvPr>
          <p:cNvSpPr txBox="1"/>
          <p:nvPr/>
        </p:nvSpPr>
        <p:spPr>
          <a:xfrm flipH="1">
            <a:off x="384315" y="5564999"/>
            <a:ext cx="461665" cy="1302505"/>
          </a:xfrm>
          <a:prstGeom prst="rect">
            <a:avLst/>
          </a:prstGeom>
          <a:noFill/>
        </p:spPr>
        <p:txBody>
          <a:bodyPr vert="vert270" wrap="square" rtlCol="0">
            <a:spAutoFit/>
          </a:bodyPr>
          <a:lstStyle/>
          <a:p>
            <a:pPr algn="ctr"/>
            <a:r>
              <a:rPr lang="en-US" b="1" dirty="0">
                <a:solidFill>
                  <a:schemeClr val="bg1"/>
                </a:solidFill>
              </a:rPr>
              <a:t>PAGE 40</a:t>
            </a:r>
          </a:p>
        </p:txBody>
      </p:sp>
      <p:grpSp>
        <p:nvGrpSpPr>
          <p:cNvPr id="2" name="Grupo 1">
            <a:extLst>
              <a:ext uri="{FF2B5EF4-FFF2-40B4-BE49-F238E27FC236}">
                <a16:creationId xmlns:a16="http://schemas.microsoft.com/office/drawing/2014/main" id="{93EB94D9-C88B-E761-1CD4-5393F4A4D1CC}"/>
              </a:ext>
            </a:extLst>
          </p:cNvPr>
          <p:cNvGrpSpPr/>
          <p:nvPr/>
        </p:nvGrpSpPr>
        <p:grpSpPr>
          <a:xfrm>
            <a:off x="5604611" y="35855"/>
            <a:ext cx="696443" cy="6536948"/>
            <a:chOff x="5604611" y="35855"/>
            <a:chExt cx="696443" cy="6536948"/>
          </a:xfrm>
        </p:grpSpPr>
        <p:sp>
          <p:nvSpPr>
            <p:cNvPr id="6" name="Rectangle 66">
              <a:extLst>
                <a:ext uri="{FF2B5EF4-FFF2-40B4-BE49-F238E27FC236}">
                  <a16:creationId xmlns:a16="http://schemas.microsoft.com/office/drawing/2014/main" id="{1464BB12-38F0-FE97-DA9B-B226A841CA33}"/>
                </a:ext>
              </a:extLst>
            </p:cNvPr>
            <p:cNvSpPr/>
            <p:nvPr/>
          </p:nvSpPr>
          <p:spPr>
            <a:xfrm>
              <a:off x="5635694" y="20253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7">
              <a:extLst>
                <a:ext uri="{FF2B5EF4-FFF2-40B4-BE49-F238E27FC236}">
                  <a16:creationId xmlns:a16="http://schemas.microsoft.com/office/drawing/2014/main" id="{CFC69A05-3954-4ED6-A66E-9BB2973A0135}"/>
                </a:ext>
              </a:extLst>
            </p:cNvPr>
            <p:cNvSpPr/>
            <p:nvPr/>
          </p:nvSpPr>
          <p:spPr>
            <a:xfrm>
              <a:off x="5632035" y="503041"/>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68">
              <a:extLst>
                <a:ext uri="{FF2B5EF4-FFF2-40B4-BE49-F238E27FC236}">
                  <a16:creationId xmlns:a16="http://schemas.microsoft.com/office/drawing/2014/main" id="{8957FAA1-21DC-F0FE-0071-C8DAE6D93526}"/>
                </a:ext>
              </a:extLst>
            </p:cNvPr>
            <p:cNvSpPr/>
            <p:nvPr/>
          </p:nvSpPr>
          <p:spPr>
            <a:xfrm>
              <a:off x="5635694" y="81748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ectangle 69">
              <a:extLst>
                <a:ext uri="{FF2B5EF4-FFF2-40B4-BE49-F238E27FC236}">
                  <a16:creationId xmlns:a16="http://schemas.microsoft.com/office/drawing/2014/main" id="{5201B205-F4F2-457A-FEC8-662AE58586CB}"/>
                </a:ext>
              </a:extLst>
            </p:cNvPr>
            <p:cNvSpPr/>
            <p:nvPr/>
          </p:nvSpPr>
          <p:spPr>
            <a:xfrm>
              <a:off x="5636493" y="1123923"/>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70">
              <a:extLst>
                <a:ext uri="{FF2B5EF4-FFF2-40B4-BE49-F238E27FC236}">
                  <a16:creationId xmlns:a16="http://schemas.microsoft.com/office/drawing/2014/main" id="{6658DB7F-9C88-66F5-9C5C-52F2AEE9C86F}"/>
                </a:ext>
              </a:extLst>
            </p:cNvPr>
            <p:cNvSpPr/>
            <p:nvPr/>
          </p:nvSpPr>
          <p:spPr>
            <a:xfrm>
              <a:off x="5633303" y="144082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Rectangle 71">
              <a:extLst>
                <a:ext uri="{FF2B5EF4-FFF2-40B4-BE49-F238E27FC236}">
                  <a16:creationId xmlns:a16="http://schemas.microsoft.com/office/drawing/2014/main" id="{8C8444E3-B3A8-0503-12CC-953EBB196B2D}"/>
                </a:ext>
              </a:extLst>
            </p:cNvPr>
            <p:cNvSpPr/>
            <p:nvPr/>
          </p:nvSpPr>
          <p:spPr>
            <a:xfrm>
              <a:off x="5641689" y="174238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Rectangle 72">
              <a:extLst>
                <a:ext uri="{FF2B5EF4-FFF2-40B4-BE49-F238E27FC236}">
                  <a16:creationId xmlns:a16="http://schemas.microsoft.com/office/drawing/2014/main" id="{C222E307-D809-4AC7-1B7B-A8AA4410D755}"/>
                </a:ext>
              </a:extLst>
            </p:cNvPr>
            <p:cNvSpPr/>
            <p:nvPr/>
          </p:nvSpPr>
          <p:spPr>
            <a:xfrm>
              <a:off x="5626130" y="2064953"/>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Rectangle 73">
              <a:extLst>
                <a:ext uri="{FF2B5EF4-FFF2-40B4-BE49-F238E27FC236}">
                  <a16:creationId xmlns:a16="http://schemas.microsoft.com/office/drawing/2014/main" id="{B0512969-75A9-D837-50F7-463CBED15BB1}"/>
                </a:ext>
              </a:extLst>
            </p:cNvPr>
            <p:cNvSpPr/>
            <p:nvPr/>
          </p:nvSpPr>
          <p:spPr>
            <a:xfrm>
              <a:off x="5626130" y="2372116"/>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Rectangle 74">
              <a:extLst>
                <a:ext uri="{FF2B5EF4-FFF2-40B4-BE49-F238E27FC236}">
                  <a16:creationId xmlns:a16="http://schemas.microsoft.com/office/drawing/2014/main" id="{D64EC6BE-0228-D186-9100-B9D18E1164F0}"/>
                </a:ext>
              </a:extLst>
            </p:cNvPr>
            <p:cNvSpPr/>
            <p:nvPr/>
          </p:nvSpPr>
          <p:spPr>
            <a:xfrm>
              <a:off x="5633303" y="268452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ectangle 75">
              <a:extLst>
                <a:ext uri="{FF2B5EF4-FFF2-40B4-BE49-F238E27FC236}">
                  <a16:creationId xmlns:a16="http://schemas.microsoft.com/office/drawing/2014/main" id="{89B33D86-2689-902B-8A6D-B868ED44B007}"/>
                </a:ext>
              </a:extLst>
            </p:cNvPr>
            <p:cNvSpPr/>
            <p:nvPr/>
          </p:nvSpPr>
          <p:spPr>
            <a:xfrm>
              <a:off x="5633303" y="2985986"/>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Rectangle 76">
              <a:extLst>
                <a:ext uri="{FF2B5EF4-FFF2-40B4-BE49-F238E27FC236}">
                  <a16:creationId xmlns:a16="http://schemas.microsoft.com/office/drawing/2014/main" id="{A45291A4-CE1B-C92C-85EF-E5FB6A718C77}"/>
                </a:ext>
              </a:extLst>
            </p:cNvPr>
            <p:cNvSpPr/>
            <p:nvPr/>
          </p:nvSpPr>
          <p:spPr>
            <a:xfrm>
              <a:off x="5626130" y="330818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137">
              <a:extLst>
                <a:ext uri="{FF2B5EF4-FFF2-40B4-BE49-F238E27FC236}">
                  <a16:creationId xmlns:a16="http://schemas.microsoft.com/office/drawing/2014/main" id="{8990911C-ABF1-1C93-6003-9815C1EBD7DB}"/>
                </a:ext>
              </a:extLst>
            </p:cNvPr>
            <p:cNvSpPr/>
            <p:nvPr/>
          </p:nvSpPr>
          <p:spPr>
            <a:xfrm>
              <a:off x="5618957" y="361510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Rectangle 138">
              <a:extLst>
                <a:ext uri="{FF2B5EF4-FFF2-40B4-BE49-F238E27FC236}">
                  <a16:creationId xmlns:a16="http://schemas.microsoft.com/office/drawing/2014/main" id="{5583C701-0F82-AAA4-D2CF-5265B4A6F825}"/>
                </a:ext>
              </a:extLst>
            </p:cNvPr>
            <p:cNvSpPr/>
            <p:nvPr/>
          </p:nvSpPr>
          <p:spPr>
            <a:xfrm>
              <a:off x="5604611" y="392724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Rectangle 139">
              <a:extLst>
                <a:ext uri="{FF2B5EF4-FFF2-40B4-BE49-F238E27FC236}">
                  <a16:creationId xmlns:a16="http://schemas.microsoft.com/office/drawing/2014/main" id="{EBDFE824-C29B-C069-5001-A6DCD2E12749}"/>
                </a:ext>
              </a:extLst>
            </p:cNvPr>
            <p:cNvSpPr/>
            <p:nvPr/>
          </p:nvSpPr>
          <p:spPr>
            <a:xfrm>
              <a:off x="5611784" y="4239143"/>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140">
              <a:extLst>
                <a:ext uri="{FF2B5EF4-FFF2-40B4-BE49-F238E27FC236}">
                  <a16:creationId xmlns:a16="http://schemas.microsoft.com/office/drawing/2014/main" id="{1C57F96A-2CB1-D00D-8AD6-4B377C30175C}"/>
                </a:ext>
              </a:extLst>
            </p:cNvPr>
            <p:cNvSpPr/>
            <p:nvPr/>
          </p:nvSpPr>
          <p:spPr>
            <a:xfrm>
              <a:off x="5604611" y="4546182"/>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Rectangle 141">
              <a:extLst>
                <a:ext uri="{FF2B5EF4-FFF2-40B4-BE49-F238E27FC236}">
                  <a16:creationId xmlns:a16="http://schemas.microsoft.com/office/drawing/2014/main" id="{E7A3CCA6-0DEB-E24B-B391-3F341A2A5B15}"/>
                </a:ext>
              </a:extLst>
            </p:cNvPr>
            <p:cNvSpPr/>
            <p:nvPr/>
          </p:nvSpPr>
          <p:spPr>
            <a:xfrm>
              <a:off x="5609779" y="485746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142">
              <a:extLst>
                <a:ext uri="{FF2B5EF4-FFF2-40B4-BE49-F238E27FC236}">
                  <a16:creationId xmlns:a16="http://schemas.microsoft.com/office/drawing/2014/main" id="{9219D541-DEF0-2B0D-C587-DB5E79F0AD96}"/>
                </a:ext>
              </a:extLst>
            </p:cNvPr>
            <p:cNvSpPr/>
            <p:nvPr/>
          </p:nvSpPr>
          <p:spPr>
            <a:xfrm>
              <a:off x="5618957" y="517189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143">
              <a:extLst>
                <a:ext uri="{FF2B5EF4-FFF2-40B4-BE49-F238E27FC236}">
                  <a16:creationId xmlns:a16="http://schemas.microsoft.com/office/drawing/2014/main" id="{2661E601-8A6B-3BAC-2844-32DA3B22C15A}"/>
                </a:ext>
              </a:extLst>
            </p:cNvPr>
            <p:cNvSpPr/>
            <p:nvPr/>
          </p:nvSpPr>
          <p:spPr>
            <a:xfrm>
              <a:off x="5611784" y="550314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144">
              <a:extLst>
                <a:ext uri="{FF2B5EF4-FFF2-40B4-BE49-F238E27FC236}">
                  <a16:creationId xmlns:a16="http://schemas.microsoft.com/office/drawing/2014/main" id="{6808798C-02D6-F26C-3032-34ADF1845630}"/>
                </a:ext>
              </a:extLst>
            </p:cNvPr>
            <p:cNvSpPr/>
            <p:nvPr/>
          </p:nvSpPr>
          <p:spPr>
            <a:xfrm>
              <a:off x="5604611" y="5797854"/>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145">
              <a:extLst>
                <a:ext uri="{FF2B5EF4-FFF2-40B4-BE49-F238E27FC236}">
                  <a16:creationId xmlns:a16="http://schemas.microsoft.com/office/drawing/2014/main" id="{35DBD87D-9BDC-E32F-C17B-260C386522D0}"/>
                </a:ext>
              </a:extLst>
            </p:cNvPr>
            <p:cNvSpPr/>
            <p:nvPr/>
          </p:nvSpPr>
          <p:spPr>
            <a:xfrm>
              <a:off x="5604611" y="609721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146">
              <a:extLst>
                <a:ext uri="{FF2B5EF4-FFF2-40B4-BE49-F238E27FC236}">
                  <a16:creationId xmlns:a16="http://schemas.microsoft.com/office/drawing/2014/main" id="{230F61D2-6BA2-792E-DAFB-4404ECBE1AF9}"/>
                </a:ext>
              </a:extLst>
            </p:cNvPr>
            <p:cNvSpPr/>
            <p:nvPr/>
          </p:nvSpPr>
          <p:spPr>
            <a:xfrm>
              <a:off x="5611784" y="6412576"/>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0" name="Grupo 29">
              <a:extLst>
                <a:ext uri="{FF2B5EF4-FFF2-40B4-BE49-F238E27FC236}">
                  <a16:creationId xmlns:a16="http://schemas.microsoft.com/office/drawing/2014/main" id="{E527E42D-B512-C4AC-C608-D5F242CA2471}"/>
                </a:ext>
              </a:extLst>
            </p:cNvPr>
            <p:cNvGrpSpPr/>
            <p:nvPr/>
          </p:nvGrpSpPr>
          <p:grpSpPr>
            <a:xfrm>
              <a:off x="5662790" y="35855"/>
              <a:ext cx="638264" cy="6536948"/>
              <a:chOff x="341740" y="35855"/>
              <a:chExt cx="638264" cy="6536948"/>
            </a:xfrm>
          </p:grpSpPr>
          <p:pic>
            <p:nvPicPr>
              <p:cNvPr id="31" name="Imagen 30">
                <a:extLst>
                  <a:ext uri="{FF2B5EF4-FFF2-40B4-BE49-F238E27FC236}">
                    <a16:creationId xmlns:a16="http://schemas.microsoft.com/office/drawing/2014/main" id="{EBD7F552-14F5-8F9F-B106-DA7D1E88FA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5855"/>
                <a:ext cx="638264" cy="352474"/>
              </a:xfrm>
              <a:prstGeom prst="rect">
                <a:avLst/>
              </a:prstGeom>
            </p:spPr>
          </p:pic>
          <p:pic>
            <p:nvPicPr>
              <p:cNvPr id="64" name="Imagen 63">
                <a:extLst>
                  <a:ext uri="{FF2B5EF4-FFF2-40B4-BE49-F238E27FC236}">
                    <a16:creationId xmlns:a16="http://schemas.microsoft.com/office/drawing/2014/main" id="{4F2CAEDE-D44B-B72D-885A-CB6A84473D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45079"/>
                <a:ext cx="638264" cy="352474"/>
              </a:xfrm>
              <a:prstGeom prst="rect">
                <a:avLst/>
              </a:prstGeom>
            </p:spPr>
          </p:pic>
          <p:pic>
            <p:nvPicPr>
              <p:cNvPr id="65" name="Imagen 64">
                <a:extLst>
                  <a:ext uri="{FF2B5EF4-FFF2-40B4-BE49-F238E27FC236}">
                    <a16:creationId xmlns:a16="http://schemas.microsoft.com/office/drawing/2014/main" id="{C9BA5729-DE73-DFF0-0FB0-7B98E63EC5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654303"/>
                <a:ext cx="638264" cy="352474"/>
              </a:xfrm>
              <a:prstGeom prst="rect">
                <a:avLst/>
              </a:prstGeom>
            </p:spPr>
          </p:pic>
          <p:pic>
            <p:nvPicPr>
              <p:cNvPr id="148" name="Imagen 147">
                <a:extLst>
                  <a:ext uri="{FF2B5EF4-FFF2-40B4-BE49-F238E27FC236}">
                    <a16:creationId xmlns:a16="http://schemas.microsoft.com/office/drawing/2014/main" id="{10099A7E-5EC0-25EE-CDDE-64061C0554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963527"/>
                <a:ext cx="638264" cy="352474"/>
              </a:xfrm>
              <a:prstGeom prst="rect">
                <a:avLst/>
              </a:prstGeom>
            </p:spPr>
          </p:pic>
          <p:pic>
            <p:nvPicPr>
              <p:cNvPr id="149" name="Imagen 148">
                <a:extLst>
                  <a:ext uri="{FF2B5EF4-FFF2-40B4-BE49-F238E27FC236}">
                    <a16:creationId xmlns:a16="http://schemas.microsoft.com/office/drawing/2014/main" id="{B42BCA0C-A938-66CA-1121-398DF510AC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1272751"/>
                <a:ext cx="638264" cy="352474"/>
              </a:xfrm>
              <a:prstGeom prst="rect">
                <a:avLst/>
              </a:prstGeom>
            </p:spPr>
          </p:pic>
          <p:pic>
            <p:nvPicPr>
              <p:cNvPr id="150" name="Imagen 149">
                <a:extLst>
                  <a:ext uri="{FF2B5EF4-FFF2-40B4-BE49-F238E27FC236}">
                    <a16:creationId xmlns:a16="http://schemas.microsoft.com/office/drawing/2014/main" id="{656FA130-2677-CA33-11B1-0E3429CFAC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1581975"/>
                <a:ext cx="638264" cy="352474"/>
              </a:xfrm>
              <a:prstGeom prst="rect">
                <a:avLst/>
              </a:prstGeom>
            </p:spPr>
          </p:pic>
          <p:pic>
            <p:nvPicPr>
              <p:cNvPr id="151" name="Imagen 150">
                <a:extLst>
                  <a:ext uri="{FF2B5EF4-FFF2-40B4-BE49-F238E27FC236}">
                    <a16:creationId xmlns:a16="http://schemas.microsoft.com/office/drawing/2014/main" id="{25282222-1778-0F1F-FC58-6D7ABD6706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1891199"/>
                <a:ext cx="638264" cy="352474"/>
              </a:xfrm>
              <a:prstGeom prst="rect">
                <a:avLst/>
              </a:prstGeom>
            </p:spPr>
          </p:pic>
          <p:pic>
            <p:nvPicPr>
              <p:cNvPr id="152" name="Imagen 151">
                <a:extLst>
                  <a:ext uri="{FF2B5EF4-FFF2-40B4-BE49-F238E27FC236}">
                    <a16:creationId xmlns:a16="http://schemas.microsoft.com/office/drawing/2014/main" id="{E78971FC-28A2-E437-0DF8-6479F715CE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2200423"/>
                <a:ext cx="638264" cy="352474"/>
              </a:xfrm>
              <a:prstGeom prst="rect">
                <a:avLst/>
              </a:prstGeom>
            </p:spPr>
          </p:pic>
          <p:pic>
            <p:nvPicPr>
              <p:cNvPr id="153" name="Imagen 152">
                <a:extLst>
                  <a:ext uri="{FF2B5EF4-FFF2-40B4-BE49-F238E27FC236}">
                    <a16:creationId xmlns:a16="http://schemas.microsoft.com/office/drawing/2014/main" id="{CFCDFD4E-6A61-DABD-271B-7E4AF7F160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2509647"/>
                <a:ext cx="638264" cy="352474"/>
              </a:xfrm>
              <a:prstGeom prst="rect">
                <a:avLst/>
              </a:prstGeom>
            </p:spPr>
          </p:pic>
          <p:pic>
            <p:nvPicPr>
              <p:cNvPr id="154" name="Imagen 153">
                <a:extLst>
                  <a:ext uri="{FF2B5EF4-FFF2-40B4-BE49-F238E27FC236}">
                    <a16:creationId xmlns:a16="http://schemas.microsoft.com/office/drawing/2014/main" id="{D37364F3-AC94-A8A0-9740-3918EFAB7D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2818871"/>
                <a:ext cx="638264" cy="352474"/>
              </a:xfrm>
              <a:prstGeom prst="rect">
                <a:avLst/>
              </a:prstGeom>
            </p:spPr>
          </p:pic>
          <p:pic>
            <p:nvPicPr>
              <p:cNvPr id="155" name="Imagen 154">
                <a:extLst>
                  <a:ext uri="{FF2B5EF4-FFF2-40B4-BE49-F238E27FC236}">
                    <a16:creationId xmlns:a16="http://schemas.microsoft.com/office/drawing/2014/main" id="{777BDB7C-047C-D865-2DB5-FC40613D77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128095"/>
                <a:ext cx="638264" cy="352474"/>
              </a:xfrm>
              <a:prstGeom prst="rect">
                <a:avLst/>
              </a:prstGeom>
            </p:spPr>
          </p:pic>
          <p:pic>
            <p:nvPicPr>
              <p:cNvPr id="156" name="Imagen 155">
                <a:extLst>
                  <a:ext uri="{FF2B5EF4-FFF2-40B4-BE49-F238E27FC236}">
                    <a16:creationId xmlns:a16="http://schemas.microsoft.com/office/drawing/2014/main" id="{72686E63-E60F-5697-F0B3-053568F33F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437319"/>
                <a:ext cx="638264" cy="352474"/>
              </a:xfrm>
              <a:prstGeom prst="rect">
                <a:avLst/>
              </a:prstGeom>
            </p:spPr>
          </p:pic>
          <p:pic>
            <p:nvPicPr>
              <p:cNvPr id="157" name="Imagen 156">
                <a:extLst>
                  <a:ext uri="{FF2B5EF4-FFF2-40B4-BE49-F238E27FC236}">
                    <a16:creationId xmlns:a16="http://schemas.microsoft.com/office/drawing/2014/main" id="{D8F21861-5913-76EA-FDDE-2F3F35A6A8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746543"/>
                <a:ext cx="638264" cy="352474"/>
              </a:xfrm>
              <a:prstGeom prst="rect">
                <a:avLst/>
              </a:prstGeom>
            </p:spPr>
          </p:pic>
          <p:pic>
            <p:nvPicPr>
              <p:cNvPr id="158" name="Imagen 157">
                <a:extLst>
                  <a:ext uri="{FF2B5EF4-FFF2-40B4-BE49-F238E27FC236}">
                    <a16:creationId xmlns:a16="http://schemas.microsoft.com/office/drawing/2014/main" id="{9052770A-5079-F7CB-EB1A-A0D303584E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055767"/>
                <a:ext cx="638264" cy="352474"/>
              </a:xfrm>
              <a:prstGeom prst="rect">
                <a:avLst/>
              </a:prstGeom>
            </p:spPr>
          </p:pic>
          <p:pic>
            <p:nvPicPr>
              <p:cNvPr id="159" name="Imagen 158">
                <a:extLst>
                  <a:ext uri="{FF2B5EF4-FFF2-40B4-BE49-F238E27FC236}">
                    <a16:creationId xmlns:a16="http://schemas.microsoft.com/office/drawing/2014/main" id="{F0C0AC57-ACE5-E9D1-48D7-7259CA4E1C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364991"/>
                <a:ext cx="638264" cy="352474"/>
              </a:xfrm>
              <a:prstGeom prst="rect">
                <a:avLst/>
              </a:prstGeom>
            </p:spPr>
          </p:pic>
          <p:pic>
            <p:nvPicPr>
              <p:cNvPr id="160" name="Imagen 159">
                <a:extLst>
                  <a:ext uri="{FF2B5EF4-FFF2-40B4-BE49-F238E27FC236}">
                    <a16:creationId xmlns:a16="http://schemas.microsoft.com/office/drawing/2014/main" id="{923A9C77-3F20-9541-9797-9E6C572C78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674215"/>
                <a:ext cx="638264" cy="352474"/>
              </a:xfrm>
              <a:prstGeom prst="rect">
                <a:avLst/>
              </a:prstGeom>
            </p:spPr>
          </p:pic>
          <p:pic>
            <p:nvPicPr>
              <p:cNvPr id="161" name="Imagen 160">
                <a:extLst>
                  <a:ext uri="{FF2B5EF4-FFF2-40B4-BE49-F238E27FC236}">
                    <a16:creationId xmlns:a16="http://schemas.microsoft.com/office/drawing/2014/main" id="{0BB76766-CF4F-0755-625C-D278133686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983439"/>
                <a:ext cx="638264" cy="352474"/>
              </a:xfrm>
              <a:prstGeom prst="rect">
                <a:avLst/>
              </a:prstGeom>
            </p:spPr>
          </p:pic>
          <p:pic>
            <p:nvPicPr>
              <p:cNvPr id="162" name="Imagen 161">
                <a:extLst>
                  <a:ext uri="{FF2B5EF4-FFF2-40B4-BE49-F238E27FC236}">
                    <a16:creationId xmlns:a16="http://schemas.microsoft.com/office/drawing/2014/main" id="{9F2E92C7-7C74-552F-1782-E319827E39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5292663"/>
                <a:ext cx="638264" cy="352474"/>
              </a:xfrm>
              <a:prstGeom prst="rect">
                <a:avLst/>
              </a:prstGeom>
            </p:spPr>
          </p:pic>
          <p:pic>
            <p:nvPicPr>
              <p:cNvPr id="163" name="Imagen 162">
                <a:extLst>
                  <a:ext uri="{FF2B5EF4-FFF2-40B4-BE49-F238E27FC236}">
                    <a16:creationId xmlns:a16="http://schemas.microsoft.com/office/drawing/2014/main" id="{5BC08BA2-93A5-33E1-B20E-CF168A9720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5601887"/>
                <a:ext cx="638264" cy="352474"/>
              </a:xfrm>
              <a:prstGeom prst="rect">
                <a:avLst/>
              </a:prstGeom>
            </p:spPr>
          </p:pic>
          <p:pic>
            <p:nvPicPr>
              <p:cNvPr id="164" name="Imagen 163">
                <a:extLst>
                  <a:ext uri="{FF2B5EF4-FFF2-40B4-BE49-F238E27FC236}">
                    <a16:creationId xmlns:a16="http://schemas.microsoft.com/office/drawing/2014/main" id="{C945FE9E-2CAC-74B6-A0CD-17EBA20A16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5911111"/>
                <a:ext cx="638264" cy="352474"/>
              </a:xfrm>
              <a:prstGeom prst="rect">
                <a:avLst/>
              </a:prstGeom>
            </p:spPr>
          </p:pic>
          <p:pic>
            <p:nvPicPr>
              <p:cNvPr id="165" name="Imagen 164">
                <a:extLst>
                  <a:ext uri="{FF2B5EF4-FFF2-40B4-BE49-F238E27FC236}">
                    <a16:creationId xmlns:a16="http://schemas.microsoft.com/office/drawing/2014/main" id="{6CA621E0-8D08-60AC-2E5E-468EDDA44D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6220329"/>
                <a:ext cx="638264" cy="352474"/>
              </a:xfrm>
              <a:prstGeom prst="rect">
                <a:avLst/>
              </a:prstGeom>
            </p:spPr>
          </p:pic>
        </p:grpSp>
      </p:grpSp>
      <p:grpSp>
        <p:nvGrpSpPr>
          <p:cNvPr id="128" name="Grupo 127">
            <a:extLst>
              <a:ext uri="{FF2B5EF4-FFF2-40B4-BE49-F238E27FC236}">
                <a16:creationId xmlns:a16="http://schemas.microsoft.com/office/drawing/2014/main" id="{9495F584-BB7B-649F-5BA0-30E80D78E82E}"/>
              </a:ext>
            </a:extLst>
          </p:cNvPr>
          <p:cNvGrpSpPr/>
          <p:nvPr/>
        </p:nvGrpSpPr>
        <p:grpSpPr>
          <a:xfrm>
            <a:off x="6205786" y="119550"/>
            <a:ext cx="5541663" cy="6778315"/>
            <a:chOff x="6205786" y="119550"/>
            <a:chExt cx="5541663" cy="6778315"/>
          </a:xfrm>
        </p:grpSpPr>
        <p:sp>
          <p:nvSpPr>
            <p:cNvPr id="129" name="Rectangle 17">
              <a:extLst>
                <a:ext uri="{FF2B5EF4-FFF2-40B4-BE49-F238E27FC236}">
                  <a16:creationId xmlns:a16="http://schemas.microsoft.com/office/drawing/2014/main" id="{3EF553BB-2B46-2186-6232-5A2B2B1E0BDC}"/>
                </a:ext>
              </a:extLst>
            </p:cNvPr>
            <p:cNvSpPr/>
            <p:nvPr/>
          </p:nvSpPr>
          <p:spPr>
            <a:xfrm>
              <a:off x="11225245" y="4069452"/>
              <a:ext cx="522204" cy="2657736"/>
            </a:xfrm>
            <a:prstGeom prst="rect">
              <a:avLst/>
            </a:prstGeom>
            <a:solidFill>
              <a:srgbClr val="2E75B6"/>
            </a:solidFill>
            <a:ln>
              <a:no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30" name="Freeform: Shape 158">
              <a:extLst>
                <a:ext uri="{FF2B5EF4-FFF2-40B4-BE49-F238E27FC236}">
                  <a16:creationId xmlns:a16="http://schemas.microsoft.com/office/drawing/2014/main" id="{157C1F4D-2547-CE8D-7B41-3E580F36988C}"/>
                </a:ext>
              </a:extLst>
            </p:cNvPr>
            <p:cNvSpPr/>
            <p:nvPr/>
          </p:nvSpPr>
          <p:spPr>
            <a:xfrm>
              <a:off x="6205786" y="119550"/>
              <a:ext cx="5395162" cy="6607323"/>
            </a:xfrm>
            <a:custGeom>
              <a:avLst/>
              <a:gdLst>
                <a:gd name="connsiteX0" fmla="*/ 0 w 5395162"/>
                <a:gd name="connsiteY0" fmla="*/ 0 h 6607323"/>
                <a:gd name="connsiteX1" fmla="*/ 5395162 w 5395162"/>
                <a:gd name="connsiteY1" fmla="*/ 0 h 6607323"/>
                <a:gd name="connsiteX2" fmla="*/ 5395162 w 5395162"/>
                <a:gd name="connsiteY2" fmla="*/ 3949902 h 6607323"/>
                <a:gd name="connsiteX3" fmla="*/ 5230980 w 5395162"/>
                <a:gd name="connsiteY3" fmla="*/ 3949902 h 6607323"/>
                <a:gd name="connsiteX4" fmla="*/ 5032614 w 5395162"/>
                <a:gd name="connsiteY4" fmla="*/ 4148268 h 6607323"/>
                <a:gd name="connsiteX5" fmla="*/ 5032614 w 5395162"/>
                <a:gd name="connsiteY5" fmla="*/ 6607209 h 6607323"/>
                <a:gd name="connsiteX6" fmla="*/ 5032625 w 5395162"/>
                <a:gd name="connsiteY6" fmla="*/ 6607323 h 6607323"/>
                <a:gd name="connsiteX7" fmla="*/ 0 w 5395162"/>
                <a:gd name="connsiteY7" fmla="*/ 6607323 h 660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5162" h="6607323">
                  <a:moveTo>
                    <a:pt x="0" y="0"/>
                  </a:moveTo>
                  <a:lnTo>
                    <a:pt x="5395162" y="0"/>
                  </a:lnTo>
                  <a:lnTo>
                    <a:pt x="5395162" y="3949902"/>
                  </a:lnTo>
                  <a:lnTo>
                    <a:pt x="5230980" y="3949902"/>
                  </a:lnTo>
                  <a:cubicBezTo>
                    <a:pt x="5121425" y="3949902"/>
                    <a:pt x="5032614" y="4038713"/>
                    <a:pt x="5032614" y="4148268"/>
                  </a:cubicBezTo>
                  <a:lnTo>
                    <a:pt x="5032614" y="6607209"/>
                  </a:lnTo>
                  <a:lnTo>
                    <a:pt x="5032625" y="6607323"/>
                  </a:lnTo>
                  <a:lnTo>
                    <a:pt x="0" y="6607323"/>
                  </a:lnTo>
                  <a:close/>
                </a:path>
              </a:pathLst>
            </a:custGeom>
            <a:solidFill>
              <a:srgbClr val="FDFDFD"/>
            </a:solidFill>
            <a:ln>
              <a:no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TextBox 18">
              <a:extLst>
                <a:ext uri="{FF2B5EF4-FFF2-40B4-BE49-F238E27FC236}">
                  <a16:creationId xmlns:a16="http://schemas.microsoft.com/office/drawing/2014/main" id="{7FD036EC-FDFB-7D4F-F7B9-2BE8F4E20606}"/>
                </a:ext>
              </a:extLst>
            </p:cNvPr>
            <p:cNvSpPr txBox="1"/>
            <p:nvPr/>
          </p:nvSpPr>
          <p:spPr>
            <a:xfrm>
              <a:off x="11252914" y="5595360"/>
              <a:ext cx="461665" cy="1302505"/>
            </a:xfrm>
            <a:prstGeom prst="rect">
              <a:avLst/>
            </a:prstGeom>
            <a:noFill/>
          </p:spPr>
          <p:txBody>
            <a:bodyPr vert="vert270" wrap="square" rtlCol="0">
              <a:spAutoFit/>
            </a:bodyPr>
            <a:lstStyle/>
            <a:p>
              <a:pPr algn="ctr"/>
              <a:r>
                <a:rPr lang="en-US" b="1" dirty="0">
                  <a:solidFill>
                    <a:schemeClr val="bg1"/>
                  </a:solidFill>
                </a:rPr>
                <a:t>PAGE 41</a:t>
              </a:r>
            </a:p>
          </p:txBody>
        </p:sp>
      </p:grpSp>
      <p:grpSp>
        <p:nvGrpSpPr>
          <p:cNvPr id="3" name="Grupo 2">
            <a:extLst>
              <a:ext uri="{FF2B5EF4-FFF2-40B4-BE49-F238E27FC236}">
                <a16:creationId xmlns:a16="http://schemas.microsoft.com/office/drawing/2014/main" id="{477BA4B3-7331-AE27-1203-BE896DEFBF09}"/>
              </a:ext>
            </a:extLst>
          </p:cNvPr>
          <p:cNvGrpSpPr/>
          <p:nvPr/>
        </p:nvGrpSpPr>
        <p:grpSpPr>
          <a:xfrm>
            <a:off x="589221" y="1142862"/>
            <a:ext cx="5428034" cy="5353931"/>
            <a:chOff x="6172914" y="1142862"/>
            <a:chExt cx="5428034" cy="5353931"/>
          </a:xfrm>
        </p:grpSpPr>
        <p:cxnSp>
          <p:nvCxnSpPr>
            <p:cNvPr id="4" name="Straight Connector 6">
              <a:extLst>
                <a:ext uri="{FF2B5EF4-FFF2-40B4-BE49-F238E27FC236}">
                  <a16:creationId xmlns:a16="http://schemas.microsoft.com/office/drawing/2014/main" id="{9FF616DF-C78C-45AE-34DD-7C84F3FA393E}"/>
                </a:ext>
              </a:extLst>
            </p:cNvPr>
            <p:cNvCxnSpPr>
              <a:cxnSpLocks/>
            </p:cNvCxnSpPr>
            <p:nvPr/>
          </p:nvCxnSpPr>
          <p:spPr>
            <a:xfrm>
              <a:off x="6172914" y="1142862"/>
              <a:ext cx="5428034"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5" name="Straight Connector 147">
              <a:extLst>
                <a:ext uri="{FF2B5EF4-FFF2-40B4-BE49-F238E27FC236}">
                  <a16:creationId xmlns:a16="http://schemas.microsoft.com/office/drawing/2014/main" id="{4758F3A5-66C0-2B65-AE56-884CAAF9E8FA}"/>
                </a:ext>
              </a:extLst>
            </p:cNvPr>
            <p:cNvCxnSpPr>
              <a:cxnSpLocks/>
            </p:cNvCxnSpPr>
            <p:nvPr/>
          </p:nvCxnSpPr>
          <p:spPr>
            <a:xfrm>
              <a:off x="6172914" y="1554703"/>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 name="Straight Connector 148">
              <a:extLst>
                <a:ext uri="{FF2B5EF4-FFF2-40B4-BE49-F238E27FC236}">
                  <a16:creationId xmlns:a16="http://schemas.microsoft.com/office/drawing/2014/main" id="{128E4682-D532-E0AF-F644-AA6DA469713A}"/>
                </a:ext>
              </a:extLst>
            </p:cNvPr>
            <p:cNvCxnSpPr>
              <a:cxnSpLocks/>
            </p:cNvCxnSpPr>
            <p:nvPr/>
          </p:nvCxnSpPr>
          <p:spPr>
            <a:xfrm>
              <a:off x="6172914" y="3202067"/>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9" name="Straight Connector 149">
              <a:extLst>
                <a:ext uri="{FF2B5EF4-FFF2-40B4-BE49-F238E27FC236}">
                  <a16:creationId xmlns:a16="http://schemas.microsoft.com/office/drawing/2014/main" id="{806B3075-34D9-17E8-93B9-D51F8BFBB1BD}"/>
                </a:ext>
              </a:extLst>
            </p:cNvPr>
            <p:cNvCxnSpPr>
              <a:cxnSpLocks/>
            </p:cNvCxnSpPr>
            <p:nvPr/>
          </p:nvCxnSpPr>
          <p:spPr>
            <a:xfrm>
              <a:off x="6172914" y="3613908"/>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0" name="Straight Connector 150">
              <a:extLst>
                <a:ext uri="{FF2B5EF4-FFF2-40B4-BE49-F238E27FC236}">
                  <a16:creationId xmlns:a16="http://schemas.microsoft.com/office/drawing/2014/main" id="{E3E30EAA-2641-F836-D774-267DF5DD6BF4}"/>
                </a:ext>
              </a:extLst>
            </p:cNvPr>
            <p:cNvCxnSpPr>
              <a:cxnSpLocks/>
            </p:cNvCxnSpPr>
            <p:nvPr/>
          </p:nvCxnSpPr>
          <p:spPr>
            <a:xfrm>
              <a:off x="6172914" y="4025749"/>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6" name="Straight Connector 151">
              <a:extLst>
                <a:ext uri="{FF2B5EF4-FFF2-40B4-BE49-F238E27FC236}">
                  <a16:creationId xmlns:a16="http://schemas.microsoft.com/office/drawing/2014/main" id="{ED55B8AB-7C27-284C-A15B-4F508B04F79E}"/>
                </a:ext>
              </a:extLst>
            </p:cNvPr>
            <p:cNvCxnSpPr>
              <a:cxnSpLocks/>
            </p:cNvCxnSpPr>
            <p:nvPr/>
          </p:nvCxnSpPr>
          <p:spPr>
            <a:xfrm>
              <a:off x="6172914" y="443759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7" name="Straight Connector 152">
              <a:extLst>
                <a:ext uri="{FF2B5EF4-FFF2-40B4-BE49-F238E27FC236}">
                  <a16:creationId xmlns:a16="http://schemas.microsoft.com/office/drawing/2014/main" id="{00F743E2-99B4-00EA-FA11-F674D6C670DE}"/>
                </a:ext>
              </a:extLst>
            </p:cNvPr>
            <p:cNvCxnSpPr>
              <a:cxnSpLocks/>
            </p:cNvCxnSpPr>
            <p:nvPr/>
          </p:nvCxnSpPr>
          <p:spPr>
            <a:xfrm>
              <a:off x="6172914" y="4849431"/>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8" name="Straight Connector 153">
              <a:extLst>
                <a:ext uri="{FF2B5EF4-FFF2-40B4-BE49-F238E27FC236}">
                  <a16:creationId xmlns:a16="http://schemas.microsoft.com/office/drawing/2014/main" id="{EFE24485-2846-8BEE-B9F9-DF3468BB67A7}"/>
                </a:ext>
              </a:extLst>
            </p:cNvPr>
            <p:cNvCxnSpPr>
              <a:cxnSpLocks/>
            </p:cNvCxnSpPr>
            <p:nvPr/>
          </p:nvCxnSpPr>
          <p:spPr>
            <a:xfrm>
              <a:off x="6172914" y="5261272"/>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9" name="Straight Connector 154">
              <a:extLst>
                <a:ext uri="{FF2B5EF4-FFF2-40B4-BE49-F238E27FC236}">
                  <a16:creationId xmlns:a16="http://schemas.microsoft.com/office/drawing/2014/main" id="{2B24699C-8A1F-7F84-9F6E-C9BB53E44098}"/>
                </a:ext>
              </a:extLst>
            </p:cNvPr>
            <p:cNvCxnSpPr>
              <a:cxnSpLocks/>
            </p:cNvCxnSpPr>
            <p:nvPr/>
          </p:nvCxnSpPr>
          <p:spPr>
            <a:xfrm>
              <a:off x="6172914" y="567311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0" name="Straight Connector 155">
              <a:extLst>
                <a:ext uri="{FF2B5EF4-FFF2-40B4-BE49-F238E27FC236}">
                  <a16:creationId xmlns:a16="http://schemas.microsoft.com/office/drawing/2014/main" id="{36BD3358-2DE2-FE2D-7804-74668AC46AE1}"/>
                </a:ext>
              </a:extLst>
            </p:cNvPr>
            <p:cNvCxnSpPr>
              <a:cxnSpLocks/>
            </p:cNvCxnSpPr>
            <p:nvPr/>
          </p:nvCxnSpPr>
          <p:spPr>
            <a:xfrm>
              <a:off x="6172914" y="6084954"/>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1" name="Straight Connector 156">
              <a:extLst>
                <a:ext uri="{FF2B5EF4-FFF2-40B4-BE49-F238E27FC236}">
                  <a16:creationId xmlns:a16="http://schemas.microsoft.com/office/drawing/2014/main" id="{F8B9D7AC-6AFE-A0F6-6AC8-F22DD308B8A9}"/>
                </a:ext>
              </a:extLst>
            </p:cNvPr>
            <p:cNvCxnSpPr>
              <a:cxnSpLocks/>
            </p:cNvCxnSpPr>
            <p:nvPr/>
          </p:nvCxnSpPr>
          <p:spPr>
            <a:xfrm>
              <a:off x="6172914" y="649679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2" name="Straight Connector 147">
              <a:extLst>
                <a:ext uri="{FF2B5EF4-FFF2-40B4-BE49-F238E27FC236}">
                  <a16:creationId xmlns:a16="http://schemas.microsoft.com/office/drawing/2014/main" id="{8C93BF99-D52A-898B-2F5F-52CA8DAC1B03}"/>
                </a:ext>
              </a:extLst>
            </p:cNvPr>
            <p:cNvCxnSpPr>
              <a:cxnSpLocks/>
            </p:cNvCxnSpPr>
            <p:nvPr/>
          </p:nvCxnSpPr>
          <p:spPr>
            <a:xfrm>
              <a:off x="6172914" y="1966544"/>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3" name="Straight Connector 147">
              <a:extLst>
                <a:ext uri="{FF2B5EF4-FFF2-40B4-BE49-F238E27FC236}">
                  <a16:creationId xmlns:a16="http://schemas.microsoft.com/office/drawing/2014/main" id="{F78A7EAC-C796-DB5C-36CC-2C93F08629DF}"/>
                </a:ext>
              </a:extLst>
            </p:cNvPr>
            <p:cNvCxnSpPr>
              <a:cxnSpLocks/>
            </p:cNvCxnSpPr>
            <p:nvPr/>
          </p:nvCxnSpPr>
          <p:spPr>
            <a:xfrm>
              <a:off x="6172914" y="2378385"/>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4" name="Straight Connector 147">
              <a:extLst>
                <a:ext uri="{FF2B5EF4-FFF2-40B4-BE49-F238E27FC236}">
                  <a16:creationId xmlns:a16="http://schemas.microsoft.com/office/drawing/2014/main" id="{206925D7-10C0-1B31-A199-B4401AAFC83E}"/>
                </a:ext>
              </a:extLst>
            </p:cNvPr>
            <p:cNvCxnSpPr>
              <a:cxnSpLocks/>
            </p:cNvCxnSpPr>
            <p:nvPr/>
          </p:nvCxnSpPr>
          <p:spPr>
            <a:xfrm>
              <a:off x="6172914" y="2790226"/>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grpSp>
      <p:grpSp>
        <p:nvGrpSpPr>
          <p:cNvPr id="75" name="Grupo 74">
            <a:extLst>
              <a:ext uri="{FF2B5EF4-FFF2-40B4-BE49-F238E27FC236}">
                <a16:creationId xmlns:a16="http://schemas.microsoft.com/office/drawing/2014/main" id="{E3520D65-682E-3B95-FBF5-B4178405A41F}"/>
              </a:ext>
            </a:extLst>
          </p:cNvPr>
          <p:cNvGrpSpPr/>
          <p:nvPr/>
        </p:nvGrpSpPr>
        <p:grpSpPr>
          <a:xfrm>
            <a:off x="6130762" y="1139618"/>
            <a:ext cx="5428034" cy="5353931"/>
            <a:chOff x="6172914" y="1142862"/>
            <a:chExt cx="5428034" cy="5353931"/>
          </a:xfrm>
        </p:grpSpPr>
        <p:cxnSp>
          <p:nvCxnSpPr>
            <p:cNvPr id="76" name="Straight Connector 6">
              <a:extLst>
                <a:ext uri="{FF2B5EF4-FFF2-40B4-BE49-F238E27FC236}">
                  <a16:creationId xmlns:a16="http://schemas.microsoft.com/office/drawing/2014/main" id="{C3299414-0993-9B3A-36B5-A9ADE4F5482C}"/>
                </a:ext>
              </a:extLst>
            </p:cNvPr>
            <p:cNvCxnSpPr>
              <a:cxnSpLocks/>
            </p:cNvCxnSpPr>
            <p:nvPr/>
          </p:nvCxnSpPr>
          <p:spPr>
            <a:xfrm>
              <a:off x="6172914" y="1142862"/>
              <a:ext cx="5428034"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7" name="Straight Connector 147">
              <a:extLst>
                <a:ext uri="{FF2B5EF4-FFF2-40B4-BE49-F238E27FC236}">
                  <a16:creationId xmlns:a16="http://schemas.microsoft.com/office/drawing/2014/main" id="{09ED499C-314F-B4CC-9195-14509EC40F76}"/>
                </a:ext>
              </a:extLst>
            </p:cNvPr>
            <p:cNvCxnSpPr>
              <a:cxnSpLocks/>
            </p:cNvCxnSpPr>
            <p:nvPr/>
          </p:nvCxnSpPr>
          <p:spPr>
            <a:xfrm>
              <a:off x="6172914" y="1554703"/>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8" name="Straight Connector 148">
              <a:extLst>
                <a:ext uri="{FF2B5EF4-FFF2-40B4-BE49-F238E27FC236}">
                  <a16:creationId xmlns:a16="http://schemas.microsoft.com/office/drawing/2014/main" id="{DCC73658-8C6F-514E-8B05-0CFB28022095}"/>
                </a:ext>
              </a:extLst>
            </p:cNvPr>
            <p:cNvCxnSpPr>
              <a:cxnSpLocks/>
            </p:cNvCxnSpPr>
            <p:nvPr/>
          </p:nvCxnSpPr>
          <p:spPr>
            <a:xfrm>
              <a:off x="6172914" y="3202067"/>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9" name="Straight Connector 149">
              <a:extLst>
                <a:ext uri="{FF2B5EF4-FFF2-40B4-BE49-F238E27FC236}">
                  <a16:creationId xmlns:a16="http://schemas.microsoft.com/office/drawing/2014/main" id="{69D4ADFB-8F57-38F6-3D32-33517D21F823}"/>
                </a:ext>
              </a:extLst>
            </p:cNvPr>
            <p:cNvCxnSpPr>
              <a:cxnSpLocks/>
            </p:cNvCxnSpPr>
            <p:nvPr/>
          </p:nvCxnSpPr>
          <p:spPr>
            <a:xfrm>
              <a:off x="6172914" y="3613908"/>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0" name="Straight Connector 150">
              <a:extLst>
                <a:ext uri="{FF2B5EF4-FFF2-40B4-BE49-F238E27FC236}">
                  <a16:creationId xmlns:a16="http://schemas.microsoft.com/office/drawing/2014/main" id="{6D9E93F0-B65D-F59C-A437-B3BB813D74BA}"/>
                </a:ext>
              </a:extLst>
            </p:cNvPr>
            <p:cNvCxnSpPr>
              <a:cxnSpLocks/>
            </p:cNvCxnSpPr>
            <p:nvPr/>
          </p:nvCxnSpPr>
          <p:spPr>
            <a:xfrm>
              <a:off x="6172914" y="4025749"/>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1" name="Straight Connector 151">
              <a:extLst>
                <a:ext uri="{FF2B5EF4-FFF2-40B4-BE49-F238E27FC236}">
                  <a16:creationId xmlns:a16="http://schemas.microsoft.com/office/drawing/2014/main" id="{AEB8D9DC-E565-8B88-331A-8F960DB4552D}"/>
                </a:ext>
              </a:extLst>
            </p:cNvPr>
            <p:cNvCxnSpPr>
              <a:cxnSpLocks/>
            </p:cNvCxnSpPr>
            <p:nvPr/>
          </p:nvCxnSpPr>
          <p:spPr>
            <a:xfrm>
              <a:off x="6172914" y="443759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2" name="Straight Connector 152">
              <a:extLst>
                <a:ext uri="{FF2B5EF4-FFF2-40B4-BE49-F238E27FC236}">
                  <a16:creationId xmlns:a16="http://schemas.microsoft.com/office/drawing/2014/main" id="{CE01C0FF-56A0-A097-D5F2-06E444199AD4}"/>
                </a:ext>
              </a:extLst>
            </p:cNvPr>
            <p:cNvCxnSpPr>
              <a:cxnSpLocks/>
            </p:cNvCxnSpPr>
            <p:nvPr/>
          </p:nvCxnSpPr>
          <p:spPr>
            <a:xfrm>
              <a:off x="6172914" y="4849431"/>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3" name="Straight Connector 153">
              <a:extLst>
                <a:ext uri="{FF2B5EF4-FFF2-40B4-BE49-F238E27FC236}">
                  <a16:creationId xmlns:a16="http://schemas.microsoft.com/office/drawing/2014/main" id="{73DC8573-C701-443C-7660-F9E09790AFCF}"/>
                </a:ext>
              </a:extLst>
            </p:cNvPr>
            <p:cNvCxnSpPr>
              <a:cxnSpLocks/>
            </p:cNvCxnSpPr>
            <p:nvPr/>
          </p:nvCxnSpPr>
          <p:spPr>
            <a:xfrm>
              <a:off x="6172914" y="5261272"/>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4" name="Straight Connector 154">
              <a:extLst>
                <a:ext uri="{FF2B5EF4-FFF2-40B4-BE49-F238E27FC236}">
                  <a16:creationId xmlns:a16="http://schemas.microsoft.com/office/drawing/2014/main" id="{3EF87366-F552-D67B-8FB3-7556366E7FED}"/>
                </a:ext>
              </a:extLst>
            </p:cNvPr>
            <p:cNvCxnSpPr>
              <a:cxnSpLocks/>
            </p:cNvCxnSpPr>
            <p:nvPr/>
          </p:nvCxnSpPr>
          <p:spPr>
            <a:xfrm>
              <a:off x="6172914" y="567311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5" name="Straight Connector 155">
              <a:extLst>
                <a:ext uri="{FF2B5EF4-FFF2-40B4-BE49-F238E27FC236}">
                  <a16:creationId xmlns:a16="http://schemas.microsoft.com/office/drawing/2014/main" id="{BF280C83-E21F-6324-886B-4646ED243759}"/>
                </a:ext>
              </a:extLst>
            </p:cNvPr>
            <p:cNvCxnSpPr>
              <a:cxnSpLocks/>
            </p:cNvCxnSpPr>
            <p:nvPr/>
          </p:nvCxnSpPr>
          <p:spPr>
            <a:xfrm>
              <a:off x="6172914" y="6084954"/>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6" name="Straight Connector 156">
              <a:extLst>
                <a:ext uri="{FF2B5EF4-FFF2-40B4-BE49-F238E27FC236}">
                  <a16:creationId xmlns:a16="http://schemas.microsoft.com/office/drawing/2014/main" id="{3A7BEB74-4E8C-1350-4DA9-2423A01B1060}"/>
                </a:ext>
              </a:extLst>
            </p:cNvPr>
            <p:cNvCxnSpPr>
              <a:cxnSpLocks/>
            </p:cNvCxnSpPr>
            <p:nvPr/>
          </p:nvCxnSpPr>
          <p:spPr>
            <a:xfrm>
              <a:off x="6172914" y="649679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7" name="Straight Connector 147">
              <a:extLst>
                <a:ext uri="{FF2B5EF4-FFF2-40B4-BE49-F238E27FC236}">
                  <a16:creationId xmlns:a16="http://schemas.microsoft.com/office/drawing/2014/main" id="{BE0F0B80-68CF-43C8-34B6-0AB55B478DEC}"/>
                </a:ext>
              </a:extLst>
            </p:cNvPr>
            <p:cNvCxnSpPr>
              <a:cxnSpLocks/>
            </p:cNvCxnSpPr>
            <p:nvPr/>
          </p:nvCxnSpPr>
          <p:spPr>
            <a:xfrm>
              <a:off x="6172914" y="1966544"/>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8" name="Straight Connector 147">
              <a:extLst>
                <a:ext uri="{FF2B5EF4-FFF2-40B4-BE49-F238E27FC236}">
                  <a16:creationId xmlns:a16="http://schemas.microsoft.com/office/drawing/2014/main" id="{43801DF8-61D0-E5D6-56A7-A18FE95CE91F}"/>
                </a:ext>
              </a:extLst>
            </p:cNvPr>
            <p:cNvCxnSpPr>
              <a:cxnSpLocks/>
            </p:cNvCxnSpPr>
            <p:nvPr/>
          </p:nvCxnSpPr>
          <p:spPr>
            <a:xfrm>
              <a:off x="6172914" y="2378385"/>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9" name="Straight Connector 147">
              <a:extLst>
                <a:ext uri="{FF2B5EF4-FFF2-40B4-BE49-F238E27FC236}">
                  <a16:creationId xmlns:a16="http://schemas.microsoft.com/office/drawing/2014/main" id="{655266DE-7371-1680-8269-4836DBBA977E}"/>
                </a:ext>
              </a:extLst>
            </p:cNvPr>
            <p:cNvCxnSpPr>
              <a:cxnSpLocks/>
            </p:cNvCxnSpPr>
            <p:nvPr/>
          </p:nvCxnSpPr>
          <p:spPr>
            <a:xfrm>
              <a:off x="6172914" y="2790226"/>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grpSp>
      <p:sp>
        <p:nvSpPr>
          <p:cNvPr id="93" name="CuadroTexto 92">
            <a:extLst>
              <a:ext uri="{FF2B5EF4-FFF2-40B4-BE49-F238E27FC236}">
                <a16:creationId xmlns:a16="http://schemas.microsoft.com/office/drawing/2014/main" id="{D0B7B7C7-A77C-9019-CB9A-8CA0140ACB3B}"/>
              </a:ext>
            </a:extLst>
          </p:cNvPr>
          <p:cNvSpPr txBox="1"/>
          <p:nvPr/>
        </p:nvSpPr>
        <p:spPr>
          <a:xfrm>
            <a:off x="6393032" y="744127"/>
            <a:ext cx="4745133" cy="1754326"/>
          </a:xfrm>
          <a:prstGeom prst="rect">
            <a:avLst/>
          </a:prstGeom>
          <a:noFill/>
        </p:spPr>
        <p:txBody>
          <a:bodyPr wrap="square" rtlCol="0">
            <a:spAutoFit/>
          </a:bodyPr>
          <a:lstStyle/>
          <a:p>
            <a:pPr algn="just">
              <a:lnSpc>
                <a:spcPct val="150000"/>
              </a:lnSpc>
            </a:pPr>
            <a:r>
              <a:rPr lang="en-US" dirty="0">
                <a:solidFill>
                  <a:schemeClr val="bg1">
                    <a:lumMod val="50000"/>
                  </a:schemeClr>
                </a:solidFill>
                <a:latin typeface="Agency FB" panose="020B0503020202020204" pitchFamily="34" charset="0"/>
              </a:rPr>
              <a:t>Due to the wave interpretation of </a:t>
            </a:r>
            <a:r>
              <a:rPr lang="en-US" dirty="0" smtClean="0">
                <a:solidFill>
                  <a:schemeClr val="bg1">
                    <a:lumMod val="50000"/>
                  </a:schemeClr>
                </a:solidFill>
                <a:latin typeface="Agency FB" panose="020B0503020202020204" pitchFamily="34" charset="0"/>
              </a:rPr>
              <a:t>the movement </a:t>
            </a:r>
            <a:r>
              <a:rPr lang="en-US" dirty="0">
                <a:solidFill>
                  <a:schemeClr val="bg1">
                    <a:lumMod val="50000"/>
                  </a:schemeClr>
                </a:solidFill>
                <a:latin typeface="Agency FB" panose="020B0503020202020204" pitchFamily="34" charset="0"/>
              </a:rPr>
              <a:t>i</a:t>
            </a:r>
            <a:r>
              <a:rPr lang="en-US" dirty="0" smtClean="0">
                <a:solidFill>
                  <a:schemeClr val="bg1">
                    <a:lumMod val="50000"/>
                  </a:schemeClr>
                </a:solidFill>
                <a:latin typeface="Agency FB" panose="020B0503020202020204" pitchFamily="34" charset="0"/>
              </a:rPr>
              <a:t>n the lane, </a:t>
            </a:r>
            <a:r>
              <a:rPr lang="en-US" dirty="0">
                <a:solidFill>
                  <a:schemeClr val="bg1">
                    <a:lumMod val="50000"/>
                  </a:schemeClr>
                </a:solidFill>
                <a:latin typeface="Agency FB" panose="020B0503020202020204" pitchFamily="34" charset="0"/>
              </a:rPr>
              <a:t>we can establish a comparison between the </a:t>
            </a:r>
            <a:r>
              <a:rPr lang="en-US" dirty="0" smtClean="0">
                <a:solidFill>
                  <a:schemeClr val="bg1">
                    <a:lumMod val="50000"/>
                  </a:schemeClr>
                </a:solidFill>
                <a:latin typeface="Agency FB" panose="020B0503020202020204" pitchFamily="34" charset="0"/>
              </a:rPr>
              <a:t>vehicle’s </a:t>
            </a:r>
            <a:r>
              <a:rPr lang="en-US" dirty="0">
                <a:solidFill>
                  <a:schemeClr val="bg1">
                    <a:lumMod val="50000"/>
                  </a:schemeClr>
                </a:solidFill>
                <a:latin typeface="Agency FB" panose="020B0503020202020204" pitchFamily="34" charset="0"/>
              </a:rPr>
              <a:t>wave and the </a:t>
            </a:r>
            <a:r>
              <a:rPr lang="en-US" dirty="0" smtClean="0">
                <a:solidFill>
                  <a:schemeClr val="bg1">
                    <a:lumMod val="50000"/>
                  </a:schemeClr>
                </a:solidFill>
                <a:latin typeface="Agency FB" panose="020B0503020202020204" pitchFamily="34" charset="0"/>
              </a:rPr>
              <a:t>driver’s </a:t>
            </a:r>
            <a:r>
              <a:rPr lang="en-US" dirty="0">
                <a:solidFill>
                  <a:schemeClr val="bg1">
                    <a:lumMod val="50000"/>
                  </a:schemeClr>
                </a:solidFill>
                <a:latin typeface="Agency FB" panose="020B0503020202020204" pitchFamily="34" charset="0"/>
              </a:rPr>
              <a:t>wave, and from this comparison, obtain </a:t>
            </a:r>
            <a:r>
              <a:rPr lang="en-US" dirty="0" smtClean="0">
                <a:solidFill>
                  <a:schemeClr val="bg1">
                    <a:lumMod val="50000"/>
                  </a:schemeClr>
                </a:solidFill>
                <a:latin typeface="Agency FB" panose="020B0503020202020204" pitchFamily="34" charset="0"/>
              </a:rPr>
              <a:t>the value of the phase shift... </a:t>
            </a:r>
            <a:r>
              <a:rPr lang="en-US" dirty="0">
                <a:solidFill>
                  <a:schemeClr val="bg1">
                    <a:lumMod val="50000"/>
                  </a:schemeClr>
                </a:solidFill>
                <a:latin typeface="Agency FB" panose="020B0503020202020204" pitchFamily="34" charset="0"/>
              </a:rPr>
              <a:t>which is an angle α.</a:t>
            </a:r>
            <a:endParaRPr lang="es-ES" dirty="0">
              <a:solidFill>
                <a:schemeClr val="bg1">
                  <a:lumMod val="50000"/>
                </a:schemeClr>
              </a:solidFill>
              <a:latin typeface="Agency FB" panose="020B0503020202020204" pitchFamily="34" charset="0"/>
            </a:endParaRPr>
          </a:p>
        </p:txBody>
      </p:sp>
      <p:sp>
        <p:nvSpPr>
          <p:cNvPr id="94" name="CuadroTexto 93">
            <a:extLst>
              <a:ext uri="{FF2B5EF4-FFF2-40B4-BE49-F238E27FC236}">
                <a16:creationId xmlns:a16="http://schemas.microsoft.com/office/drawing/2014/main" id="{C2AB2695-9C24-08E8-CCE7-654ECB30AB68}"/>
              </a:ext>
            </a:extLst>
          </p:cNvPr>
          <p:cNvSpPr txBox="1"/>
          <p:nvPr/>
        </p:nvSpPr>
        <p:spPr>
          <a:xfrm>
            <a:off x="854736" y="711696"/>
            <a:ext cx="4745133" cy="5854551"/>
          </a:xfrm>
          <a:prstGeom prst="rect">
            <a:avLst/>
          </a:prstGeom>
          <a:noFill/>
        </p:spPr>
        <p:txBody>
          <a:bodyPr wrap="square" rtlCol="0">
            <a:spAutoFit/>
          </a:bodyPr>
          <a:lstStyle/>
          <a:p>
            <a:pPr algn="just">
              <a:lnSpc>
                <a:spcPct val="150000"/>
              </a:lnSpc>
            </a:pPr>
            <a:endParaRPr lang="es-ES" dirty="0">
              <a:solidFill>
                <a:schemeClr val="bg1">
                  <a:lumMod val="50000"/>
                </a:schemeClr>
              </a:solidFill>
              <a:latin typeface="Agency FB" panose="020B0503020202020204" pitchFamily="34" charset="0"/>
            </a:endParaRPr>
          </a:p>
          <a:p>
            <a:pPr algn="just">
              <a:lnSpc>
                <a:spcPct val="150000"/>
              </a:lnSpc>
            </a:pPr>
            <a:endParaRPr lang="es-ES" dirty="0">
              <a:solidFill>
                <a:schemeClr val="bg1">
                  <a:lumMod val="50000"/>
                </a:schemeClr>
              </a:solidFill>
              <a:latin typeface="Agency FB" panose="020B0503020202020204" pitchFamily="34" charset="0"/>
            </a:endParaRPr>
          </a:p>
          <a:p>
            <a:pPr algn="just">
              <a:lnSpc>
                <a:spcPct val="150000"/>
              </a:lnSpc>
            </a:pPr>
            <a:endParaRPr lang="es-ES" dirty="0">
              <a:solidFill>
                <a:schemeClr val="bg1">
                  <a:lumMod val="50000"/>
                </a:schemeClr>
              </a:solidFill>
              <a:latin typeface="Agency FB" panose="020B0503020202020204" pitchFamily="34" charset="0"/>
            </a:endParaRPr>
          </a:p>
          <a:p>
            <a:pPr algn="just">
              <a:lnSpc>
                <a:spcPct val="150000"/>
              </a:lnSpc>
            </a:pPr>
            <a:endParaRPr lang="es-ES" dirty="0">
              <a:solidFill>
                <a:schemeClr val="bg1">
                  <a:lumMod val="50000"/>
                </a:schemeClr>
              </a:solidFill>
              <a:latin typeface="Agency FB" panose="020B0503020202020204" pitchFamily="34" charset="0"/>
            </a:endParaRPr>
          </a:p>
          <a:p>
            <a:pPr algn="just">
              <a:lnSpc>
                <a:spcPct val="150000"/>
              </a:lnSpc>
            </a:pPr>
            <a:r>
              <a:rPr lang="en-US" dirty="0">
                <a:solidFill>
                  <a:schemeClr val="bg1">
                    <a:lumMod val="50000"/>
                  </a:schemeClr>
                </a:solidFill>
                <a:latin typeface="Agency FB" panose="020B0503020202020204" pitchFamily="34" charset="0"/>
              </a:rPr>
              <a:t>We previously saw the ECD of speed, but could you </a:t>
            </a:r>
            <a:r>
              <a:rPr lang="en-US" dirty="0" smtClean="0">
                <a:solidFill>
                  <a:schemeClr val="bg1">
                    <a:lumMod val="50000"/>
                  </a:schemeClr>
                </a:solidFill>
                <a:latin typeface="Agency FB" panose="020B0503020202020204" pitchFamily="34" charset="0"/>
              </a:rPr>
              <a:t>tell us </a:t>
            </a:r>
            <a:r>
              <a:rPr lang="en-US" dirty="0">
                <a:solidFill>
                  <a:schemeClr val="bg1">
                    <a:lumMod val="50000"/>
                  </a:schemeClr>
                </a:solidFill>
                <a:latin typeface="Agency FB" panose="020B0503020202020204" pitchFamily="34" charset="0"/>
              </a:rPr>
              <a:t>what units </a:t>
            </a:r>
            <a:r>
              <a:rPr lang="en-US" dirty="0" smtClean="0">
                <a:solidFill>
                  <a:schemeClr val="bg1">
                    <a:lumMod val="50000"/>
                  </a:schemeClr>
                </a:solidFill>
                <a:latin typeface="Agency FB" panose="020B0503020202020204" pitchFamily="34" charset="0"/>
              </a:rPr>
              <a:t>it is measured in?</a:t>
            </a:r>
            <a:endParaRPr lang="en-US" dirty="0">
              <a:solidFill>
                <a:schemeClr val="bg1">
                  <a:lumMod val="50000"/>
                </a:schemeClr>
              </a:solidFill>
              <a:latin typeface="Agency FB" panose="020B0503020202020204" pitchFamily="34" charset="0"/>
            </a:endParaRPr>
          </a:p>
          <a:p>
            <a:pPr algn="just">
              <a:lnSpc>
                <a:spcPct val="150000"/>
              </a:lnSpc>
            </a:pPr>
            <a:endParaRPr lang="en-US" dirty="0">
              <a:solidFill>
                <a:schemeClr val="bg1">
                  <a:lumMod val="50000"/>
                </a:schemeClr>
              </a:solidFill>
              <a:latin typeface="Agency FB" panose="020B0503020202020204" pitchFamily="34" charset="0"/>
            </a:endParaRPr>
          </a:p>
          <a:p>
            <a:pPr algn="just">
              <a:lnSpc>
                <a:spcPct val="150000"/>
              </a:lnSpc>
            </a:pPr>
            <a:r>
              <a:rPr lang="en-US" dirty="0">
                <a:solidFill>
                  <a:schemeClr val="bg1">
                    <a:lumMod val="50000"/>
                  </a:schemeClr>
                </a:solidFill>
                <a:latin typeface="Agency FB" panose="020B0503020202020204" pitchFamily="34" charset="0"/>
              </a:rPr>
              <a:t>Well, although it seems incredible, the efficiency of speed is...</a:t>
            </a:r>
          </a:p>
          <a:p>
            <a:pPr algn="ctr">
              <a:lnSpc>
                <a:spcPct val="150000"/>
              </a:lnSpc>
            </a:pPr>
            <a:r>
              <a:rPr lang="en-US" b="1" dirty="0">
                <a:latin typeface="Agency FB" panose="020B0503020202020204" pitchFamily="34" charset="0"/>
              </a:rPr>
              <a:t>an angle!</a:t>
            </a:r>
          </a:p>
          <a:p>
            <a:pPr algn="just">
              <a:lnSpc>
                <a:spcPct val="150000"/>
              </a:lnSpc>
            </a:pPr>
            <a:endParaRPr lang="en-US" dirty="0">
              <a:solidFill>
                <a:schemeClr val="bg1">
                  <a:lumMod val="50000"/>
                </a:schemeClr>
              </a:solidFill>
              <a:latin typeface="Agency FB" panose="020B0503020202020204" pitchFamily="34" charset="0"/>
            </a:endParaRPr>
          </a:p>
          <a:p>
            <a:pPr algn="just">
              <a:lnSpc>
                <a:spcPct val="150000"/>
              </a:lnSpc>
            </a:pPr>
            <a:endParaRPr lang="en-US" dirty="0">
              <a:solidFill>
                <a:schemeClr val="bg1">
                  <a:lumMod val="50000"/>
                </a:schemeClr>
              </a:solidFill>
              <a:latin typeface="Agency FB" panose="020B0503020202020204" pitchFamily="34" charset="0"/>
            </a:endParaRPr>
          </a:p>
          <a:p>
            <a:pPr algn="just">
              <a:lnSpc>
                <a:spcPct val="150000"/>
              </a:lnSpc>
            </a:pPr>
            <a:endParaRPr lang="en-US" dirty="0">
              <a:solidFill>
                <a:schemeClr val="bg1">
                  <a:lumMod val="50000"/>
                </a:schemeClr>
              </a:solidFill>
              <a:latin typeface="Agency FB" panose="020B0503020202020204" pitchFamily="34" charset="0"/>
            </a:endParaRPr>
          </a:p>
          <a:p>
            <a:pPr algn="just">
              <a:lnSpc>
                <a:spcPct val="150000"/>
              </a:lnSpc>
            </a:pPr>
            <a:r>
              <a:rPr lang="en-US" dirty="0">
                <a:solidFill>
                  <a:schemeClr val="bg1">
                    <a:lumMod val="50000"/>
                  </a:schemeClr>
                </a:solidFill>
                <a:latin typeface="Agency FB" panose="020B0503020202020204" pitchFamily="34" charset="0"/>
              </a:rPr>
              <a:t>Similarly, the reaction time of a driver (approximately 0.75s) could also be expressed in radians.</a:t>
            </a:r>
            <a:endParaRPr lang="es-ES" b="1" dirty="0">
              <a:solidFill>
                <a:schemeClr val="bg1">
                  <a:lumMod val="50000"/>
                </a:schemeClr>
              </a:solidFill>
              <a:latin typeface="Agency FB" panose="020B0503020202020204" pitchFamily="34" charset="0"/>
            </a:endParaRPr>
          </a:p>
        </p:txBody>
      </p:sp>
      <p:sp>
        <p:nvSpPr>
          <p:cNvPr id="91" name="TextBox 208">
            <a:extLst>
              <a:ext uri="{FF2B5EF4-FFF2-40B4-BE49-F238E27FC236}">
                <a16:creationId xmlns:a16="http://schemas.microsoft.com/office/drawing/2014/main" id="{92936456-809C-EC9A-9162-A6AA48226DC8}"/>
              </a:ext>
            </a:extLst>
          </p:cNvPr>
          <p:cNvSpPr txBox="1"/>
          <p:nvPr/>
        </p:nvSpPr>
        <p:spPr>
          <a:xfrm>
            <a:off x="891139" y="257421"/>
            <a:ext cx="4533997" cy="461665"/>
          </a:xfrm>
          <a:prstGeom prst="rect">
            <a:avLst/>
          </a:prstGeom>
          <a:noFill/>
        </p:spPr>
        <p:txBody>
          <a:bodyPr wrap="square" rtlCol="0">
            <a:spAutoFit/>
          </a:bodyPr>
          <a:lstStyle/>
          <a:p>
            <a:r>
              <a:rPr lang="en-US" sz="2400" dirty="0" smtClean="0">
                <a:solidFill>
                  <a:srgbClr val="0070C0"/>
                </a:solidFill>
                <a:latin typeface="Agency FB" panose="020B0503020202020204" pitchFamily="34" charset="0"/>
                <a:ea typeface="Hand Of Sean" panose="02000500000000000000" pitchFamily="2" charset="-128"/>
              </a:rPr>
              <a:t>Curiosity</a:t>
            </a:r>
            <a:endParaRPr lang="en-US" sz="2400" dirty="0">
              <a:solidFill>
                <a:srgbClr val="0070C0"/>
              </a:solidFill>
              <a:latin typeface="Agency FB" panose="020B0503020202020204" pitchFamily="34" charset="0"/>
              <a:ea typeface="Hand Of Sean" panose="02000500000000000000" pitchFamily="2" charset="-128"/>
            </a:endParaRPr>
          </a:p>
        </p:txBody>
      </p:sp>
      <p:pic>
        <p:nvPicPr>
          <p:cNvPr id="90" name="Imagen 89">
            <a:extLst>
              <a:ext uri="{FF2B5EF4-FFF2-40B4-BE49-F238E27FC236}">
                <a16:creationId xmlns:a16="http://schemas.microsoft.com/office/drawing/2014/main" id="{952D2B5B-F41F-2317-EF10-466772720C2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1127" y="766205"/>
            <a:ext cx="2794718" cy="1394635"/>
          </a:xfrm>
          <a:prstGeom prst="rect">
            <a:avLst/>
          </a:prstGeom>
        </p:spPr>
      </p:pic>
      <p:pic>
        <p:nvPicPr>
          <p:cNvPr id="132" name="Imagen 131">
            <a:extLst>
              <a:ext uri="{FF2B5EF4-FFF2-40B4-BE49-F238E27FC236}">
                <a16:creationId xmlns:a16="http://schemas.microsoft.com/office/drawing/2014/main" id="{B196B6BC-80D4-1F0C-C5CB-AE484FC2EE6B}"/>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5187668">
            <a:off x="3058849" y="242478"/>
            <a:ext cx="798378" cy="955881"/>
          </a:xfrm>
          <a:prstGeom prst="rect">
            <a:avLst/>
          </a:prstGeom>
        </p:spPr>
      </p:pic>
      <p:pic>
        <p:nvPicPr>
          <p:cNvPr id="135" name="Imagen 134">
            <a:extLst>
              <a:ext uri="{FF2B5EF4-FFF2-40B4-BE49-F238E27FC236}">
                <a16:creationId xmlns:a16="http://schemas.microsoft.com/office/drawing/2014/main" id="{9C4C643D-B5EA-9EC9-2103-41D4FC83749F}"/>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15395407">
            <a:off x="601020" y="1626892"/>
            <a:ext cx="798378" cy="955881"/>
          </a:xfrm>
          <a:prstGeom prst="rect">
            <a:avLst/>
          </a:prstGeom>
        </p:spPr>
      </p:pic>
      <p:pic>
        <p:nvPicPr>
          <p:cNvPr id="167" name="Imagen 166">
            <a:extLst>
              <a:ext uri="{FF2B5EF4-FFF2-40B4-BE49-F238E27FC236}">
                <a16:creationId xmlns:a16="http://schemas.microsoft.com/office/drawing/2014/main" id="{8EAF83C0-AE75-351E-3DE2-F8F220847A9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56670" y="4900021"/>
            <a:ext cx="3343813" cy="233359"/>
          </a:xfrm>
          <a:prstGeom prst="rect">
            <a:avLst/>
          </a:prstGeom>
        </p:spPr>
      </p:pic>
      <p:pic>
        <p:nvPicPr>
          <p:cNvPr id="169" name="Imagen 168">
            <a:extLst>
              <a:ext uri="{FF2B5EF4-FFF2-40B4-BE49-F238E27FC236}">
                <a16:creationId xmlns:a16="http://schemas.microsoft.com/office/drawing/2014/main" id="{C7FD8B15-4D9B-8D7B-682E-BBBEB4B4F62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06670" y="5050021"/>
            <a:ext cx="3343813" cy="233359"/>
          </a:xfrm>
          <a:prstGeom prst="rect">
            <a:avLst/>
          </a:prstGeom>
        </p:spPr>
      </p:pic>
      <p:pic>
        <p:nvPicPr>
          <p:cNvPr id="171" name="Imagen 170">
            <a:extLst>
              <a:ext uri="{FF2B5EF4-FFF2-40B4-BE49-F238E27FC236}">
                <a16:creationId xmlns:a16="http://schemas.microsoft.com/office/drawing/2014/main" id="{DE0B3BB9-B3E5-9274-704A-FDEAC69C748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56670" y="5200021"/>
            <a:ext cx="3343813" cy="233359"/>
          </a:xfrm>
          <a:prstGeom prst="rect">
            <a:avLst/>
          </a:prstGeom>
        </p:spPr>
      </p:pic>
      <p:pic>
        <p:nvPicPr>
          <p:cNvPr id="173" name="Imagen 172">
            <a:extLst>
              <a:ext uri="{FF2B5EF4-FFF2-40B4-BE49-F238E27FC236}">
                <a16:creationId xmlns:a16="http://schemas.microsoft.com/office/drawing/2014/main" id="{FE58B112-30FB-EEB1-C613-BCF747242F0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06670" y="5350021"/>
            <a:ext cx="3343813" cy="233359"/>
          </a:xfrm>
          <a:prstGeom prst="rect">
            <a:avLst/>
          </a:prstGeom>
        </p:spPr>
      </p:pic>
      <p:pic>
        <p:nvPicPr>
          <p:cNvPr id="183" name="Imagen 182">
            <a:extLst>
              <a:ext uri="{FF2B5EF4-FFF2-40B4-BE49-F238E27FC236}">
                <a16:creationId xmlns:a16="http://schemas.microsoft.com/office/drawing/2014/main" id="{4C65DE78-96A7-A68D-C2B6-57BABD07D8C6}"/>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6971862" y="2489211"/>
            <a:ext cx="2258227" cy="2394103"/>
          </a:xfrm>
          <a:prstGeom prst="rect">
            <a:avLst/>
          </a:prstGeom>
        </p:spPr>
      </p:pic>
      <p:pic>
        <p:nvPicPr>
          <p:cNvPr id="192" name="Imagen 191">
            <a:extLst>
              <a:ext uri="{FF2B5EF4-FFF2-40B4-BE49-F238E27FC236}">
                <a16:creationId xmlns:a16="http://schemas.microsoft.com/office/drawing/2014/main" id="{CD7EF003-EBD2-AAE2-2C96-5411082134A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465696" y="3034948"/>
            <a:ext cx="3538848" cy="1893894"/>
          </a:xfrm>
          <a:prstGeom prst="rect">
            <a:avLst/>
          </a:prstGeom>
        </p:spPr>
      </p:pic>
      <p:pic>
        <p:nvPicPr>
          <p:cNvPr id="198" name="Imagen 197">
            <a:extLst>
              <a:ext uri="{FF2B5EF4-FFF2-40B4-BE49-F238E27FC236}">
                <a16:creationId xmlns:a16="http://schemas.microsoft.com/office/drawing/2014/main" id="{68F9BB04-4435-3B01-36F4-B7C7D66E0E9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3733930">
            <a:off x="7782394" y="3254116"/>
            <a:ext cx="1261875" cy="3038862"/>
          </a:xfrm>
          <a:prstGeom prst="rect">
            <a:avLst/>
          </a:prstGeom>
        </p:spPr>
      </p:pic>
      <p:pic>
        <p:nvPicPr>
          <p:cNvPr id="131" name="Imagen 130">
            <a:extLst>
              <a:ext uri="{FF2B5EF4-FFF2-40B4-BE49-F238E27FC236}">
                <a16:creationId xmlns:a16="http://schemas.microsoft.com/office/drawing/2014/main" id="{8403829D-506B-5865-65CF-60563B96C47A}"/>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8398348" y="4298468"/>
            <a:ext cx="2821696" cy="2436652"/>
          </a:xfrm>
          <a:prstGeom prst="rect">
            <a:avLst/>
          </a:prstGeom>
        </p:spPr>
      </p:pic>
      <p:pic>
        <p:nvPicPr>
          <p:cNvPr id="133" name="Imagen 132">
            <a:extLst>
              <a:ext uri="{FF2B5EF4-FFF2-40B4-BE49-F238E27FC236}">
                <a16:creationId xmlns:a16="http://schemas.microsoft.com/office/drawing/2014/main" id="{B7C5601C-7123-1E94-F235-AC8AA3FAA8F2}"/>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14363058">
            <a:off x="8430349" y="5981694"/>
            <a:ext cx="798378" cy="955881"/>
          </a:xfrm>
          <a:prstGeom prst="rect">
            <a:avLst/>
          </a:prstGeom>
        </p:spPr>
      </p:pic>
      <p:pic>
        <p:nvPicPr>
          <p:cNvPr id="134" name="Imagen 133">
            <a:extLst>
              <a:ext uri="{FF2B5EF4-FFF2-40B4-BE49-F238E27FC236}">
                <a16:creationId xmlns:a16="http://schemas.microsoft.com/office/drawing/2014/main" id="{349C63A6-CF4A-755B-75C3-9DCF4067A04D}"/>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14203306">
            <a:off x="10315330" y="3701450"/>
            <a:ext cx="798378" cy="955881"/>
          </a:xfrm>
          <a:prstGeom prst="rect">
            <a:avLst/>
          </a:prstGeom>
        </p:spPr>
      </p:pic>
      <p:pic>
        <p:nvPicPr>
          <p:cNvPr id="139" name="Imagen 138">
            <a:extLst>
              <a:ext uri="{FF2B5EF4-FFF2-40B4-BE49-F238E27FC236}">
                <a16:creationId xmlns:a16="http://schemas.microsoft.com/office/drawing/2014/main" id="{85650A2F-A15D-E4F0-1DB7-2F944BBD62FC}"/>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914850" y="3359614"/>
            <a:ext cx="2732099" cy="1698884"/>
          </a:xfrm>
          <a:prstGeom prst="rect">
            <a:avLst/>
          </a:prstGeom>
        </p:spPr>
      </p:pic>
      <p:pic>
        <p:nvPicPr>
          <p:cNvPr id="141" name="Imagen 140">
            <a:extLst>
              <a:ext uri="{FF2B5EF4-FFF2-40B4-BE49-F238E27FC236}">
                <a16:creationId xmlns:a16="http://schemas.microsoft.com/office/drawing/2014/main" id="{04D562BF-DF9F-557B-B3EC-B92024FC1F7C}"/>
              </a:ext>
            </a:extLst>
          </p:cNvPr>
          <p:cNvPicPr>
            <a:picLocks noChangeAspect="1"/>
          </p:cNvPicPr>
          <p:nvPr/>
        </p:nvPicPr>
        <p:blipFill>
          <a:blip r:embed="rId16" cstate="hqprint">
            <a:extLst>
              <a:ext uri="{28A0092B-C50C-407E-A947-70E740481C1C}">
                <a14:useLocalDpi xmlns:a14="http://schemas.microsoft.com/office/drawing/2010/main" val="0"/>
              </a:ext>
            </a:extLst>
          </a:blip>
          <a:stretch>
            <a:fillRect/>
          </a:stretch>
        </p:blipFill>
        <p:spPr>
          <a:xfrm>
            <a:off x="9389825" y="4188055"/>
            <a:ext cx="387046" cy="386030"/>
          </a:xfrm>
          <a:prstGeom prst="rect">
            <a:avLst/>
          </a:prstGeom>
        </p:spPr>
      </p:pic>
      <p:pic>
        <p:nvPicPr>
          <p:cNvPr id="143" name="Imagen 142">
            <a:extLst>
              <a:ext uri="{FF2B5EF4-FFF2-40B4-BE49-F238E27FC236}">
                <a16:creationId xmlns:a16="http://schemas.microsoft.com/office/drawing/2014/main" id="{5D9D6471-C93C-29F7-8F4F-EDAA68936980}"/>
              </a:ext>
            </a:extLst>
          </p:cNvPr>
          <p:cNvPicPr>
            <a:picLocks noChangeAspect="1"/>
          </p:cNvPicPr>
          <p:nvPr/>
        </p:nvPicPr>
        <p:blipFill>
          <a:blip r:embed="rId17" cstate="hqprint">
            <a:extLst>
              <a:ext uri="{28A0092B-C50C-407E-A947-70E740481C1C}">
                <a14:useLocalDpi xmlns:a14="http://schemas.microsoft.com/office/drawing/2010/main" val="0"/>
              </a:ext>
            </a:extLst>
          </a:blip>
          <a:stretch>
            <a:fillRect/>
          </a:stretch>
        </p:blipFill>
        <p:spPr>
          <a:xfrm>
            <a:off x="2241504" y="4085229"/>
            <a:ext cx="2274143" cy="461420"/>
          </a:xfrm>
          <a:prstGeom prst="rect">
            <a:avLst/>
          </a:prstGeom>
        </p:spPr>
      </p:pic>
    </p:spTree>
    <p:extLst>
      <p:ext uri="{BB962C8B-B14F-4D97-AF65-F5344CB8AC3E}">
        <p14:creationId xmlns:p14="http://schemas.microsoft.com/office/powerpoint/2010/main" val="9405227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9" name="Imagen 78">
            <a:extLst>
              <a:ext uri="{FF2B5EF4-FFF2-40B4-BE49-F238E27FC236}">
                <a16:creationId xmlns:a16="http://schemas.microsoft.com/office/drawing/2014/main" id="{04A337E3-4606-B237-0773-61679BB16B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5289" y="77083"/>
            <a:ext cx="4653969" cy="6568198"/>
          </a:xfrm>
          <a:prstGeom prst="rect">
            <a:avLst/>
          </a:prstGeom>
        </p:spPr>
      </p:pic>
      <p:sp>
        <p:nvSpPr>
          <p:cNvPr id="11" name="CuadroTexto 10">
            <a:extLst>
              <a:ext uri="{FF2B5EF4-FFF2-40B4-BE49-F238E27FC236}">
                <a16:creationId xmlns:a16="http://schemas.microsoft.com/office/drawing/2014/main" id="{02D104AC-470C-E76D-E447-9B136C35EA68}"/>
              </a:ext>
            </a:extLst>
          </p:cNvPr>
          <p:cNvSpPr txBox="1"/>
          <p:nvPr/>
        </p:nvSpPr>
        <p:spPr>
          <a:xfrm>
            <a:off x="587140" y="15670"/>
            <a:ext cx="4312117" cy="6740307"/>
          </a:xfrm>
          <a:prstGeom prst="rect">
            <a:avLst/>
          </a:prstGeom>
          <a:noFill/>
        </p:spPr>
        <p:txBody>
          <a:bodyPr wrap="square" rtlCol="0">
            <a:spAutoFit/>
          </a:bodyPr>
          <a:lstStyle/>
          <a:p>
            <a:pPr algn="just"/>
            <a:r>
              <a:rPr lang="en-US" dirty="0">
                <a:solidFill>
                  <a:schemeClr val="bg1">
                    <a:lumMod val="50000"/>
                  </a:schemeClr>
                </a:solidFill>
                <a:latin typeface="Agency FB" panose="020B0503020202020204" pitchFamily="34" charset="0"/>
              </a:rPr>
              <a:t>Id Title</a:t>
            </a:r>
          </a:p>
          <a:p>
            <a:pPr marL="342900" indent="-342900" algn="just">
              <a:buFont typeface="+mj-lt"/>
              <a:buAutoNum type="arabicPeriod"/>
            </a:pPr>
            <a:r>
              <a:rPr lang="en-US" dirty="0">
                <a:solidFill>
                  <a:schemeClr val="bg1">
                    <a:lumMod val="50000"/>
                  </a:schemeClr>
                </a:solidFill>
                <a:latin typeface="Agency FB" panose="020B0503020202020204" pitchFamily="34" charset="0"/>
              </a:rPr>
              <a:t>Summary</a:t>
            </a:r>
          </a:p>
          <a:p>
            <a:pPr marL="342900" indent="-342900" algn="just">
              <a:buFont typeface="+mj-lt"/>
              <a:buAutoNum type="arabicPeriod"/>
            </a:pPr>
            <a:r>
              <a:rPr lang="en-US" dirty="0">
                <a:solidFill>
                  <a:schemeClr val="bg1">
                    <a:lumMod val="50000"/>
                  </a:schemeClr>
                </a:solidFill>
                <a:latin typeface="Agency FB" panose="020B0503020202020204" pitchFamily="34" charset="0"/>
              </a:rPr>
              <a:t>Benefits</a:t>
            </a:r>
          </a:p>
          <a:p>
            <a:pPr marL="342900" indent="-342900" algn="just">
              <a:buFont typeface="+mj-lt"/>
              <a:buAutoNum type="arabicPeriod"/>
            </a:pPr>
            <a:r>
              <a:rPr lang="en-US" dirty="0">
                <a:solidFill>
                  <a:schemeClr val="bg1">
                    <a:lumMod val="50000"/>
                  </a:schemeClr>
                </a:solidFill>
                <a:latin typeface="Agency FB" panose="020B0503020202020204" pitchFamily="34" charset="0"/>
              </a:rPr>
              <a:t>Compatibility</a:t>
            </a:r>
          </a:p>
          <a:p>
            <a:pPr marL="342900" indent="-342900" algn="just">
              <a:buFont typeface="+mj-lt"/>
              <a:buAutoNum type="arabicPeriod"/>
            </a:pPr>
            <a:r>
              <a:rPr lang="en-US" dirty="0">
                <a:solidFill>
                  <a:schemeClr val="bg1">
                    <a:lumMod val="50000"/>
                  </a:schemeClr>
                </a:solidFill>
                <a:latin typeface="Agency FB" panose="020B0503020202020204" pitchFamily="34" charset="0"/>
              </a:rPr>
              <a:t>Equations</a:t>
            </a:r>
          </a:p>
          <a:p>
            <a:pPr marL="342900" indent="-342900" algn="just">
              <a:buFont typeface="+mj-lt"/>
              <a:buAutoNum type="arabicPeriod"/>
            </a:pPr>
            <a:r>
              <a:rPr lang="en-US" dirty="0">
                <a:solidFill>
                  <a:schemeClr val="bg1">
                    <a:lumMod val="50000"/>
                  </a:schemeClr>
                </a:solidFill>
                <a:latin typeface="Agency FB" panose="020B0503020202020204" pitchFamily="34" charset="0"/>
              </a:rPr>
              <a:t>Distance vs Inertia</a:t>
            </a:r>
          </a:p>
          <a:p>
            <a:pPr marL="342900" indent="-342900" algn="just">
              <a:buFont typeface="+mj-lt"/>
              <a:buAutoNum type="arabicPeriod"/>
            </a:pPr>
            <a:r>
              <a:rPr lang="en-US" dirty="0">
                <a:solidFill>
                  <a:schemeClr val="bg1">
                    <a:lumMod val="50000"/>
                  </a:schemeClr>
                </a:solidFill>
                <a:latin typeface="Agency FB" panose="020B0503020202020204" pitchFamily="34" charset="0"/>
              </a:rPr>
              <a:t>Analogical Reasoning</a:t>
            </a:r>
          </a:p>
          <a:p>
            <a:pPr marL="342900" indent="-342900" algn="just">
              <a:buFont typeface="+mj-lt"/>
              <a:buAutoNum type="arabicPeriod"/>
            </a:pPr>
            <a:r>
              <a:rPr lang="en-US" dirty="0">
                <a:solidFill>
                  <a:schemeClr val="bg1">
                    <a:lumMod val="50000"/>
                  </a:schemeClr>
                </a:solidFill>
                <a:latin typeface="Agency FB" panose="020B0503020202020204" pitchFamily="34" charset="0"/>
              </a:rPr>
              <a:t>Process</a:t>
            </a:r>
          </a:p>
          <a:p>
            <a:pPr marL="342900" indent="-342900" algn="just">
              <a:buFont typeface="+mj-lt"/>
              <a:buAutoNum type="arabicPeriod"/>
            </a:pPr>
            <a:r>
              <a:rPr lang="en-US" dirty="0">
                <a:solidFill>
                  <a:schemeClr val="bg1">
                    <a:lumMod val="50000"/>
                  </a:schemeClr>
                </a:solidFill>
                <a:latin typeface="Agency FB" panose="020B0503020202020204" pitchFamily="34" charset="0"/>
              </a:rPr>
              <a:t>The 6 Electro-Car Diagrams</a:t>
            </a:r>
          </a:p>
          <a:p>
            <a:pPr marL="342900" indent="-342900" algn="just">
              <a:buFont typeface="+mj-lt"/>
              <a:buAutoNum type="arabicPeriod"/>
            </a:pPr>
            <a:r>
              <a:rPr lang="en-US" dirty="0">
                <a:solidFill>
                  <a:schemeClr val="bg1">
                    <a:lumMod val="50000"/>
                  </a:schemeClr>
                </a:solidFill>
                <a:latin typeface="Agency FB" panose="020B0503020202020204" pitchFamily="34" charset="0"/>
              </a:rPr>
              <a:t>How are they obtained?</a:t>
            </a:r>
          </a:p>
          <a:p>
            <a:pPr marL="342900" indent="-342900" algn="just">
              <a:buFont typeface="+mj-lt"/>
              <a:buAutoNum type="arabicPeriod"/>
            </a:pPr>
            <a:r>
              <a:rPr lang="en-US" dirty="0">
                <a:solidFill>
                  <a:schemeClr val="bg1">
                    <a:lumMod val="50000"/>
                  </a:schemeClr>
                </a:solidFill>
                <a:latin typeface="Agency FB" panose="020B0503020202020204" pitchFamily="34" charset="0"/>
              </a:rPr>
              <a:t>Who is it aimed at?</a:t>
            </a:r>
          </a:p>
          <a:p>
            <a:pPr marL="342900" indent="-342900" algn="just">
              <a:buFont typeface="+mj-lt"/>
              <a:buAutoNum type="arabicPeriod"/>
            </a:pPr>
            <a:r>
              <a:rPr lang="en-US" dirty="0">
                <a:solidFill>
                  <a:schemeClr val="bg1">
                    <a:lumMod val="50000"/>
                  </a:schemeClr>
                </a:solidFill>
                <a:latin typeface="Agency FB" panose="020B0503020202020204" pitchFamily="34" charset="0"/>
              </a:rPr>
              <a:t>Autonomous Vehicle / Connected Vehicle</a:t>
            </a:r>
          </a:p>
          <a:p>
            <a:pPr marL="342900" indent="-342900" algn="just">
              <a:buFont typeface="+mj-lt"/>
              <a:buAutoNum type="arabicPeriod"/>
            </a:pPr>
            <a:r>
              <a:rPr lang="en-US" dirty="0">
                <a:solidFill>
                  <a:schemeClr val="bg1">
                    <a:lumMod val="50000"/>
                  </a:schemeClr>
                </a:solidFill>
                <a:latin typeface="Agency FB" panose="020B0503020202020204" pitchFamily="34" charset="0"/>
              </a:rPr>
              <a:t>How is the miracle achieved?</a:t>
            </a:r>
          </a:p>
          <a:p>
            <a:pPr marL="342900" indent="-342900" algn="just">
              <a:buFont typeface="+mj-lt"/>
              <a:buAutoNum type="arabicPeriod"/>
            </a:pPr>
            <a:r>
              <a:rPr lang="en-US" dirty="0">
                <a:solidFill>
                  <a:schemeClr val="bg1">
                    <a:lumMod val="50000"/>
                  </a:schemeClr>
                </a:solidFill>
                <a:latin typeface="Agency FB" panose="020B0503020202020204" pitchFamily="34" charset="0"/>
              </a:rPr>
              <a:t>Curiosity</a:t>
            </a:r>
          </a:p>
          <a:p>
            <a:pPr marL="342900" indent="-342900" algn="just">
              <a:buFont typeface="+mj-lt"/>
              <a:buAutoNum type="arabicPeriod"/>
            </a:pPr>
            <a:r>
              <a:rPr lang="en-US" dirty="0">
                <a:solidFill>
                  <a:schemeClr val="bg1">
                    <a:lumMod val="50000"/>
                  </a:schemeClr>
                </a:solidFill>
                <a:latin typeface="Agency FB" panose="020B0503020202020204" pitchFamily="34" charset="0"/>
              </a:rPr>
              <a:t>Phantom Traffic Jam</a:t>
            </a:r>
          </a:p>
          <a:p>
            <a:pPr marL="342900" indent="-342900" algn="just">
              <a:buFont typeface="+mj-lt"/>
              <a:buAutoNum type="arabicPeriod"/>
            </a:pPr>
            <a:r>
              <a:rPr lang="en-US" dirty="0">
                <a:solidFill>
                  <a:schemeClr val="bg1">
                    <a:lumMod val="50000"/>
                  </a:schemeClr>
                </a:solidFill>
                <a:latin typeface="Agency FB" panose="020B0503020202020204" pitchFamily="34" charset="0"/>
              </a:rPr>
              <a:t>Recognitions and Achievements</a:t>
            </a:r>
          </a:p>
          <a:p>
            <a:pPr marL="342900" indent="-342900" algn="just">
              <a:buFont typeface="+mj-lt"/>
              <a:buAutoNum type="arabicPeriod"/>
            </a:pPr>
            <a:r>
              <a:rPr lang="en-US" dirty="0">
                <a:solidFill>
                  <a:schemeClr val="bg1">
                    <a:lumMod val="50000"/>
                  </a:schemeClr>
                </a:solidFill>
                <a:latin typeface="Agency FB" panose="020B0503020202020204" pitchFamily="34" charset="0"/>
              </a:rPr>
              <a:t>Scientific Articles</a:t>
            </a:r>
          </a:p>
          <a:p>
            <a:pPr marL="342900" indent="-342900" algn="just">
              <a:buFont typeface="+mj-lt"/>
              <a:buAutoNum type="arabicPeriod"/>
            </a:pPr>
            <a:r>
              <a:rPr lang="en-US" dirty="0">
                <a:solidFill>
                  <a:schemeClr val="bg1">
                    <a:lumMod val="50000"/>
                  </a:schemeClr>
                </a:solidFill>
                <a:latin typeface="Agency FB" panose="020B0503020202020204" pitchFamily="34" charset="0"/>
              </a:rPr>
              <a:t>Conferences</a:t>
            </a:r>
          </a:p>
          <a:p>
            <a:pPr marL="342900" indent="-342900" algn="just">
              <a:buFont typeface="+mj-lt"/>
              <a:buAutoNum type="arabicPeriod"/>
            </a:pPr>
            <a:r>
              <a:rPr lang="en-US" dirty="0">
                <a:solidFill>
                  <a:schemeClr val="bg1">
                    <a:lumMod val="50000"/>
                  </a:schemeClr>
                </a:solidFill>
                <a:latin typeface="Agency FB" panose="020B0503020202020204" pitchFamily="34" charset="0"/>
              </a:rPr>
              <a:t>Traffic Engineering</a:t>
            </a:r>
          </a:p>
          <a:p>
            <a:pPr marL="342900" indent="-342900" algn="just">
              <a:buFont typeface="+mj-lt"/>
              <a:buAutoNum type="arabicPeriod"/>
            </a:pPr>
            <a:r>
              <a:rPr lang="en-US" dirty="0">
                <a:solidFill>
                  <a:schemeClr val="bg1">
                    <a:lumMod val="50000"/>
                  </a:schemeClr>
                </a:solidFill>
                <a:latin typeface="Agency FB" panose="020B0503020202020204" pitchFamily="34" charset="0"/>
              </a:rPr>
              <a:t>Sustainability</a:t>
            </a:r>
          </a:p>
          <a:p>
            <a:pPr marL="342900" indent="-342900" algn="just">
              <a:buFont typeface="+mj-lt"/>
              <a:buAutoNum type="arabicPeriod"/>
            </a:pPr>
            <a:r>
              <a:rPr lang="en-US" dirty="0">
                <a:solidFill>
                  <a:schemeClr val="bg1">
                    <a:lumMod val="50000"/>
                  </a:schemeClr>
                </a:solidFill>
                <a:latin typeface="Agency FB" panose="020B0503020202020204" pitchFamily="34" charset="0"/>
              </a:rPr>
              <a:t>Eliminating a real traffic jam</a:t>
            </a:r>
          </a:p>
          <a:p>
            <a:pPr marL="342900" indent="-342900" algn="just">
              <a:buFont typeface="+mj-lt"/>
              <a:buAutoNum type="arabicPeriod"/>
            </a:pPr>
            <a:r>
              <a:rPr lang="en-US" dirty="0">
                <a:solidFill>
                  <a:schemeClr val="bg1">
                    <a:lumMod val="50000"/>
                  </a:schemeClr>
                </a:solidFill>
                <a:latin typeface="Agency FB" panose="020B0503020202020204" pitchFamily="34" charset="0"/>
              </a:rPr>
              <a:t>Emotions</a:t>
            </a:r>
          </a:p>
          <a:p>
            <a:pPr marL="342900" indent="-342900" algn="just">
              <a:buFont typeface="+mj-lt"/>
              <a:buAutoNum type="arabicPeriod"/>
            </a:pPr>
            <a:r>
              <a:rPr lang="en-US" dirty="0">
                <a:solidFill>
                  <a:schemeClr val="bg1">
                    <a:lumMod val="50000"/>
                  </a:schemeClr>
                </a:solidFill>
                <a:latin typeface="Agency FB" panose="020B0503020202020204" pitchFamily="34" charset="0"/>
              </a:rPr>
              <a:t>Press</a:t>
            </a:r>
          </a:p>
          <a:p>
            <a:pPr marL="342900" indent="-342900" algn="just">
              <a:buFont typeface="+mj-lt"/>
              <a:buAutoNum type="arabicPeriod"/>
            </a:pPr>
            <a:r>
              <a:rPr lang="en-US" dirty="0">
                <a:solidFill>
                  <a:schemeClr val="bg1">
                    <a:lumMod val="50000"/>
                  </a:schemeClr>
                </a:solidFill>
                <a:latin typeface="Agency FB" panose="020B0503020202020204" pitchFamily="34" charset="0"/>
              </a:rPr>
              <a:t>Acknowledgements</a:t>
            </a:r>
            <a:endParaRPr lang="es-ES" dirty="0">
              <a:solidFill>
                <a:schemeClr val="bg1">
                  <a:lumMod val="50000"/>
                </a:schemeClr>
              </a:solidFill>
              <a:latin typeface="Agency FB" panose="020B0503020202020204" pitchFamily="34" charset="0"/>
            </a:endParaRPr>
          </a:p>
        </p:txBody>
      </p:sp>
      <p:sp>
        <p:nvSpPr>
          <p:cNvPr id="18" name="Rectangle 17">
            <a:extLst>
              <a:ext uri="{FF2B5EF4-FFF2-40B4-BE49-F238E27FC236}">
                <a16:creationId xmlns:a16="http://schemas.microsoft.com/office/drawing/2014/main" id="{89A7C9A0-1A85-4F30-A93E-652DADAEA768}"/>
              </a:ext>
            </a:extLst>
          </p:cNvPr>
          <p:cNvSpPr/>
          <p:nvPr/>
        </p:nvSpPr>
        <p:spPr>
          <a:xfrm>
            <a:off x="11225245" y="4069452"/>
            <a:ext cx="522204" cy="2657736"/>
          </a:xfrm>
          <a:prstGeom prst="rect">
            <a:avLst/>
          </a:prstGeom>
          <a:solidFill>
            <a:srgbClr val="FFC000"/>
          </a:solidFill>
          <a:ln>
            <a:no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9" name="Freeform: Shape 158">
            <a:extLst>
              <a:ext uri="{FF2B5EF4-FFF2-40B4-BE49-F238E27FC236}">
                <a16:creationId xmlns:a16="http://schemas.microsoft.com/office/drawing/2014/main" id="{844EE657-B388-4FBA-B129-7B78DAC63F27}"/>
              </a:ext>
            </a:extLst>
          </p:cNvPr>
          <p:cNvSpPr/>
          <p:nvPr/>
        </p:nvSpPr>
        <p:spPr>
          <a:xfrm>
            <a:off x="6205786" y="119550"/>
            <a:ext cx="5395162" cy="6607323"/>
          </a:xfrm>
          <a:custGeom>
            <a:avLst/>
            <a:gdLst>
              <a:gd name="connsiteX0" fmla="*/ 0 w 5395162"/>
              <a:gd name="connsiteY0" fmla="*/ 0 h 6607323"/>
              <a:gd name="connsiteX1" fmla="*/ 5395162 w 5395162"/>
              <a:gd name="connsiteY1" fmla="*/ 0 h 6607323"/>
              <a:gd name="connsiteX2" fmla="*/ 5395162 w 5395162"/>
              <a:gd name="connsiteY2" fmla="*/ 3949902 h 6607323"/>
              <a:gd name="connsiteX3" fmla="*/ 5230980 w 5395162"/>
              <a:gd name="connsiteY3" fmla="*/ 3949902 h 6607323"/>
              <a:gd name="connsiteX4" fmla="*/ 5032614 w 5395162"/>
              <a:gd name="connsiteY4" fmla="*/ 4148268 h 6607323"/>
              <a:gd name="connsiteX5" fmla="*/ 5032614 w 5395162"/>
              <a:gd name="connsiteY5" fmla="*/ 6607209 h 6607323"/>
              <a:gd name="connsiteX6" fmla="*/ 5032625 w 5395162"/>
              <a:gd name="connsiteY6" fmla="*/ 6607323 h 6607323"/>
              <a:gd name="connsiteX7" fmla="*/ 0 w 5395162"/>
              <a:gd name="connsiteY7" fmla="*/ 6607323 h 660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5162" h="6607323">
                <a:moveTo>
                  <a:pt x="0" y="0"/>
                </a:moveTo>
                <a:lnTo>
                  <a:pt x="5395162" y="0"/>
                </a:lnTo>
                <a:lnTo>
                  <a:pt x="5395162" y="3949902"/>
                </a:lnTo>
                <a:lnTo>
                  <a:pt x="5230980" y="3949902"/>
                </a:lnTo>
                <a:cubicBezTo>
                  <a:pt x="5121425" y="3949902"/>
                  <a:pt x="5032614" y="4038713"/>
                  <a:pt x="5032614" y="4148268"/>
                </a:cubicBezTo>
                <a:lnTo>
                  <a:pt x="5032614" y="6607209"/>
                </a:lnTo>
                <a:lnTo>
                  <a:pt x="5032625" y="6607323"/>
                </a:lnTo>
                <a:lnTo>
                  <a:pt x="0" y="6607323"/>
                </a:lnTo>
                <a:close/>
              </a:path>
            </a:pathLst>
          </a:custGeom>
          <a:solidFill>
            <a:srgbClr val="FDFDFD"/>
          </a:solidFill>
          <a:ln>
            <a:no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C4AF6244-7532-4141-B434-8E2F38097B0C}"/>
              </a:ext>
            </a:extLst>
          </p:cNvPr>
          <p:cNvSpPr txBox="1"/>
          <p:nvPr/>
        </p:nvSpPr>
        <p:spPr>
          <a:xfrm>
            <a:off x="11252914" y="5595360"/>
            <a:ext cx="461665" cy="1302505"/>
          </a:xfrm>
          <a:prstGeom prst="rect">
            <a:avLst/>
          </a:prstGeom>
          <a:noFill/>
        </p:spPr>
        <p:txBody>
          <a:bodyPr vert="vert270" wrap="square" rtlCol="0">
            <a:spAutoFit/>
          </a:bodyPr>
          <a:lstStyle/>
          <a:p>
            <a:pPr algn="ctr"/>
            <a:r>
              <a:rPr lang="en-US" b="1" dirty="0">
                <a:solidFill>
                  <a:schemeClr val="bg1"/>
                </a:solidFill>
              </a:rPr>
              <a:t>PAGE 01</a:t>
            </a:r>
          </a:p>
        </p:txBody>
      </p:sp>
      <p:grpSp>
        <p:nvGrpSpPr>
          <p:cNvPr id="271" name="Grupo 270">
            <a:extLst>
              <a:ext uri="{FF2B5EF4-FFF2-40B4-BE49-F238E27FC236}">
                <a16:creationId xmlns:a16="http://schemas.microsoft.com/office/drawing/2014/main" id="{1D9C29C8-23A9-37C7-981C-9FD08A9CE17B}"/>
              </a:ext>
            </a:extLst>
          </p:cNvPr>
          <p:cNvGrpSpPr/>
          <p:nvPr/>
        </p:nvGrpSpPr>
        <p:grpSpPr>
          <a:xfrm>
            <a:off x="5604611" y="35855"/>
            <a:ext cx="696443" cy="6536948"/>
            <a:chOff x="5604611" y="35855"/>
            <a:chExt cx="696443" cy="6536948"/>
          </a:xfrm>
        </p:grpSpPr>
        <p:sp>
          <p:nvSpPr>
            <p:cNvPr id="272" name="Rectangle 66">
              <a:extLst>
                <a:ext uri="{FF2B5EF4-FFF2-40B4-BE49-F238E27FC236}">
                  <a16:creationId xmlns:a16="http://schemas.microsoft.com/office/drawing/2014/main" id="{993DF205-89EC-8629-C368-A72BA0ED4BAF}"/>
                </a:ext>
              </a:extLst>
            </p:cNvPr>
            <p:cNvSpPr/>
            <p:nvPr/>
          </p:nvSpPr>
          <p:spPr>
            <a:xfrm>
              <a:off x="5635694" y="20253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ES" dirty="0"/>
            </a:p>
          </p:txBody>
        </p:sp>
        <p:sp>
          <p:nvSpPr>
            <p:cNvPr id="273" name="Rectangle 67">
              <a:extLst>
                <a:ext uri="{FF2B5EF4-FFF2-40B4-BE49-F238E27FC236}">
                  <a16:creationId xmlns:a16="http://schemas.microsoft.com/office/drawing/2014/main" id="{A0F58B62-425B-1858-E57D-99942B9EC962}"/>
                </a:ext>
              </a:extLst>
            </p:cNvPr>
            <p:cNvSpPr/>
            <p:nvPr/>
          </p:nvSpPr>
          <p:spPr>
            <a:xfrm>
              <a:off x="5632035" y="503041"/>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ES" dirty="0"/>
            </a:p>
          </p:txBody>
        </p:sp>
        <p:sp>
          <p:nvSpPr>
            <p:cNvPr id="274" name="Rectangle 68">
              <a:extLst>
                <a:ext uri="{FF2B5EF4-FFF2-40B4-BE49-F238E27FC236}">
                  <a16:creationId xmlns:a16="http://schemas.microsoft.com/office/drawing/2014/main" id="{CDFD058C-14CA-F213-88A8-967567D90FB9}"/>
                </a:ext>
              </a:extLst>
            </p:cNvPr>
            <p:cNvSpPr/>
            <p:nvPr/>
          </p:nvSpPr>
          <p:spPr>
            <a:xfrm>
              <a:off x="5635694" y="81748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ES" dirty="0"/>
            </a:p>
          </p:txBody>
        </p:sp>
        <p:sp>
          <p:nvSpPr>
            <p:cNvPr id="275" name="Rectangle 69">
              <a:extLst>
                <a:ext uri="{FF2B5EF4-FFF2-40B4-BE49-F238E27FC236}">
                  <a16:creationId xmlns:a16="http://schemas.microsoft.com/office/drawing/2014/main" id="{5DD742B1-64A7-CD47-6554-A9ABAE16BB69}"/>
                </a:ext>
              </a:extLst>
            </p:cNvPr>
            <p:cNvSpPr/>
            <p:nvPr/>
          </p:nvSpPr>
          <p:spPr>
            <a:xfrm>
              <a:off x="5636493" y="1123923"/>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ES" dirty="0"/>
            </a:p>
          </p:txBody>
        </p:sp>
        <p:sp>
          <p:nvSpPr>
            <p:cNvPr id="276" name="Rectangle 70">
              <a:extLst>
                <a:ext uri="{FF2B5EF4-FFF2-40B4-BE49-F238E27FC236}">
                  <a16:creationId xmlns:a16="http://schemas.microsoft.com/office/drawing/2014/main" id="{272457A7-315B-760F-0954-18263554BF97}"/>
                </a:ext>
              </a:extLst>
            </p:cNvPr>
            <p:cNvSpPr/>
            <p:nvPr/>
          </p:nvSpPr>
          <p:spPr>
            <a:xfrm>
              <a:off x="5633303" y="144082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ES" dirty="0"/>
            </a:p>
          </p:txBody>
        </p:sp>
        <p:sp>
          <p:nvSpPr>
            <p:cNvPr id="277" name="Rectangle 71">
              <a:extLst>
                <a:ext uri="{FF2B5EF4-FFF2-40B4-BE49-F238E27FC236}">
                  <a16:creationId xmlns:a16="http://schemas.microsoft.com/office/drawing/2014/main" id="{D06BE99D-58AC-3F24-0687-307FD6B516A9}"/>
                </a:ext>
              </a:extLst>
            </p:cNvPr>
            <p:cNvSpPr/>
            <p:nvPr/>
          </p:nvSpPr>
          <p:spPr>
            <a:xfrm>
              <a:off x="5641689" y="174238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ES" dirty="0"/>
            </a:p>
          </p:txBody>
        </p:sp>
        <p:sp>
          <p:nvSpPr>
            <p:cNvPr id="278" name="Rectangle 72">
              <a:extLst>
                <a:ext uri="{FF2B5EF4-FFF2-40B4-BE49-F238E27FC236}">
                  <a16:creationId xmlns:a16="http://schemas.microsoft.com/office/drawing/2014/main" id="{BA8A3599-D7D2-60EB-4767-39D8ED7C5310}"/>
                </a:ext>
              </a:extLst>
            </p:cNvPr>
            <p:cNvSpPr/>
            <p:nvPr/>
          </p:nvSpPr>
          <p:spPr>
            <a:xfrm>
              <a:off x="5626130" y="2064953"/>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ES" dirty="0"/>
            </a:p>
          </p:txBody>
        </p:sp>
        <p:sp>
          <p:nvSpPr>
            <p:cNvPr id="279" name="Rectangle 73">
              <a:extLst>
                <a:ext uri="{FF2B5EF4-FFF2-40B4-BE49-F238E27FC236}">
                  <a16:creationId xmlns:a16="http://schemas.microsoft.com/office/drawing/2014/main" id="{C0F4BC90-512A-3A49-AFCE-A4BD51422B1E}"/>
                </a:ext>
              </a:extLst>
            </p:cNvPr>
            <p:cNvSpPr/>
            <p:nvPr/>
          </p:nvSpPr>
          <p:spPr>
            <a:xfrm>
              <a:off x="5626130" y="2372116"/>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ES" dirty="0"/>
            </a:p>
          </p:txBody>
        </p:sp>
        <p:sp>
          <p:nvSpPr>
            <p:cNvPr id="280" name="Rectangle 74">
              <a:extLst>
                <a:ext uri="{FF2B5EF4-FFF2-40B4-BE49-F238E27FC236}">
                  <a16:creationId xmlns:a16="http://schemas.microsoft.com/office/drawing/2014/main" id="{1F8EB3C1-BDAA-6C96-EE03-7E0AC7B65204}"/>
                </a:ext>
              </a:extLst>
            </p:cNvPr>
            <p:cNvSpPr/>
            <p:nvPr/>
          </p:nvSpPr>
          <p:spPr>
            <a:xfrm>
              <a:off x="5633303" y="268452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ES" dirty="0"/>
            </a:p>
          </p:txBody>
        </p:sp>
        <p:sp>
          <p:nvSpPr>
            <p:cNvPr id="281" name="Rectangle 75">
              <a:extLst>
                <a:ext uri="{FF2B5EF4-FFF2-40B4-BE49-F238E27FC236}">
                  <a16:creationId xmlns:a16="http://schemas.microsoft.com/office/drawing/2014/main" id="{72643721-03A3-4831-04AE-79FBEBAD5BA4}"/>
                </a:ext>
              </a:extLst>
            </p:cNvPr>
            <p:cNvSpPr/>
            <p:nvPr/>
          </p:nvSpPr>
          <p:spPr>
            <a:xfrm>
              <a:off x="5633303" y="2985986"/>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ES" dirty="0"/>
            </a:p>
          </p:txBody>
        </p:sp>
        <p:sp>
          <p:nvSpPr>
            <p:cNvPr id="282" name="Rectangle 76">
              <a:extLst>
                <a:ext uri="{FF2B5EF4-FFF2-40B4-BE49-F238E27FC236}">
                  <a16:creationId xmlns:a16="http://schemas.microsoft.com/office/drawing/2014/main" id="{4B839852-E410-71D1-07B5-405E903C6980}"/>
                </a:ext>
              </a:extLst>
            </p:cNvPr>
            <p:cNvSpPr/>
            <p:nvPr/>
          </p:nvSpPr>
          <p:spPr>
            <a:xfrm>
              <a:off x="5626130" y="330818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ES" dirty="0"/>
            </a:p>
          </p:txBody>
        </p:sp>
        <p:sp>
          <p:nvSpPr>
            <p:cNvPr id="283" name="Rectangle 137">
              <a:extLst>
                <a:ext uri="{FF2B5EF4-FFF2-40B4-BE49-F238E27FC236}">
                  <a16:creationId xmlns:a16="http://schemas.microsoft.com/office/drawing/2014/main" id="{6E656100-F9AA-29B3-2AD3-963E2A5CD264}"/>
                </a:ext>
              </a:extLst>
            </p:cNvPr>
            <p:cNvSpPr/>
            <p:nvPr/>
          </p:nvSpPr>
          <p:spPr>
            <a:xfrm>
              <a:off x="5618957" y="361510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ES" dirty="0"/>
            </a:p>
          </p:txBody>
        </p:sp>
        <p:sp>
          <p:nvSpPr>
            <p:cNvPr id="284" name="Rectangle 138">
              <a:extLst>
                <a:ext uri="{FF2B5EF4-FFF2-40B4-BE49-F238E27FC236}">
                  <a16:creationId xmlns:a16="http://schemas.microsoft.com/office/drawing/2014/main" id="{48B2DC4B-2B39-7D93-5782-BF7786C65476}"/>
                </a:ext>
              </a:extLst>
            </p:cNvPr>
            <p:cNvSpPr/>
            <p:nvPr/>
          </p:nvSpPr>
          <p:spPr>
            <a:xfrm>
              <a:off x="5604611" y="392724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ES" dirty="0"/>
            </a:p>
          </p:txBody>
        </p:sp>
        <p:sp>
          <p:nvSpPr>
            <p:cNvPr id="285" name="Rectangle 139">
              <a:extLst>
                <a:ext uri="{FF2B5EF4-FFF2-40B4-BE49-F238E27FC236}">
                  <a16:creationId xmlns:a16="http://schemas.microsoft.com/office/drawing/2014/main" id="{C6BD03F5-0EE2-FD81-A3C6-2D7FBE9DA2F8}"/>
                </a:ext>
              </a:extLst>
            </p:cNvPr>
            <p:cNvSpPr/>
            <p:nvPr/>
          </p:nvSpPr>
          <p:spPr>
            <a:xfrm>
              <a:off x="5611784" y="4239143"/>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ES" dirty="0"/>
            </a:p>
          </p:txBody>
        </p:sp>
        <p:sp>
          <p:nvSpPr>
            <p:cNvPr id="286" name="Rectangle 140">
              <a:extLst>
                <a:ext uri="{FF2B5EF4-FFF2-40B4-BE49-F238E27FC236}">
                  <a16:creationId xmlns:a16="http://schemas.microsoft.com/office/drawing/2014/main" id="{C0B7B79E-4B2A-38ED-4D60-2F6E1FDD137D}"/>
                </a:ext>
              </a:extLst>
            </p:cNvPr>
            <p:cNvSpPr/>
            <p:nvPr/>
          </p:nvSpPr>
          <p:spPr>
            <a:xfrm>
              <a:off x="5604611" y="4546182"/>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ES" dirty="0"/>
            </a:p>
          </p:txBody>
        </p:sp>
        <p:sp>
          <p:nvSpPr>
            <p:cNvPr id="287" name="Rectangle 141">
              <a:extLst>
                <a:ext uri="{FF2B5EF4-FFF2-40B4-BE49-F238E27FC236}">
                  <a16:creationId xmlns:a16="http://schemas.microsoft.com/office/drawing/2014/main" id="{1EEDB21F-8E28-F34C-7F13-E323DCDA8A66}"/>
                </a:ext>
              </a:extLst>
            </p:cNvPr>
            <p:cNvSpPr/>
            <p:nvPr/>
          </p:nvSpPr>
          <p:spPr>
            <a:xfrm>
              <a:off x="5609779" y="485746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ES" dirty="0"/>
            </a:p>
          </p:txBody>
        </p:sp>
        <p:sp>
          <p:nvSpPr>
            <p:cNvPr id="288" name="Rectangle 142">
              <a:extLst>
                <a:ext uri="{FF2B5EF4-FFF2-40B4-BE49-F238E27FC236}">
                  <a16:creationId xmlns:a16="http://schemas.microsoft.com/office/drawing/2014/main" id="{7BFAE8AC-94B2-ED12-F46C-D746A10CD5F1}"/>
                </a:ext>
              </a:extLst>
            </p:cNvPr>
            <p:cNvSpPr/>
            <p:nvPr/>
          </p:nvSpPr>
          <p:spPr>
            <a:xfrm>
              <a:off x="5618957" y="517189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ES" dirty="0"/>
            </a:p>
          </p:txBody>
        </p:sp>
        <p:sp>
          <p:nvSpPr>
            <p:cNvPr id="289" name="Rectangle 143">
              <a:extLst>
                <a:ext uri="{FF2B5EF4-FFF2-40B4-BE49-F238E27FC236}">
                  <a16:creationId xmlns:a16="http://schemas.microsoft.com/office/drawing/2014/main" id="{DA9A4428-33D1-1F3C-15EC-458938B04CBA}"/>
                </a:ext>
              </a:extLst>
            </p:cNvPr>
            <p:cNvSpPr/>
            <p:nvPr/>
          </p:nvSpPr>
          <p:spPr>
            <a:xfrm>
              <a:off x="5611784" y="550314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ES" dirty="0"/>
            </a:p>
          </p:txBody>
        </p:sp>
        <p:sp>
          <p:nvSpPr>
            <p:cNvPr id="290" name="Rectangle 144">
              <a:extLst>
                <a:ext uri="{FF2B5EF4-FFF2-40B4-BE49-F238E27FC236}">
                  <a16:creationId xmlns:a16="http://schemas.microsoft.com/office/drawing/2014/main" id="{E51D8CAA-8952-804A-D9B0-431804331E85}"/>
                </a:ext>
              </a:extLst>
            </p:cNvPr>
            <p:cNvSpPr/>
            <p:nvPr/>
          </p:nvSpPr>
          <p:spPr>
            <a:xfrm>
              <a:off x="5604611" y="5797854"/>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ES" dirty="0"/>
            </a:p>
          </p:txBody>
        </p:sp>
        <p:sp>
          <p:nvSpPr>
            <p:cNvPr id="291" name="Rectangle 145">
              <a:extLst>
                <a:ext uri="{FF2B5EF4-FFF2-40B4-BE49-F238E27FC236}">
                  <a16:creationId xmlns:a16="http://schemas.microsoft.com/office/drawing/2014/main" id="{6A64D770-B79C-BC21-AA05-A422C89D551A}"/>
                </a:ext>
              </a:extLst>
            </p:cNvPr>
            <p:cNvSpPr/>
            <p:nvPr/>
          </p:nvSpPr>
          <p:spPr>
            <a:xfrm>
              <a:off x="5604611" y="609721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ES" dirty="0"/>
            </a:p>
          </p:txBody>
        </p:sp>
        <p:sp>
          <p:nvSpPr>
            <p:cNvPr id="292" name="Rectangle 146">
              <a:extLst>
                <a:ext uri="{FF2B5EF4-FFF2-40B4-BE49-F238E27FC236}">
                  <a16:creationId xmlns:a16="http://schemas.microsoft.com/office/drawing/2014/main" id="{818CEAD7-71BC-175E-CCC0-BAA046B58752}"/>
                </a:ext>
              </a:extLst>
            </p:cNvPr>
            <p:cNvSpPr/>
            <p:nvPr/>
          </p:nvSpPr>
          <p:spPr>
            <a:xfrm>
              <a:off x="5611784" y="6412576"/>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ES" dirty="0"/>
            </a:p>
          </p:txBody>
        </p:sp>
        <p:grpSp>
          <p:nvGrpSpPr>
            <p:cNvPr id="293" name="Grupo 292">
              <a:extLst>
                <a:ext uri="{FF2B5EF4-FFF2-40B4-BE49-F238E27FC236}">
                  <a16:creationId xmlns:a16="http://schemas.microsoft.com/office/drawing/2014/main" id="{9F94658F-B606-E2CF-7ACA-9A3A03D3D41B}"/>
                </a:ext>
              </a:extLst>
            </p:cNvPr>
            <p:cNvGrpSpPr/>
            <p:nvPr/>
          </p:nvGrpSpPr>
          <p:grpSpPr>
            <a:xfrm>
              <a:off x="5662790" y="35855"/>
              <a:ext cx="638264" cy="6536948"/>
              <a:chOff x="341740" y="35855"/>
              <a:chExt cx="638264" cy="6536948"/>
            </a:xfrm>
          </p:grpSpPr>
          <p:pic>
            <p:nvPicPr>
              <p:cNvPr id="294" name="Imagen 293">
                <a:extLst>
                  <a:ext uri="{FF2B5EF4-FFF2-40B4-BE49-F238E27FC236}">
                    <a16:creationId xmlns:a16="http://schemas.microsoft.com/office/drawing/2014/main" id="{A64D9979-DBEF-E759-3AD2-EE83217DFE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1740" y="35855"/>
                <a:ext cx="638264" cy="352474"/>
              </a:xfrm>
              <a:prstGeom prst="rect">
                <a:avLst/>
              </a:prstGeom>
            </p:spPr>
          </p:pic>
          <p:pic>
            <p:nvPicPr>
              <p:cNvPr id="295" name="Imagen 294">
                <a:extLst>
                  <a:ext uri="{FF2B5EF4-FFF2-40B4-BE49-F238E27FC236}">
                    <a16:creationId xmlns:a16="http://schemas.microsoft.com/office/drawing/2014/main" id="{9F4B0850-78E1-D9B3-1D25-E00B3B3E15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1740" y="345079"/>
                <a:ext cx="638264" cy="352474"/>
              </a:xfrm>
              <a:prstGeom prst="rect">
                <a:avLst/>
              </a:prstGeom>
            </p:spPr>
          </p:pic>
          <p:pic>
            <p:nvPicPr>
              <p:cNvPr id="296" name="Imagen 295">
                <a:extLst>
                  <a:ext uri="{FF2B5EF4-FFF2-40B4-BE49-F238E27FC236}">
                    <a16:creationId xmlns:a16="http://schemas.microsoft.com/office/drawing/2014/main" id="{0CC665B5-8564-59FD-35F5-4086BF3F74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1740" y="654303"/>
                <a:ext cx="638264" cy="352474"/>
              </a:xfrm>
              <a:prstGeom prst="rect">
                <a:avLst/>
              </a:prstGeom>
            </p:spPr>
          </p:pic>
          <p:pic>
            <p:nvPicPr>
              <p:cNvPr id="297" name="Imagen 296">
                <a:extLst>
                  <a:ext uri="{FF2B5EF4-FFF2-40B4-BE49-F238E27FC236}">
                    <a16:creationId xmlns:a16="http://schemas.microsoft.com/office/drawing/2014/main" id="{96FF1709-61F3-F87B-EE98-2E54285D30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1740" y="963527"/>
                <a:ext cx="638264" cy="352474"/>
              </a:xfrm>
              <a:prstGeom prst="rect">
                <a:avLst/>
              </a:prstGeom>
            </p:spPr>
          </p:pic>
          <p:pic>
            <p:nvPicPr>
              <p:cNvPr id="298" name="Imagen 297">
                <a:extLst>
                  <a:ext uri="{FF2B5EF4-FFF2-40B4-BE49-F238E27FC236}">
                    <a16:creationId xmlns:a16="http://schemas.microsoft.com/office/drawing/2014/main" id="{55EC6EB0-1501-2F31-56A0-9A2BF18B20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1740" y="1272751"/>
                <a:ext cx="638264" cy="352474"/>
              </a:xfrm>
              <a:prstGeom prst="rect">
                <a:avLst/>
              </a:prstGeom>
            </p:spPr>
          </p:pic>
          <p:pic>
            <p:nvPicPr>
              <p:cNvPr id="299" name="Imagen 298">
                <a:extLst>
                  <a:ext uri="{FF2B5EF4-FFF2-40B4-BE49-F238E27FC236}">
                    <a16:creationId xmlns:a16="http://schemas.microsoft.com/office/drawing/2014/main" id="{47EC1078-5999-64A7-4AA6-5A015B9A62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1740" y="1581975"/>
                <a:ext cx="638264" cy="352474"/>
              </a:xfrm>
              <a:prstGeom prst="rect">
                <a:avLst/>
              </a:prstGeom>
            </p:spPr>
          </p:pic>
          <p:pic>
            <p:nvPicPr>
              <p:cNvPr id="300" name="Imagen 299">
                <a:extLst>
                  <a:ext uri="{FF2B5EF4-FFF2-40B4-BE49-F238E27FC236}">
                    <a16:creationId xmlns:a16="http://schemas.microsoft.com/office/drawing/2014/main" id="{C12C3343-C002-09F6-5387-BC9F3D264E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1740" y="1891199"/>
                <a:ext cx="638264" cy="352474"/>
              </a:xfrm>
              <a:prstGeom prst="rect">
                <a:avLst/>
              </a:prstGeom>
            </p:spPr>
          </p:pic>
          <p:pic>
            <p:nvPicPr>
              <p:cNvPr id="301" name="Imagen 300">
                <a:extLst>
                  <a:ext uri="{FF2B5EF4-FFF2-40B4-BE49-F238E27FC236}">
                    <a16:creationId xmlns:a16="http://schemas.microsoft.com/office/drawing/2014/main" id="{841096A1-7829-E857-3EEA-6EEAB95DBD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1740" y="2200423"/>
                <a:ext cx="638264" cy="352474"/>
              </a:xfrm>
              <a:prstGeom prst="rect">
                <a:avLst/>
              </a:prstGeom>
            </p:spPr>
          </p:pic>
          <p:pic>
            <p:nvPicPr>
              <p:cNvPr id="302" name="Imagen 301">
                <a:extLst>
                  <a:ext uri="{FF2B5EF4-FFF2-40B4-BE49-F238E27FC236}">
                    <a16:creationId xmlns:a16="http://schemas.microsoft.com/office/drawing/2014/main" id="{BCEDDC63-1CDD-0EB3-7E9C-DBBCD1FBE3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1740" y="2509647"/>
                <a:ext cx="638264" cy="352474"/>
              </a:xfrm>
              <a:prstGeom prst="rect">
                <a:avLst/>
              </a:prstGeom>
            </p:spPr>
          </p:pic>
          <p:pic>
            <p:nvPicPr>
              <p:cNvPr id="303" name="Imagen 302">
                <a:extLst>
                  <a:ext uri="{FF2B5EF4-FFF2-40B4-BE49-F238E27FC236}">
                    <a16:creationId xmlns:a16="http://schemas.microsoft.com/office/drawing/2014/main" id="{EE53333B-090B-4092-A5AD-91EF49F72F3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1740" y="2818871"/>
                <a:ext cx="638264" cy="352474"/>
              </a:xfrm>
              <a:prstGeom prst="rect">
                <a:avLst/>
              </a:prstGeom>
            </p:spPr>
          </p:pic>
          <p:pic>
            <p:nvPicPr>
              <p:cNvPr id="304" name="Imagen 303">
                <a:extLst>
                  <a:ext uri="{FF2B5EF4-FFF2-40B4-BE49-F238E27FC236}">
                    <a16:creationId xmlns:a16="http://schemas.microsoft.com/office/drawing/2014/main" id="{1EA2EA7E-174C-048C-1657-271C820C31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1740" y="3128095"/>
                <a:ext cx="638264" cy="352474"/>
              </a:xfrm>
              <a:prstGeom prst="rect">
                <a:avLst/>
              </a:prstGeom>
            </p:spPr>
          </p:pic>
          <p:pic>
            <p:nvPicPr>
              <p:cNvPr id="305" name="Imagen 304">
                <a:extLst>
                  <a:ext uri="{FF2B5EF4-FFF2-40B4-BE49-F238E27FC236}">
                    <a16:creationId xmlns:a16="http://schemas.microsoft.com/office/drawing/2014/main" id="{1F74F9BE-CE98-604F-D486-12150172C3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1740" y="3437319"/>
                <a:ext cx="638264" cy="352474"/>
              </a:xfrm>
              <a:prstGeom prst="rect">
                <a:avLst/>
              </a:prstGeom>
            </p:spPr>
          </p:pic>
          <p:pic>
            <p:nvPicPr>
              <p:cNvPr id="306" name="Imagen 305">
                <a:extLst>
                  <a:ext uri="{FF2B5EF4-FFF2-40B4-BE49-F238E27FC236}">
                    <a16:creationId xmlns:a16="http://schemas.microsoft.com/office/drawing/2014/main" id="{B9E7A31A-3B24-B605-44C3-7169BC860AE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1740" y="3746543"/>
                <a:ext cx="638264" cy="352474"/>
              </a:xfrm>
              <a:prstGeom prst="rect">
                <a:avLst/>
              </a:prstGeom>
            </p:spPr>
          </p:pic>
          <p:pic>
            <p:nvPicPr>
              <p:cNvPr id="307" name="Imagen 306">
                <a:extLst>
                  <a:ext uri="{FF2B5EF4-FFF2-40B4-BE49-F238E27FC236}">
                    <a16:creationId xmlns:a16="http://schemas.microsoft.com/office/drawing/2014/main" id="{288A25D5-E91B-0211-E773-37950AC6A2D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1740" y="4055767"/>
                <a:ext cx="638264" cy="352474"/>
              </a:xfrm>
              <a:prstGeom prst="rect">
                <a:avLst/>
              </a:prstGeom>
            </p:spPr>
          </p:pic>
          <p:pic>
            <p:nvPicPr>
              <p:cNvPr id="308" name="Imagen 307">
                <a:extLst>
                  <a:ext uri="{FF2B5EF4-FFF2-40B4-BE49-F238E27FC236}">
                    <a16:creationId xmlns:a16="http://schemas.microsoft.com/office/drawing/2014/main" id="{C2634AE0-A021-A58D-6434-FE6EC2EC23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1740" y="4364991"/>
                <a:ext cx="638264" cy="352474"/>
              </a:xfrm>
              <a:prstGeom prst="rect">
                <a:avLst/>
              </a:prstGeom>
            </p:spPr>
          </p:pic>
          <p:pic>
            <p:nvPicPr>
              <p:cNvPr id="309" name="Imagen 308">
                <a:extLst>
                  <a:ext uri="{FF2B5EF4-FFF2-40B4-BE49-F238E27FC236}">
                    <a16:creationId xmlns:a16="http://schemas.microsoft.com/office/drawing/2014/main" id="{3FF329CC-39F5-D7F7-7AAD-3001CE0FAF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1740" y="4674215"/>
                <a:ext cx="638264" cy="352474"/>
              </a:xfrm>
              <a:prstGeom prst="rect">
                <a:avLst/>
              </a:prstGeom>
            </p:spPr>
          </p:pic>
          <p:pic>
            <p:nvPicPr>
              <p:cNvPr id="310" name="Imagen 309">
                <a:extLst>
                  <a:ext uri="{FF2B5EF4-FFF2-40B4-BE49-F238E27FC236}">
                    <a16:creationId xmlns:a16="http://schemas.microsoft.com/office/drawing/2014/main" id="{FEEED62B-4C63-559D-4774-8CEC013A778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1740" y="4983439"/>
                <a:ext cx="638264" cy="352474"/>
              </a:xfrm>
              <a:prstGeom prst="rect">
                <a:avLst/>
              </a:prstGeom>
            </p:spPr>
          </p:pic>
          <p:pic>
            <p:nvPicPr>
              <p:cNvPr id="311" name="Imagen 310">
                <a:extLst>
                  <a:ext uri="{FF2B5EF4-FFF2-40B4-BE49-F238E27FC236}">
                    <a16:creationId xmlns:a16="http://schemas.microsoft.com/office/drawing/2014/main" id="{E0920A89-E6E4-8E94-0511-FD8CDF39FEA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1740" y="5292663"/>
                <a:ext cx="638264" cy="352474"/>
              </a:xfrm>
              <a:prstGeom prst="rect">
                <a:avLst/>
              </a:prstGeom>
            </p:spPr>
          </p:pic>
          <p:pic>
            <p:nvPicPr>
              <p:cNvPr id="312" name="Imagen 311">
                <a:extLst>
                  <a:ext uri="{FF2B5EF4-FFF2-40B4-BE49-F238E27FC236}">
                    <a16:creationId xmlns:a16="http://schemas.microsoft.com/office/drawing/2014/main" id="{BBD2352C-E596-9A9E-4F50-2859F545C2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1740" y="5601887"/>
                <a:ext cx="638264" cy="352474"/>
              </a:xfrm>
              <a:prstGeom prst="rect">
                <a:avLst/>
              </a:prstGeom>
            </p:spPr>
          </p:pic>
          <p:pic>
            <p:nvPicPr>
              <p:cNvPr id="313" name="Imagen 312">
                <a:extLst>
                  <a:ext uri="{FF2B5EF4-FFF2-40B4-BE49-F238E27FC236}">
                    <a16:creationId xmlns:a16="http://schemas.microsoft.com/office/drawing/2014/main" id="{70078BF0-E961-FC13-530D-F2442F801E3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1740" y="5911111"/>
                <a:ext cx="638264" cy="352474"/>
              </a:xfrm>
              <a:prstGeom prst="rect">
                <a:avLst/>
              </a:prstGeom>
            </p:spPr>
          </p:pic>
          <p:pic>
            <p:nvPicPr>
              <p:cNvPr id="314" name="Imagen 313">
                <a:extLst>
                  <a:ext uri="{FF2B5EF4-FFF2-40B4-BE49-F238E27FC236}">
                    <a16:creationId xmlns:a16="http://schemas.microsoft.com/office/drawing/2014/main" id="{8332F9C8-E1E0-AD9C-0A8D-EF093E6CA2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1740" y="6220329"/>
                <a:ext cx="638264" cy="352474"/>
              </a:xfrm>
              <a:prstGeom prst="rect">
                <a:avLst/>
              </a:prstGeom>
            </p:spPr>
          </p:pic>
        </p:grpSp>
      </p:grpSp>
      <p:sp>
        <p:nvSpPr>
          <p:cNvPr id="5" name="TextBox 208">
            <a:extLst>
              <a:ext uri="{FF2B5EF4-FFF2-40B4-BE49-F238E27FC236}">
                <a16:creationId xmlns:a16="http://schemas.microsoft.com/office/drawing/2014/main" id="{4F2F563A-5C7C-BC1A-CF16-AC2DEF03B723}"/>
              </a:ext>
            </a:extLst>
          </p:cNvPr>
          <p:cNvSpPr txBox="1"/>
          <p:nvPr/>
        </p:nvSpPr>
        <p:spPr>
          <a:xfrm>
            <a:off x="6348679" y="257421"/>
            <a:ext cx="3099191" cy="461665"/>
          </a:xfrm>
          <a:prstGeom prst="rect">
            <a:avLst/>
          </a:prstGeom>
          <a:noFill/>
        </p:spPr>
        <p:txBody>
          <a:bodyPr wrap="square" rtlCol="0">
            <a:spAutoFit/>
          </a:bodyPr>
          <a:lstStyle/>
          <a:p>
            <a:r>
              <a:rPr lang="en-US" sz="2400" dirty="0" smtClean="0">
                <a:solidFill>
                  <a:srgbClr val="0070C0"/>
                </a:solidFill>
                <a:latin typeface="Agency FB" panose="020B0503020202020204" pitchFamily="34" charset="0"/>
                <a:ea typeface="Hand Of Sean" panose="02000500000000000000" pitchFamily="2" charset="-128"/>
              </a:rPr>
              <a:t>Summary</a:t>
            </a:r>
            <a:endParaRPr lang="en-US" sz="2400" dirty="0">
              <a:solidFill>
                <a:srgbClr val="0070C0"/>
              </a:solidFill>
              <a:latin typeface="Agency FB" panose="020B0503020202020204" pitchFamily="34" charset="0"/>
              <a:ea typeface="Hand Of Sean" panose="02000500000000000000" pitchFamily="2" charset="-128"/>
            </a:endParaRPr>
          </a:p>
        </p:txBody>
      </p:sp>
      <p:grpSp>
        <p:nvGrpSpPr>
          <p:cNvPr id="9" name="Grupo 8">
            <a:extLst>
              <a:ext uri="{FF2B5EF4-FFF2-40B4-BE49-F238E27FC236}">
                <a16:creationId xmlns:a16="http://schemas.microsoft.com/office/drawing/2014/main" id="{DC00FCCB-DDF4-6D93-3ECF-7743C0B5D564}"/>
              </a:ext>
            </a:extLst>
          </p:cNvPr>
          <p:cNvGrpSpPr/>
          <p:nvPr/>
        </p:nvGrpSpPr>
        <p:grpSpPr>
          <a:xfrm>
            <a:off x="6172914" y="1142862"/>
            <a:ext cx="5428034" cy="5353931"/>
            <a:chOff x="6172914" y="1142862"/>
            <a:chExt cx="5428034" cy="5353931"/>
          </a:xfrm>
        </p:grpSpPr>
        <p:cxnSp>
          <p:nvCxnSpPr>
            <p:cNvPr id="7" name="Straight Connector 6">
              <a:extLst>
                <a:ext uri="{FF2B5EF4-FFF2-40B4-BE49-F238E27FC236}">
                  <a16:creationId xmlns:a16="http://schemas.microsoft.com/office/drawing/2014/main" id="{6A4BE4DF-D2F4-4379-A9D6-80E52AFF4147}"/>
                </a:ext>
              </a:extLst>
            </p:cNvPr>
            <p:cNvCxnSpPr>
              <a:cxnSpLocks/>
            </p:cNvCxnSpPr>
            <p:nvPr/>
          </p:nvCxnSpPr>
          <p:spPr>
            <a:xfrm>
              <a:off x="6172914" y="1142862"/>
              <a:ext cx="5428034"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00D995D0-D410-41F6-8F5B-85BB1BCC534A}"/>
                </a:ext>
              </a:extLst>
            </p:cNvPr>
            <p:cNvCxnSpPr>
              <a:cxnSpLocks/>
            </p:cNvCxnSpPr>
            <p:nvPr/>
          </p:nvCxnSpPr>
          <p:spPr>
            <a:xfrm>
              <a:off x="6172914" y="1554703"/>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E30CE9D1-00A8-4698-B82F-870B637B8B3D}"/>
                </a:ext>
              </a:extLst>
            </p:cNvPr>
            <p:cNvCxnSpPr>
              <a:cxnSpLocks/>
            </p:cNvCxnSpPr>
            <p:nvPr/>
          </p:nvCxnSpPr>
          <p:spPr>
            <a:xfrm>
              <a:off x="6172914" y="3202067"/>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77200768-9471-4E20-BAD8-29771E263599}"/>
                </a:ext>
              </a:extLst>
            </p:cNvPr>
            <p:cNvCxnSpPr>
              <a:cxnSpLocks/>
            </p:cNvCxnSpPr>
            <p:nvPr/>
          </p:nvCxnSpPr>
          <p:spPr>
            <a:xfrm>
              <a:off x="6172914" y="3613908"/>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1C5E669C-7F9D-4702-B466-E8B7969A0437}"/>
                </a:ext>
              </a:extLst>
            </p:cNvPr>
            <p:cNvCxnSpPr>
              <a:cxnSpLocks/>
            </p:cNvCxnSpPr>
            <p:nvPr/>
          </p:nvCxnSpPr>
          <p:spPr>
            <a:xfrm>
              <a:off x="6172914" y="4025749"/>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05C55975-239A-4E3C-9DA9-A1C1F43A5592}"/>
                </a:ext>
              </a:extLst>
            </p:cNvPr>
            <p:cNvCxnSpPr>
              <a:cxnSpLocks/>
            </p:cNvCxnSpPr>
            <p:nvPr/>
          </p:nvCxnSpPr>
          <p:spPr>
            <a:xfrm>
              <a:off x="6172914" y="443759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07CFC89B-3A0C-4489-9C24-1AF2539BC25F}"/>
                </a:ext>
              </a:extLst>
            </p:cNvPr>
            <p:cNvCxnSpPr>
              <a:cxnSpLocks/>
            </p:cNvCxnSpPr>
            <p:nvPr/>
          </p:nvCxnSpPr>
          <p:spPr>
            <a:xfrm>
              <a:off x="6172914" y="4849431"/>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48207E8D-9C84-4381-A43C-9C1AD7BD9C0A}"/>
                </a:ext>
              </a:extLst>
            </p:cNvPr>
            <p:cNvCxnSpPr>
              <a:cxnSpLocks/>
            </p:cNvCxnSpPr>
            <p:nvPr/>
          </p:nvCxnSpPr>
          <p:spPr>
            <a:xfrm>
              <a:off x="6172914" y="5261272"/>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27CEB030-6CD3-430F-8BC2-0652DA5FF667}"/>
                </a:ext>
              </a:extLst>
            </p:cNvPr>
            <p:cNvCxnSpPr>
              <a:cxnSpLocks/>
            </p:cNvCxnSpPr>
            <p:nvPr/>
          </p:nvCxnSpPr>
          <p:spPr>
            <a:xfrm>
              <a:off x="6172914" y="567311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4DB8F0E0-E44F-45C3-9FAF-C3DA3FC751DB}"/>
                </a:ext>
              </a:extLst>
            </p:cNvPr>
            <p:cNvCxnSpPr>
              <a:cxnSpLocks/>
            </p:cNvCxnSpPr>
            <p:nvPr/>
          </p:nvCxnSpPr>
          <p:spPr>
            <a:xfrm>
              <a:off x="6172914" y="6084954"/>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E3479BD0-F83D-44B4-81C9-71C0B635AC7B}"/>
                </a:ext>
              </a:extLst>
            </p:cNvPr>
            <p:cNvCxnSpPr>
              <a:cxnSpLocks/>
            </p:cNvCxnSpPr>
            <p:nvPr/>
          </p:nvCxnSpPr>
          <p:spPr>
            <a:xfrm>
              <a:off x="6172914" y="649679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3" name="Straight Connector 147">
              <a:extLst>
                <a:ext uri="{FF2B5EF4-FFF2-40B4-BE49-F238E27FC236}">
                  <a16:creationId xmlns:a16="http://schemas.microsoft.com/office/drawing/2014/main" id="{17968EBA-1E71-E0AA-31B5-DA0C710685C6}"/>
                </a:ext>
              </a:extLst>
            </p:cNvPr>
            <p:cNvCxnSpPr>
              <a:cxnSpLocks/>
            </p:cNvCxnSpPr>
            <p:nvPr/>
          </p:nvCxnSpPr>
          <p:spPr>
            <a:xfrm>
              <a:off x="6172914" y="1966544"/>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 name="Straight Connector 147">
              <a:extLst>
                <a:ext uri="{FF2B5EF4-FFF2-40B4-BE49-F238E27FC236}">
                  <a16:creationId xmlns:a16="http://schemas.microsoft.com/office/drawing/2014/main" id="{81509410-ED23-285F-5CBF-06C60B55B6FD}"/>
                </a:ext>
              </a:extLst>
            </p:cNvPr>
            <p:cNvCxnSpPr>
              <a:cxnSpLocks/>
            </p:cNvCxnSpPr>
            <p:nvPr/>
          </p:nvCxnSpPr>
          <p:spPr>
            <a:xfrm>
              <a:off x="6172914" y="2378385"/>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 name="Straight Connector 147">
              <a:extLst>
                <a:ext uri="{FF2B5EF4-FFF2-40B4-BE49-F238E27FC236}">
                  <a16:creationId xmlns:a16="http://schemas.microsoft.com/office/drawing/2014/main" id="{BED8A9C8-0210-7114-0C9E-E6516C3F8853}"/>
                </a:ext>
              </a:extLst>
            </p:cNvPr>
            <p:cNvCxnSpPr>
              <a:cxnSpLocks/>
            </p:cNvCxnSpPr>
            <p:nvPr/>
          </p:nvCxnSpPr>
          <p:spPr>
            <a:xfrm>
              <a:off x="6172914" y="2790226"/>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grpSp>
      <p:sp>
        <p:nvSpPr>
          <p:cNvPr id="10" name="CuadroTexto 9">
            <a:extLst>
              <a:ext uri="{FF2B5EF4-FFF2-40B4-BE49-F238E27FC236}">
                <a16:creationId xmlns:a16="http://schemas.microsoft.com/office/drawing/2014/main" id="{7D9550AB-7A5F-54D4-69CF-F2850F865CC7}"/>
              </a:ext>
            </a:extLst>
          </p:cNvPr>
          <p:cNvSpPr txBox="1"/>
          <p:nvPr/>
        </p:nvSpPr>
        <p:spPr>
          <a:xfrm>
            <a:off x="6393032" y="744127"/>
            <a:ext cx="4745133" cy="4662815"/>
          </a:xfrm>
          <a:prstGeom prst="rect">
            <a:avLst/>
          </a:prstGeom>
          <a:noFill/>
        </p:spPr>
        <p:txBody>
          <a:bodyPr wrap="square" rtlCol="0">
            <a:spAutoFit/>
          </a:bodyPr>
          <a:lstStyle/>
          <a:p>
            <a:pPr algn="just">
              <a:lnSpc>
                <a:spcPct val="150000"/>
              </a:lnSpc>
            </a:pPr>
            <a:r>
              <a:rPr lang="en-US" dirty="0">
                <a:solidFill>
                  <a:schemeClr val="bg1">
                    <a:lumMod val="50000"/>
                  </a:schemeClr>
                </a:solidFill>
                <a:latin typeface="Agency FB" panose="020B0503020202020204" pitchFamily="34" charset="0"/>
              </a:rPr>
              <a:t>"It is mathematically impossible to drive with the idea of maintaining a safe distance and not causing traffic jams."</a:t>
            </a:r>
          </a:p>
          <a:p>
            <a:pPr algn="just">
              <a:lnSpc>
                <a:spcPct val="150000"/>
              </a:lnSpc>
            </a:pPr>
            <a:endParaRPr lang="en-US" dirty="0">
              <a:solidFill>
                <a:schemeClr val="bg1">
                  <a:lumMod val="50000"/>
                </a:schemeClr>
              </a:solidFill>
              <a:latin typeface="Agency FB" panose="020B0503020202020204" pitchFamily="34" charset="0"/>
            </a:endParaRPr>
          </a:p>
          <a:p>
            <a:pPr algn="just">
              <a:lnSpc>
                <a:spcPct val="150000"/>
              </a:lnSpc>
            </a:pPr>
            <a:r>
              <a:rPr lang="en-US" dirty="0">
                <a:solidFill>
                  <a:schemeClr val="bg1">
                    <a:lumMod val="50000"/>
                  </a:schemeClr>
                </a:solidFill>
                <a:latin typeface="Agency FB" panose="020B0503020202020204" pitchFamily="34" charset="0"/>
              </a:rPr>
              <a:t>We are the traffic engineering team that has generated the new equations </a:t>
            </a:r>
            <a:r>
              <a:rPr lang="en-US" dirty="0" smtClean="0">
                <a:solidFill>
                  <a:schemeClr val="bg1">
                    <a:lumMod val="50000"/>
                  </a:schemeClr>
                </a:solidFill>
                <a:latin typeface="Agency FB" panose="020B0503020202020204" pitchFamily="34" charset="0"/>
              </a:rPr>
              <a:t>for a </a:t>
            </a:r>
            <a:r>
              <a:rPr lang="en-US" dirty="0">
                <a:solidFill>
                  <a:schemeClr val="bg1">
                    <a:lumMod val="50000"/>
                  </a:schemeClr>
                </a:solidFill>
                <a:latin typeface="Agency FB" panose="020B0503020202020204" pitchFamily="34" charset="0"/>
              </a:rPr>
              <a:t>new mobility. Eliminating the dynamics of a traffic jam in just 10 seconds or making it disappear with the </a:t>
            </a:r>
            <a:r>
              <a:rPr lang="en-US" dirty="0" smtClean="0">
                <a:solidFill>
                  <a:schemeClr val="bg1">
                    <a:lumMod val="50000"/>
                  </a:schemeClr>
                </a:solidFill>
                <a:latin typeface="Agency FB" panose="020B0503020202020204" pitchFamily="34" charset="0"/>
              </a:rPr>
              <a:t>sole </a:t>
            </a:r>
            <a:r>
              <a:rPr lang="en-US" dirty="0">
                <a:solidFill>
                  <a:schemeClr val="bg1">
                    <a:lumMod val="50000"/>
                  </a:schemeClr>
                </a:solidFill>
                <a:latin typeface="Agency FB" panose="020B0503020202020204" pitchFamily="34" charset="0"/>
              </a:rPr>
              <a:t>behavior modification of one driver are achievements we have demonstrated </a:t>
            </a:r>
            <a:r>
              <a:rPr lang="en-US" dirty="0" smtClean="0">
                <a:solidFill>
                  <a:schemeClr val="bg1">
                    <a:lumMod val="50000"/>
                  </a:schemeClr>
                </a:solidFill>
                <a:latin typeface="Agency FB" panose="020B0503020202020204" pitchFamily="34" charset="0"/>
              </a:rPr>
              <a:t>some time ago</a:t>
            </a:r>
            <a:r>
              <a:rPr lang="en-US" dirty="0">
                <a:solidFill>
                  <a:schemeClr val="bg1">
                    <a:lumMod val="50000"/>
                  </a:schemeClr>
                </a:solidFill>
                <a:latin typeface="Agency FB" panose="020B0503020202020204" pitchFamily="34" charset="0"/>
              </a:rPr>
              <a:t>.</a:t>
            </a:r>
          </a:p>
          <a:p>
            <a:pPr algn="just">
              <a:lnSpc>
                <a:spcPct val="150000"/>
              </a:lnSpc>
            </a:pPr>
            <a:endParaRPr lang="en-US" dirty="0">
              <a:solidFill>
                <a:schemeClr val="bg1">
                  <a:lumMod val="50000"/>
                </a:schemeClr>
              </a:solidFill>
              <a:latin typeface="Agency FB" panose="020B0503020202020204" pitchFamily="34" charset="0"/>
            </a:endParaRPr>
          </a:p>
          <a:p>
            <a:pPr algn="just">
              <a:lnSpc>
                <a:spcPct val="150000"/>
              </a:lnSpc>
            </a:pPr>
            <a:r>
              <a:rPr lang="en-US" dirty="0">
                <a:solidFill>
                  <a:schemeClr val="bg1">
                    <a:lumMod val="50000"/>
                  </a:schemeClr>
                </a:solidFill>
                <a:latin typeface="Agency FB" panose="020B0503020202020204" pitchFamily="34" charset="0"/>
              </a:rPr>
              <a:t>However, the most outstanding part of our work is that we have created the 6 Driver's Electro-Car Diagrams.</a:t>
            </a:r>
            <a:endParaRPr lang="es-ES" dirty="0">
              <a:solidFill>
                <a:schemeClr val="bg1">
                  <a:lumMod val="50000"/>
                </a:schemeClr>
              </a:solidFill>
              <a:latin typeface="Agency FB" panose="020B0503020202020204" pitchFamily="34" charset="0"/>
            </a:endParaRPr>
          </a:p>
        </p:txBody>
      </p:sp>
      <p:pic>
        <p:nvPicPr>
          <p:cNvPr id="2" name="Imagen 1">
            <a:extLst>
              <a:ext uri="{FF2B5EF4-FFF2-40B4-BE49-F238E27FC236}">
                <a16:creationId xmlns:a16="http://schemas.microsoft.com/office/drawing/2014/main" id="{9679421C-75DC-093D-CFEF-D7DD4829E2C1}"/>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5187668">
            <a:off x="4268394" y="-132861"/>
            <a:ext cx="798378" cy="955881"/>
          </a:xfrm>
          <a:prstGeom prst="rect">
            <a:avLst/>
          </a:prstGeom>
        </p:spPr>
      </p:pic>
      <p:pic>
        <p:nvPicPr>
          <p:cNvPr id="4" name="Imagen 3">
            <a:extLst>
              <a:ext uri="{FF2B5EF4-FFF2-40B4-BE49-F238E27FC236}">
                <a16:creationId xmlns:a16="http://schemas.microsoft.com/office/drawing/2014/main" id="{EC619346-3D0E-3102-7F32-01569201A61F}"/>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20419401">
            <a:off x="620" y="4735469"/>
            <a:ext cx="798378" cy="955881"/>
          </a:xfrm>
          <a:prstGeom prst="rect">
            <a:avLst/>
          </a:prstGeom>
        </p:spPr>
      </p:pic>
    </p:spTree>
    <p:extLst>
      <p:ext uri="{BB962C8B-B14F-4D97-AF65-F5344CB8AC3E}">
        <p14:creationId xmlns:p14="http://schemas.microsoft.com/office/powerpoint/2010/main" val="5450578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75" name="Rectangle 174">
            <a:extLst>
              <a:ext uri="{FF2B5EF4-FFF2-40B4-BE49-F238E27FC236}">
                <a16:creationId xmlns:a16="http://schemas.microsoft.com/office/drawing/2014/main" id="{BC45525F-CA64-4D1D-A75E-E6290B229999}"/>
              </a:ext>
            </a:extLst>
          </p:cNvPr>
          <p:cNvSpPr/>
          <p:nvPr/>
        </p:nvSpPr>
        <p:spPr>
          <a:xfrm flipH="1">
            <a:off x="351445" y="4039091"/>
            <a:ext cx="522204" cy="2657736"/>
          </a:xfrm>
          <a:prstGeom prst="rect">
            <a:avLst/>
          </a:prstGeom>
          <a:solidFill>
            <a:srgbClr val="CC00FF"/>
          </a:solidFill>
          <a:ln>
            <a:noFill/>
          </a:ln>
          <a:effectLst>
            <a:outerShdw blurRad="50800" dist="635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6" name="Freeform: Shape 175">
            <a:extLst>
              <a:ext uri="{FF2B5EF4-FFF2-40B4-BE49-F238E27FC236}">
                <a16:creationId xmlns:a16="http://schemas.microsoft.com/office/drawing/2014/main" id="{4CCDAA36-0014-487F-9FC8-FB18AD79A536}"/>
              </a:ext>
            </a:extLst>
          </p:cNvPr>
          <p:cNvSpPr/>
          <p:nvPr/>
        </p:nvSpPr>
        <p:spPr>
          <a:xfrm flipH="1">
            <a:off x="497946" y="89189"/>
            <a:ext cx="5395162" cy="6607323"/>
          </a:xfrm>
          <a:custGeom>
            <a:avLst/>
            <a:gdLst>
              <a:gd name="connsiteX0" fmla="*/ 0 w 5395162"/>
              <a:gd name="connsiteY0" fmla="*/ 0 h 6607323"/>
              <a:gd name="connsiteX1" fmla="*/ 5395162 w 5395162"/>
              <a:gd name="connsiteY1" fmla="*/ 0 h 6607323"/>
              <a:gd name="connsiteX2" fmla="*/ 5395162 w 5395162"/>
              <a:gd name="connsiteY2" fmla="*/ 3949902 h 6607323"/>
              <a:gd name="connsiteX3" fmla="*/ 5230980 w 5395162"/>
              <a:gd name="connsiteY3" fmla="*/ 3949902 h 6607323"/>
              <a:gd name="connsiteX4" fmla="*/ 5032614 w 5395162"/>
              <a:gd name="connsiteY4" fmla="*/ 4148268 h 6607323"/>
              <a:gd name="connsiteX5" fmla="*/ 5032614 w 5395162"/>
              <a:gd name="connsiteY5" fmla="*/ 6607209 h 6607323"/>
              <a:gd name="connsiteX6" fmla="*/ 5032625 w 5395162"/>
              <a:gd name="connsiteY6" fmla="*/ 6607323 h 6607323"/>
              <a:gd name="connsiteX7" fmla="*/ 0 w 5395162"/>
              <a:gd name="connsiteY7" fmla="*/ 6607323 h 660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5162" h="6607323">
                <a:moveTo>
                  <a:pt x="0" y="0"/>
                </a:moveTo>
                <a:lnTo>
                  <a:pt x="5395162" y="0"/>
                </a:lnTo>
                <a:lnTo>
                  <a:pt x="5395162" y="3949902"/>
                </a:lnTo>
                <a:lnTo>
                  <a:pt x="5230980" y="3949902"/>
                </a:lnTo>
                <a:cubicBezTo>
                  <a:pt x="5121425" y="3949902"/>
                  <a:pt x="5032614" y="4038713"/>
                  <a:pt x="5032614" y="4148268"/>
                </a:cubicBezTo>
                <a:lnTo>
                  <a:pt x="5032614" y="6607209"/>
                </a:lnTo>
                <a:lnTo>
                  <a:pt x="5032625" y="6607323"/>
                </a:lnTo>
                <a:lnTo>
                  <a:pt x="0" y="6607323"/>
                </a:lnTo>
                <a:close/>
              </a:path>
            </a:pathLst>
          </a:custGeom>
          <a:solidFill>
            <a:srgbClr val="FDFDFD"/>
          </a:solidFill>
          <a:ln>
            <a:noFill/>
          </a:ln>
          <a:effectLst>
            <a:outerShdw blurRad="50800" dist="762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TextBox 188">
            <a:extLst>
              <a:ext uri="{FF2B5EF4-FFF2-40B4-BE49-F238E27FC236}">
                <a16:creationId xmlns:a16="http://schemas.microsoft.com/office/drawing/2014/main" id="{028D77CE-26CC-48A3-92E2-0D112FD9E9FA}"/>
              </a:ext>
            </a:extLst>
          </p:cNvPr>
          <p:cNvSpPr txBox="1"/>
          <p:nvPr/>
        </p:nvSpPr>
        <p:spPr>
          <a:xfrm flipH="1">
            <a:off x="384315" y="5564999"/>
            <a:ext cx="461665" cy="1302505"/>
          </a:xfrm>
          <a:prstGeom prst="rect">
            <a:avLst/>
          </a:prstGeom>
          <a:noFill/>
        </p:spPr>
        <p:txBody>
          <a:bodyPr vert="vert270" wrap="square" rtlCol="0">
            <a:spAutoFit/>
          </a:bodyPr>
          <a:lstStyle/>
          <a:p>
            <a:pPr algn="ctr"/>
            <a:r>
              <a:rPr lang="en-US" b="1" dirty="0">
                <a:solidFill>
                  <a:schemeClr val="bg1"/>
                </a:solidFill>
              </a:rPr>
              <a:t>PAGE 42</a:t>
            </a:r>
          </a:p>
        </p:txBody>
      </p:sp>
      <p:grpSp>
        <p:nvGrpSpPr>
          <p:cNvPr id="2" name="Grupo 1">
            <a:extLst>
              <a:ext uri="{FF2B5EF4-FFF2-40B4-BE49-F238E27FC236}">
                <a16:creationId xmlns:a16="http://schemas.microsoft.com/office/drawing/2014/main" id="{93EB94D9-C88B-E761-1CD4-5393F4A4D1CC}"/>
              </a:ext>
            </a:extLst>
          </p:cNvPr>
          <p:cNvGrpSpPr/>
          <p:nvPr/>
        </p:nvGrpSpPr>
        <p:grpSpPr>
          <a:xfrm>
            <a:off x="5604611" y="35855"/>
            <a:ext cx="696443" cy="6536948"/>
            <a:chOff x="5604611" y="35855"/>
            <a:chExt cx="696443" cy="6536948"/>
          </a:xfrm>
        </p:grpSpPr>
        <p:sp>
          <p:nvSpPr>
            <p:cNvPr id="6" name="Rectangle 66">
              <a:extLst>
                <a:ext uri="{FF2B5EF4-FFF2-40B4-BE49-F238E27FC236}">
                  <a16:creationId xmlns:a16="http://schemas.microsoft.com/office/drawing/2014/main" id="{1464BB12-38F0-FE97-DA9B-B226A841CA33}"/>
                </a:ext>
              </a:extLst>
            </p:cNvPr>
            <p:cNvSpPr/>
            <p:nvPr/>
          </p:nvSpPr>
          <p:spPr>
            <a:xfrm>
              <a:off x="5635694" y="20253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7">
              <a:extLst>
                <a:ext uri="{FF2B5EF4-FFF2-40B4-BE49-F238E27FC236}">
                  <a16:creationId xmlns:a16="http://schemas.microsoft.com/office/drawing/2014/main" id="{CFC69A05-3954-4ED6-A66E-9BB2973A0135}"/>
                </a:ext>
              </a:extLst>
            </p:cNvPr>
            <p:cNvSpPr/>
            <p:nvPr/>
          </p:nvSpPr>
          <p:spPr>
            <a:xfrm>
              <a:off x="5632035" y="503041"/>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68">
              <a:extLst>
                <a:ext uri="{FF2B5EF4-FFF2-40B4-BE49-F238E27FC236}">
                  <a16:creationId xmlns:a16="http://schemas.microsoft.com/office/drawing/2014/main" id="{8957FAA1-21DC-F0FE-0071-C8DAE6D93526}"/>
                </a:ext>
              </a:extLst>
            </p:cNvPr>
            <p:cNvSpPr/>
            <p:nvPr/>
          </p:nvSpPr>
          <p:spPr>
            <a:xfrm>
              <a:off x="5635694" y="81748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ectangle 69">
              <a:extLst>
                <a:ext uri="{FF2B5EF4-FFF2-40B4-BE49-F238E27FC236}">
                  <a16:creationId xmlns:a16="http://schemas.microsoft.com/office/drawing/2014/main" id="{5201B205-F4F2-457A-FEC8-662AE58586CB}"/>
                </a:ext>
              </a:extLst>
            </p:cNvPr>
            <p:cNvSpPr/>
            <p:nvPr/>
          </p:nvSpPr>
          <p:spPr>
            <a:xfrm>
              <a:off x="5636493" y="1123923"/>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70">
              <a:extLst>
                <a:ext uri="{FF2B5EF4-FFF2-40B4-BE49-F238E27FC236}">
                  <a16:creationId xmlns:a16="http://schemas.microsoft.com/office/drawing/2014/main" id="{6658DB7F-9C88-66F5-9C5C-52F2AEE9C86F}"/>
                </a:ext>
              </a:extLst>
            </p:cNvPr>
            <p:cNvSpPr/>
            <p:nvPr/>
          </p:nvSpPr>
          <p:spPr>
            <a:xfrm>
              <a:off x="5633303" y="144082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Rectangle 71">
              <a:extLst>
                <a:ext uri="{FF2B5EF4-FFF2-40B4-BE49-F238E27FC236}">
                  <a16:creationId xmlns:a16="http://schemas.microsoft.com/office/drawing/2014/main" id="{8C8444E3-B3A8-0503-12CC-953EBB196B2D}"/>
                </a:ext>
              </a:extLst>
            </p:cNvPr>
            <p:cNvSpPr/>
            <p:nvPr/>
          </p:nvSpPr>
          <p:spPr>
            <a:xfrm>
              <a:off x="5641689" y="174238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Rectangle 72">
              <a:extLst>
                <a:ext uri="{FF2B5EF4-FFF2-40B4-BE49-F238E27FC236}">
                  <a16:creationId xmlns:a16="http://schemas.microsoft.com/office/drawing/2014/main" id="{C222E307-D809-4AC7-1B7B-A8AA4410D755}"/>
                </a:ext>
              </a:extLst>
            </p:cNvPr>
            <p:cNvSpPr/>
            <p:nvPr/>
          </p:nvSpPr>
          <p:spPr>
            <a:xfrm>
              <a:off x="5626130" y="2064953"/>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Rectangle 73">
              <a:extLst>
                <a:ext uri="{FF2B5EF4-FFF2-40B4-BE49-F238E27FC236}">
                  <a16:creationId xmlns:a16="http://schemas.microsoft.com/office/drawing/2014/main" id="{B0512969-75A9-D837-50F7-463CBED15BB1}"/>
                </a:ext>
              </a:extLst>
            </p:cNvPr>
            <p:cNvSpPr/>
            <p:nvPr/>
          </p:nvSpPr>
          <p:spPr>
            <a:xfrm>
              <a:off x="5626130" y="2372116"/>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Rectangle 74">
              <a:extLst>
                <a:ext uri="{FF2B5EF4-FFF2-40B4-BE49-F238E27FC236}">
                  <a16:creationId xmlns:a16="http://schemas.microsoft.com/office/drawing/2014/main" id="{D64EC6BE-0228-D186-9100-B9D18E1164F0}"/>
                </a:ext>
              </a:extLst>
            </p:cNvPr>
            <p:cNvSpPr/>
            <p:nvPr/>
          </p:nvSpPr>
          <p:spPr>
            <a:xfrm>
              <a:off x="5633303" y="268452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ectangle 75">
              <a:extLst>
                <a:ext uri="{FF2B5EF4-FFF2-40B4-BE49-F238E27FC236}">
                  <a16:creationId xmlns:a16="http://schemas.microsoft.com/office/drawing/2014/main" id="{89B33D86-2689-902B-8A6D-B868ED44B007}"/>
                </a:ext>
              </a:extLst>
            </p:cNvPr>
            <p:cNvSpPr/>
            <p:nvPr/>
          </p:nvSpPr>
          <p:spPr>
            <a:xfrm>
              <a:off x="5633303" y="2985986"/>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Rectangle 76">
              <a:extLst>
                <a:ext uri="{FF2B5EF4-FFF2-40B4-BE49-F238E27FC236}">
                  <a16:creationId xmlns:a16="http://schemas.microsoft.com/office/drawing/2014/main" id="{A45291A4-CE1B-C92C-85EF-E5FB6A718C77}"/>
                </a:ext>
              </a:extLst>
            </p:cNvPr>
            <p:cNvSpPr/>
            <p:nvPr/>
          </p:nvSpPr>
          <p:spPr>
            <a:xfrm>
              <a:off x="5626130" y="330818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137">
              <a:extLst>
                <a:ext uri="{FF2B5EF4-FFF2-40B4-BE49-F238E27FC236}">
                  <a16:creationId xmlns:a16="http://schemas.microsoft.com/office/drawing/2014/main" id="{8990911C-ABF1-1C93-6003-9815C1EBD7DB}"/>
                </a:ext>
              </a:extLst>
            </p:cNvPr>
            <p:cNvSpPr/>
            <p:nvPr/>
          </p:nvSpPr>
          <p:spPr>
            <a:xfrm>
              <a:off x="5618957" y="361510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Rectangle 138">
              <a:extLst>
                <a:ext uri="{FF2B5EF4-FFF2-40B4-BE49-F238E27FC236}">
                  <a16:creationId xmlns:a16="http://schemas.microsoft.com/office/drawing/2014/main" id="{5583C701-0F82-AAA4-D2CF-5265B4A6F825}"/>
                </a:ext>
              </a:extLst>
            </p:cNvPr>
            <p:cNvSpPr/>
            <p:nvPr/>
          </p:nvSpPr>
          <p:spPr>
            <a:xfrm>
              <a:off x="5604611" y="392724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Rectangle 139">
              <a:extLst>
                <a:ext uri="{FF2B5EF4-FFF2-40B4-BE49-F238E27FC236}">
                  <a16:creationId xmlns:a16="http://schemas.microsoft.com/office/drawing/2014/main" id="{EBDFE824-C29B-C069-5001-A6DCD2E12749}"/>
                </a:ext>
              </a:extLst>
            </p:cNvPr>
            <p:cNvSpPr/>
            <p:nvPr/>
          </p:nvSpPr>
          <p:spPr>
            <a:xfrm>
              <a:off x="5611784" y="4239143"/>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140">
              <a:extLst>
                <a:ext uri="{FF2B5EF4-FFF2-40B4-BE49-F238E27FC236}">
                  <a16:creationId xmlns:a16="http://schemas.microsoft.com/office/drawing/2014/main" id="{1C57F96A-2CB1-D00D-8AD6-4B377C30175C}"/>
                </a:ext>
              </a:extLst>
            </p:cNvPr>
            <p:cNvSpPr/>
            <p:nvPr/>
          </p:nvSpPr>
          <p:spPr>
            <a:xfrm>
              <a:off x="5604611" y="4546182"/>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Rectangle 141">
              <a:extLst>
                <a:ext uri="{FF2B5EF4-FFF2-40B4-BE49-F238E27FC236}">
                  <a16:creationId xmlns:a16="http://schemas.microsoft.com/office/drawing/2014/main" id="{E7A3CCA6-0DEB-E24B-B391-3F341A2A5B15}"/>
                </a:ext>
              </a:extLst>
            </p:cNvPr>
            <p:cNvSpPr/>
            <p:nvPr/>
          </p:nvSpPr>
          <p:spPr>
            <a:xfrm>
              <a:off x="5609779" y="485746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142">
              <a:extLst>
                <a:ext uri="{FF2B5EF4-FFF2-40B4-BE49-F238E27FC236}">
                  <a16:creationId xmlns:a16="http://schemas.microsoft.com/office/drawing/2014/main" id="{9219D541-DEF0-2B0D-C587-DB5E79F0AD96}"/>
                </a:ext>
              </a:extLst>
            </p:cNvPr>
            <p:cNvSpPr/>
            <p:nvPr/>
          </p:nvSpPr>
          <p:spPr>
            <a:xfrm>
              <a:off x="5618957" y="517189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143">
              <a:extLst>
                <a:ext uri="{FF2B5EF4-FFF2-40B4-BE49-F238E27FC236}">
                  <a16:creationId xmlns:a16="http://schemas.microsoft.com/office/drawing/2014/main" id="{2661E601-8A6B-3BAC-2844-32DA3B22C15A}"/>
                </a:ext>
              </a:extLst>
            </p:cNvPr>
            <p:cNvSpPr/>
            <p:nvPr/>
          </p:nvSpPr>
          <p:spPr>
            <a:xfrm>
              <a:off x="5611784" y="550314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144">
              <a:extLst>
                <a:ext uri="{FF2B5EF4-FFF2-40B4-BE49-F238E27FC236}">
                  <a16:creationId xmlns:a16="http://schemas.microsoft.com/office/drawing/2014/main" id="{6808798C-02D6-F26C-3032-34ADF1845630}"/>
                </a:ext>
              </a:extLst>
            </p:cNvPr>
            <p:cNvSpPr/>
            <p:nvPr/>
          </p:nvSpPr>
          <p:spPr>
            <a:xfrm>
              <a:off x="5604611" y="5797854"/>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145">
              <a:extLst>
                <a:ext uri="{FF2B5EF4-FFF2-40B4-BE49-F238E27FC236}">
                  <a16:creationId xmlns:a16="http://schemas.microsoft.com/office/drawing/2014/main" id="{35DBD87D-9BDC-E32F-C17B-260C386522D0}"/>
                </a:ext>
              </a:extLst>
            </p:cNvPr>
            <p:cNvSpPr/>
            <p:nvPr/>
          </p:nvSpPr>
          <p:spPr>
            <a:xfrm>
              <a:off x="5604611" y="609721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146">
              <a:extLst>
                <a:ext uri="{FF2B5EF4-FFF2-40B4-BE49-F238E27FC236}">
                  <a16:creationId xmlns:a16="http://schemas.microsoft.com/office/drawing/2014/main" id="{230F61D2-6BA2-792E-DAFB-4404ECBE1AF9}"/>
                </a:ext>
              </a:extLst>
            </p:cNvPr>
            <p:cNvSpPr/>
            <p:nvPr/>
          </p:nvSpPr>
          <p:spPr>
            <a:xfrm>
              <a:off x="5611784" y="6412576"/>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0" name="Grupo 29">
              <a:extLst>
                <a:ext uri="{FF2B5EF4-FFF2-40B4-BE49-F238E27FC236}">
                  <a16:creationId xmlns:a16="http://schemas.microsoft.com/office/drawing/2014/main" id="{E527E42D-B512-C4AC-C608-D5F242CA2471}"/>
                </a:ext>
              </a:extLst>
            </p:cNvPr>
            <p:cNvGrpSpPr/>
            <p:nvPr/>
          </p:nvGrpSpPr>
          <p:grpSpPr>
            <a:xfrm>
              <a:off x="5662790" y="35855"/>
              <a:ext cx="638264" cy="6536948"/>
              <a:chOff x="341740" y="35855"/>
              <a:chExt cx="638264" cy="6536948"/>
            </a:xfrm>
          </p:grpSpPr>
          <p:pic>
            <p:nvPicPr>
              <p:cNvPr id="31" name="Imagen 30">
                <a:extLst>
                  <a:ext uri="{FF2B5EF4-FFF2-40B4-BE49-F238E27FC236}">
                    <a16:creationId xmlns:a16="http://schemas.microsoft.com/office/drawing/2014/main" id="{EBD7F552-14F5-8F9F-B106-DA7D1E88FA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5855"/>
                <a:ext cx="638264" cy="352474"/>
              </a:xfrm>
              <a:prstGeom prst="rect">
                <a:avLst/>
              </a:prstGeom>
            </p:spPr>
          </p:pic>
          <p:pic>
            <p:nvPicPr>
              <p:cNvPr id="64" name="Imagen 63">
                <a:extLst>
                  <a:ext uri="{FF2B5EF4-FFF2-40B4-BE49-F238E27FC236}">
                    <a16:creationId xmlns:a16="http://schemas.microsoft.com/office/drawing/2014/main" id="{4F2CAEDE-D44B-B72D-885A-CB6A84473D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45079"/>
                <a:ext cx="638264" cy="352474"/>
              </a:xfrm>
              <a:prstGeom prst="rect">
                <a:avLst/>
              </a:prstGeom>
            </p:spPr>
          </p:pic>
          <p:pic>
            <p:nvPicPr>
              <p:cNvPr id="65" name="Imagen 64">
                <a:extLst>
                  <a:ext uri="{FF2B5EF4-FFF2-40B4-BE49-F238E27FC236}">
                    <a16:creationId xmlns:a16="http://schemas.microsoft.com/office/drawing/2014/main" id="{C9BA5729-DE73-DFF0-0FB0-7B98E63EC5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654303"/>
                <a:ext cx="638264" cy="352474"/>
              </a:xfrm>
              <a:prstGeom prst="rect">
                <a:avLst/>
              </a:prstGeom>
            </p:spPr>
          </p:pic>
          <p:pic>
            <p:nvPicPr>
              <p:cNvPr id="148" name="Imagen 147">
                <a:extLst>
                  <a:ext uri="{FF2B5EF4-FFF2-40B4-BE49-F238E27FC236}">
                    <a16:creationId xmlns:a16="http://schemas.microsoft.com/office/drawing/2014/main" id="{10099A7E-5EC0-25EE-CDDE-64061C0554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963527"/>
                <a:ext cx="638264" cy="352474"/>
              </a:xfrm>
              <a:prstGeom prst="rect">
                <a:avLst/>
              </a:prstGeom>
            </p:spPr>
          </p:pic>
          <p:pic>
            <p:nvPicPr>
              <p:cNvPr id="149" name="Imagen 148">
                <a:extLst>
                  <a:ext uri="{FF2B5EF4-FFF2-40B4-BE49-F238E27FC236}">
                    <a16:creationId xmlns:a16="http://schemas.microsoft.com/office/drawing/2014/main" id="{B42BCA0C-A938-66CA-1121-398DF510AC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1272751"/>
                <a:ext cx="638264" cy="352474"/>
              </a:xfrm>
              <a:prstGeom prst="rect">
                <a:avLst/>
              </a:prstGeom>
            </p:spPr>
          </p:pic>
          <p:pic>
            <p:nvPicPr>
              <p:cNvPr id="150" name="Imagen 149">
                <a:extLst>
                  <a:ext uri="{FF2B5EF4-FFF2-40B4-BE49-F238E27FC236}">
                    <a16:creationId xmlns:a16="http://schemas.microsoft.com/office/drawing/2014/main" id="{656FA130-2677-CA33-11B1-0E3429CFAC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1581975"/>
                <a:ext cx="638264" cy="352474"/>
              </a:xfrm>
              <a:prstGeom prst="rect">
                <a:avLst/>
              </a:prstGeom>
            </p:spPr>
          </p:pic>
          <p:pic>
            <p:nvPicPr>
              <p:cNvPr id="151" name="Imagen 150">
                <a:extLst>
                  <a:ext uri="{FF2B5EF4-FFF2-40B4-BE49-F238E27FC236}">
                    <a16:creationId xmlns:a16="http://schemas.microsoft.com/office/drawing/2014/main" id="{25282222-1778-0F1F-FC58-6D7ABD6706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1891199"/>
                <a:ext cx="638264" cy="352474"/>
              </a:xfrm>
              <a:prstGeom prst="rect">
                <a:avLst/>
              </a:prstGeom>
            </p:spPr>
          </p:pic>
          <p:pic>
            <p:nvPicPr>
              <p:cNvPr id="152" name="Imagen 151">
                <a:extLst>
                  <a:ext uri="{FF2B5EF4-FFF2-40B4-BE49-F238E27FC236}">
                    <a16:creationId xmlns:a16="http://schemas.microsoft.com/office/drawing/2014/main" id="{E78971FC-28A2-E437-0DF8-6479F715CE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2200423"/>
                <a:ext cx="638264" cy="352474"/>
              </a:xfrm>
              <a:prstGeom prst="rect">
                <a:avLst/>
              </a:prstGeom>
            </p:spPr>
          </p:pic>
          <p:pic>
            <p:nvPicPr>
              <p:cNvPr id="153" name="Imagen 152">
                <a:extLst>
                  <a:ext uri="{FF2B5EF4-FFF2-40B4-BE49-F238E27FC236}">
                    <a16:creationId xmlns:a16="http://schemas.microsoft.com/office/drawing/2014/main" id="{CFCDFD4E-6A61-DABD-271B-7E4AF7F160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2509647"/>
                <a:ext cx="638264" cy="352474"/>
              </a:xfrm>
              <a:prstGeom prst="rect">
                <a:avLst/>
              </a:prstGeom>
            </p:spPr>
          </p:pic>
          <p:pic>
            <p:nvPicPr>
              <p:cNvPr id="154" name="Imagen 153">
                <a:extLst>
                  <a:ext uri="{FF2B5EF4-FFF2-40B4-BE49-F238E27FC236}">
                    <a16:creationId xmlns:a16="http://schemas.microsoft.com/office/drawing/2014/main" id="{D37364F3-AC94-A8A0-9740-3918EFAB7D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2818871"/>
                <a:ext cx="638264" cy="352474"/>
              </a:xfrm>
              <a:prstGeom prst="rect">
                <a:avLst/>
              </a:prstGeom>
            </p:spPr>
          </p:pic>
          <p:pic>
            <p:nvPicPr>
              <p:cNvPr id="155" name="Imagen 154">
                <a:extLst>
                  <a:ext uri="{FF2B5EF4-FFF2-40B4-BE49-F238E27FC236}">
                    <a16:creationId xmlns:a16="http://schemas.microsoft.com/office/drawing/2014/main" id="{777BDB7C-047C-D865-2DB5-FC40613D77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128095"/>
                <a:ext cx="638264" cy="352474"/>
              </a:xfrm>
              <a:prstGeom prst="rect">
                <a:avLst/>
              </a:prstGeom>
            </p:spPr>
          </p:pic>
          <p:pic>
            <p:nvPicPr>
              <p:cNvPr id="156" name="Imagen 155">
                <a:extLst>
                  <a:ext uri="{FF2B5EF4-FFF2-40B4-BE49-F238E27FC236}">
                    <a16:creationId xmlns:a16="http://schemas.microsoft.com/office/drawing/2014/main" id="{72686E63-E60F-5697-F0B3-053568F33F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437319"/>
                <a:ext cx="638264" cy="352474"/>
              </a:xfrm>
              <a:prstGeom prst="rect">
                <a:avLst/>
              </a:prstGeom>
            </p:spPr>
          </p:pic>
          <p:pic>
            <p:nvPicPr>
              <p:cNvPr id="157" name="Imagen 156">
                <a:extLst>
                  <a:ext uri="{FF2B5EF4-FFF2-40B4-BE49-F238E27FC236}">
                    <a16:creationId xmlns:a16="http://schemas.microsoft.com/office/drawing/2014/main" id="{D8F21861-5913-76EA-FDDE-2F3F35A6A8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746543"/>
                <a:ext cx="638264" cy="352474"/>
              </a:xfrm>
              <a:prstGeom prst="rect">
                <a:avLst/>
              </a:prstGeom>
            </p:spPr>
          </p:pic>
          <p:pic>
            <p:nvPicPr>
              <p:cNvPr id="158" name="Imagen 157">
                <a:extLst>
                  <a:ext uri="{FF2B5EF4-FFF2-40B4-BE49-F238E27FC236}">
                    <a16:creationId xmlns:a16="http://schemas.microsoft.com/office/drawing/2014/main" id="{9052770A-5079-F7CB-EB1A-A0D303584E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055767"/>
                <a:ext cx="638264" cy="352474"/>
              </a:xfrm>
              <a:prstGeom prst="rect">
                <a:avLst/>
              </a:prstGeom>
            </p:spPr>
          </p:pic>
          <p:pic>
            <p:nvPicPr>
              <p:cNvPr id="159" name="Imagen 158">
                <a:extLst>
                  <a:ext uri="{FF2B5EF4-FFF2-40B4-BE49-F238E27FC236}">
                    <a16:creationId xmlns:a16="http://schemas.microsoft.com/office/drawing/2014/main" id="{F0C0AC57-ACE5-E9D1-48D7-7259CA4E1C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364991"/>
                <a:ext cx="638264" cy="352474"/>
              </a:xfrm>
              <a:prstGeom prst="rect">
                <a:avLst/>
              </a:prstGeom>
            </p:spPr>
          </p:pic>
          <p:pic>
            <p:nvPicPr>
              <p:cNvPr id="160" name="Imagen 159">
                <a:extLst>
                  <a:ext uri="{FF2B5EF4-FFF2-40B4-BE49-F238E27FC236}">
                    <a16:creationId xmlns:a16="http://schemas.microsoft.com/office/drawing/2014/main" id="{923A9C77-3F20-9541-9797-9E6C572C78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674215"/>
                <a:ext cx="638264" cy="352474"/>
              </a:xfrm>
              <a:prstGeom prst="rect">
                <a:avLst/>
              </a:prstGeom>
            </p:spPr>
          </p:pic>
          <p:pic>
            <p:nvPicPr>
              <p:cNvPr id="161" name="Imagen 160">
                <a:extLst>
                  <a:ext uri="{FF2B5EF4-FFF2-40B4-BE49-F238E27FC236}">
                    <a16:creationId xmlns:a16="http://schemas.microsoft.com/office/drawing/2014/main" id="{0BB76766-CF4F-0755-625C-D278133686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983439"/>
                <a:ext cx="638264" cy="352474"/>
              </a:xfrm>
              <a:prstGeom prst="rect">
                <a:avLst/>
              </a:prstGeom>
            </p:spPr>
          </p:pic>
          <p:pic>
            <p:nvPicPr>
              <p:cNvPr id="162" name="Imagen 161">
                <a:extLst>
                  <a:ext uri="{FF2B5EF4-FFF2-40B4-BE49-F238E27FC236}">
                    <a16:creationId xmlns:a16="http://schemas.microsoft.com/office/drawing/2014/main" id="{9F2E92C7-7C74-552F-1782-E319827E39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5292663"/>
                <a:ext cx="638264" cy="352474"/>
              </a:xfrm>
              <a:prstGeom prst="rect">
                <a:avLst/>
              </a:prstGeom>
            </p:spPr>
          </p:pic>
          <p:pic>
            <p:nvPicPr>
              <p:cNvPr id="163" name="Imagen 162">
                <a:extLst>
                  <a:ext uri="{FF2B5EF4-FFF2-40B4-BE49-F238E27FC236}">
                    <a16:creationId xmlns:a16="http://schemas.microsoft.com/office/drawing/2014/main" id="{5BC08BA2-93A5-33E1-B20E-CF168A9720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5601887"/>
                <a:ext cx="638264" cy="352474"/>
              </a:xfrm>
              <a:prstGeom prst="rect">
                <a:avLst/>
              </a:prstGeom>
            </p:spPr>
          </p:pic>
          <p:pic>
            <p:nvPicPr>
              <p:cNvPr id="164" name="Imagen 163">
                <a:extLst>
                  <a:ext uri="{FF2B5EF4-FFF2-40B4-BE49-F238E27FC236}">
                    <a16:creationId xmlns:a16="http://schemas.microsoft.com/office/drawing/2014/main" id="{C945FE9E-2CAC-74B6-A0CD-17EBA20A16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5911111"/>
                <a:ext cx="638264" cy="352474"/>
              </a:xfrm>
              <a:prstGeom prst="rect">
                <a:avLst/>
              </a:prstGeom>
            </p:spPr>
          </p:pic>
          <p:pic>
            <p:nvPicPr>
              <p:cNvPr id="165" name="Imagen 164">
                <a:extLst>
                  <a:ext uri="{FF2B5EF4-FFF2-40B4-BE49-F238E27FC236}">
                    <a16:creationId xmlns:a16="http://schemas.microsoft.com/office/drawing/2014/main" id="{6CA621E0-8D08-60AC-2E5E-468EDDA44D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6220329"/>
                <a:ext cx="638264" cy="352474"/>
              </a:xfrm>
              <a:prstGeom prst="rect">
                <a:avLst/>
              </a:prstGeom>
            </p:spPr>
          </p:pic>
        </p:grpSp>
      </p:grpSp>
      <p:grpSp>
        <p:nvGrpSpPr>
          <p:cNvPr id="128" name="Grupo 127">
            <a:extLst>
              <a:ext uri="{FF2B5EF4-FFF2-40B4-BE49-F238E27FC236}">
                <a16:creationId xmlns:a16="http://schemas.microsoft.com/office/drawing/2014/main" id="{9495F584-BB7B-649F-5BA0-30E80D78E82E}"/>
              </a:ext>
            </a:extLst>
          </p:cNvPr>
          <p:cNvGrpSpPr/>
          <p:nvPr/>
        </p:nvGrpSpPr>
        <p:grpSpPr>
          <a:xfrm>
            <a:off x="6205786" y="119550"/>
            <a:ext cx="5541663" cy="6778315"/>
            <a:chOff x="6205786" y="119550"/>
            <a:chExt cx="5541663" cy="6778315"/>
          </a:xfrm>
        </p:grpSpPr>
        <p:sp>
          <p:nvSpPr>
            <p:cNvPr id="129" name="Rectangle 17">
              <a:extLst>
                <a:ext uri="{FF2B5EF4-FFF2-40B4-BE49-F238E27FC236}">
                  <a16:creationId xmlns:a16="http://schemas.microsoft.com/office/drawing/2014/main" id="{3EF553BB-2B46-2186-6232-5A2B2B1E0BDC}"/>
                </a:ext>
              </a:extLst>
            </p:cNvPr>
            <p:cNvSpPr/>
            <p:nvPr/>
          </p:nvSpPr>
          <p:spPr>
            <a:xfrm>
              <a:off x="11225245" y="4069452"/>
              <a:ext cx="522204" cy="2657736"/>
            </a:xfrm>
            <a:prstGeom prst="rect">
              <a:avLst/>
            </a:prstGeom>
            <a:solidFill>
              <a:srgbClr val="CC00FF"/>
            </a:solidFill>
            <a:ln>
              <a:no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0" name="Freeform: Shape 158">
              <a:extLst>
                <a:ext uri="{FF2B5EF4-FFF2-40B4-BE49-F238E27FC236}">
                  <a16:creationId xmlns:a16="http://schemas.microsoft.com/office/drawing/2014/main" id="{157C1F4D-2547-CE8D-7B41-3E580F36988C}"/>
                </a:ext>
              </a:extLst>
            </p:cNvPr>
            <p:cNvSpPr/>
            <p:nvPr/>
          </p:nvSpPr>
          <p:spPr>
            <a:xfrm>
              <a:off x="6205786" y="119550"/>
              <a:ext cx="5395162" cy="6607323"/>
            </a:xfrm>
            <a:custGeom>
              <a:avLst/>
              <a:gdLst>
                <a:gd name="connsiteX0" fmla="*/ 0 w 5395162"/>
                <a:gd name="connsiteY0" fmla="*/ 0 h 6607323"/>
                <a:gd name="connsiteX1" fmla="*/ 5395162 w 5395162"/>
                <a:gd name="connsiteY1" fmla="*/ 0 h 6607323"/>
                <a:gd name="connsiteX2" fmla="*/ 5395162 w 5395162"/>
                <a:gd name="connsiteY2" fmla="*/ 3949902 h 6607323"/>
                <a:gd name="connsiteX3" fmla="*/ 5230980 w 5395162"/>
                <a:gd name="connsiteY3" fmla="*/ 3949902 h 6607323"/>
                <a:gd name="connsiteX4" fmla="*/ 5032614 w 5395162"/>
                <a:gd name="connsiteY4" fmla="*/ 4148268 h 6607323"/>
                <a:gd name="connsiteX5" fmla="*/ 5032614 w 5395162"/>
                <a:gd name="connsiteY5" fmla="*/ 6607209 h 6607323"/>
                <a:gd name="connsiteX6" fmla="*/ 5032625 w 5395162"/>
                <a:gd name="connsiteY6" fmla="*/ 6607323 h 6607323"/>
                <a:gd name="connsiteX7" fmla="*/ 0 w 5395162"/>
                <a:gd name="connsiteY7" fmla="*/ 6607323 h 660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5162" h="6607323">
                  <a:moveTo>
                    <a:pt x="0" y="0"/>
                  </a:moveTo>
                  <a:lnTo>
                    <a:pt x="5395162" y="0"/>
                  </a:lnTo>
                  <a:lnTo>
                    <a:pt x="5395162" y="3949902"/>
                  </a:lnTo>
                  <a:lnTo>
                    <a:pt x="5230980" y="3949902"/>
                  </a:lnTo>
                  <a:cubicBezTo>
                    <a:pt x="5121425" y="3949902"/>
                    <a:pt x="5032614" y="4038713"/>
                    <a:pt x="5032614" y="4148268"/>
                  </a:cubicBezTo>
                  <a:lnTo>
                    <a:pt x="5032614" y="6607209"/>
                  </a:lnTo>
                  <a:lnTo>
                    <a:pt x="5032625" y="6607323"/>
                  </a:lnTo>
                  <a:lnTo>
                    <a:pt x="0" y="6607323"/>
                  </a:lnTo>
                  <a:close/>
                </a:path>
              </a:pathLst>
            </a:custGeom>
            <a:solidFill>
              <a:srgbClr val="FDFDFD"/>
            </a:solidFill>
            <a:ln>
              <a:no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TextBox 18">
              <a:extLst>
                <a:ext uri="{FF2B5EF4-FFF2-40B4-BE49-F238E27FC236}">
                  <a16:creationId xmlns:a16="http://schemas.microsoft.com/office/drawing/2014/main" id="{7FD036EC-FDFB-7D4F-F7B9-2BE8F4E20606}"/>
                </a:ext>
              </a:extLst>
            </p:cNvPr>
            <p:cNvSpPr txBox="1"/>
            <p:nvPr/>
          </p:nvSpPr>
          <p:spPr>
            <a:xfrm>
              <a:off x="11252914" y="5595360"/>
              <a:ext cx="461665" cy="1302505"/>
            </a:xfrm>
            <a:prstGeom prst="rect">
              <a:avLst/>
            </a:prstGeom>
            <a:noFill/>
          </p:spPr>
          <p:txBody>
            <a:bodyPr vert="vert270" wrap="square" rtlCol="0">
              <a:spAutoFit/>
            </a:bodyPr>
            <a:lstStyle/>
            <a:p>
              <a:pPr algn="ctr"/>
              <a:r>
                <a:rPr lang="en-US" b="1" dirty="0">
                  <a:solidFill>
                    <a:schemeClr val="bg1"/>
                  </a:solidFill>
                </a:rPr>
                <a:t>PAGE 43</a:t>
              </a:r>
            </a:p>
          </p:txBody>
        </p:sp>
      </p:grpSp>
      <p:grpSp>
        <p:nvGrpSpPr>
          <p:cNvPr id="3" name="Grupo 2">
            <a:extLst>
              <a:ext uri="{FF2B5EF4-FFF2-40B4-BE49-F238E27FC236}">
                <a16:creationId xmlns:a16="http://schemas.microsoft.com/office/drawing/2014/main" id="{477BA4B3-7331-AE27-1203-BE896DEFBF09}"/>
              </a:ext>
            </a:extLst>
          </p:cNvPr>
          <p:cNvGrpSpPr/>
          <p:nvPr/>
        </p:nvGrpSpPr>
        <p:grpSpPr>
          <a:xfrm>
            <a:off x="589221" y="1142862"/>
            <a:ext cx="5428034" cy="5353931"/>
            <a:chOff x="6172914" y="1142862"/>
            <a:chExt cx="5428034" cy="5353931"/>
          </a:xfrm>
        </p:grpSpPr>
        <p:cxnSp>
          <p:nvCxnSpPr>
            <p:cNvPr id="4" name="Straight Connector 6">
              <a:extLst>
                <a:ext uri="{FF2B5EF4-FFF2-40B4-BE49-F238E27FC236}">
                  <a16:creationId xmlns:a16="http://schemas.microsoft.com/office/drawing/2014/main" id="{9FF616DF-C78C-45AE-34DD-7C84F3FA393E}"/>
                </a:ext>
              </a:extLst>
            </p:cNvPr>
            <p:cNvCxnSpPr>
              <a:cxnSpLocks/>
            </p:cNvCxnSpPr>
            <p:nvPr/>
          </p:nvCxnSpPr>
          <p:spPr>
            <a:xfrm>
              <a:off x="6172914" y="1142862"/>
              <a:ext cx="5428034"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5" name="Straight Connector 147">
              <a:extLst>
                <a:ext uri="{FF2B5EF4-FFF2-40B4-BE49-F238E27FC236}">
                  <a16:creationId xmlns:a16="http://schemas.microsoft.com/office/drawing/2014/main" id="{4758F3A5-66C0-2B65-AE56-884CAAF9E8FA}"/>
                </a:ext>
              </a:extLst>
            </p:cNvPr>
            <p:cNvCxnSpPr>
              <a:cxnSpLocks/>
            </p:cNvCxnSpPr>
            <p:nvPr/>
          </p:nvCxnSpPr>
          <p:spPr>
            <a:xfrm>
              <a:off x="6172914" y="1554703"/>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 name="Straight Connector 148">
              <a:extLst>
                <a:ext uri="{FF2B5EF4-FFF2-40B4-BE49-F238E27FC236}">
                  <a16:creationId xmlns:a16="http://schemas.microsoft.com/office/drawing/2014/main" id="{128E4682-D532-E0AF-F644-AA6DA469713A}"/>
                </a:ext>
              </a:extLst>
            </p:cNvPr>
            <p:cNvCxnSpPr>
              <a:cxnSpLocks/>
            </p:cNvCxnSpPr>
            <p:nvPr/>
          </p:nvCxnSpPr>
          <p:spPr>
            <a:xfrm>
              <a:off x="6172914" y="3202067"/>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9" name="Straight Connector 149">
              <a:extLst>
                <a:ext uri="{FF2B5EF4-FFF2-40B4-BE49-F238E27FC236}">
                  <a16:creationId xmlns:a16="http://schemas.microsoft.com/office/drawing/2014/main" id="{806B3075-34D9-17E8-93B9-D51F8BFBB1BD}"/>
                </a:ext>
              </a:extLst>
            </p:cNvPr>
            <p:cNvCxnSpPr>
              <a:cxnSpLocks/>
            </p:cNvCxnSpPr>
            <p:nvPr/>
          </p:nvCxnSpPr>
          <p:spPr>
            <a:xfrm>
              <a:off x="6172914" y="3613908"/>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0" name="Straight Connector 150">
              <a:extLst>
                <a:ext uri="{FF2B5EF4-FFF2-40B4-BE49-F238E27FC236}">
                  <a16:creationId xmlns:a16="http://schemas.microsoft.com/office/drawing/2014/main" id="{E3E30EAA-2641-F836-D774-267DF5DD6BF4}"/>
                </a:ext>
              </a:extLst>
            </p:cNvPr>
            <p:cNvCxnSpPr>
              <a:cxnSpLocks/>
            </p:cNvCxnSpPr>
            <p:nvPr/>
          </p:nvCxnSpPr>
          <p:spPr>
            <a:xfrm>
              <a:off x="6172914" y="4025749"/>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6" name="Straight Connector 151">
              <a:extLst>
                <a:ext uri="{FF2B5EF4-FFF2-40B4-BE49-F238E27FC236}">
                  <a16:creationId xmlns:a16="http://schemas.microsoft.com/office/drawing/2014/main" id="{ED55B8AB-7C27-284C-A15B-4F508B04F79E}"/>
                </a:ext>
              </a:extLst>
            </p:cNvPr>
            <p:cNvCxnSpPr>
              <a:cxnSpLocks/>
            </p:cNvCxnSpPr>
            <p:nvPr/>
          </p:nvCxnSpPr>
          <p:spPr>
            <a:xfrm>
              <a:off x="6172914" y="443759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7" name="Straight Connector 152">
              <a:extLst>
                <a:ext uri="{FF2B5EF4-FFF2-40B4-BE49-F238E27FC236}">
                  <a16:creationId xmlns:a16="http://schemas.microsoft.com/office/drawing/2014/main" id="{00F743E2-99B4-00EA-FA11-F674D6C670DE}"/>
                </a:ext>
              </a:extLst>
            </p:cNvPr>
            <p:cNvCxnSpPr>
              <a:cxnSpLocks/>
            </p:cNvCxnSpPr>
            <p:nvPr/>
          </p:nvCxnSpPr>
          <p:spPr>
            <a:xfrm>
              <a:off x="6172914" y="4849431"/>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8" name="Straight Connector 153">
              <a:extLst>
                <a:ext uri="{FF2B5EF4-FFF2-40B4-BE49-F238E27FC236}">
                  <a16:creationId xmlns:a16="http://schemas.microsoft.com/office/drawing/2014/main" id="{EFE24485-2846-8BEE-B9F9-DF3468BB67A7}"/>
                </a:ext>
              </a:extLst>
            </p:cNvPr>
            <p:cNvCxnSpPr>
              <a:cxnSpLocks/>
            </p:cNvCxnSpPr>
            <p:nvPr/>
          </p:nvCxnSpPr>
          <p:spPr>
            <a:xfrm>
              <a:off x="6172914" y="5261272"/>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9" name="Straight Connector 154">
              <a:extLst>
                <a:ext uri="{FF2B5EF4-FFF2-40B4-BE49-F238E27FC236}">
                  <a16:creationId xmlns:a16="http://schemas.microsoft.com/office/drawing/2014/main" id="{2B24699C-8A1F-7F84-9F6E-C9BB53E44098}"/>
                </a:ext>
              </a:extLst>
            </p:cNvPr>
            <p:cNvCxnSpPr>
              <a:cxnSpLocks/>
            </p:cNvCxnSpPr>
            <p:nvPr/>
          </p:nvCxnSpPr>
          <p:spPr>
            <a:xfrm>
              <a:off x="6172914" y="567311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0" name="Straight Connector 155">
              <a:extLst>
                <a:ext uri="{FF2B5EF4-FFF2-40B4-BE49-F238E27FC236}">
                  <a16:creationId xmlns:a16="http://schemas.microsoft.com/office/drawing/2014/main" id="{36BD3358-2DE2-FE2D-7804-74668AC46AE1}"/>
                </a:ext>
              </a:extLst>
            </p:cNvPr>
            <p:cNvCxnSpPr>
              <a:cxnSpLocks/>
            </p:cNvCxnSpPr>
            <p:nvPr/>
          </p:nvCxnSpPr>
          <p:spPr>
            <a:xfrm>
              <a:off x="6172914" y="6084954"/>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1" name="Straight Connector 156">
              <a:extLst>
                <a:ext uri="{FF2B5EF4-FFF2-40B4-BE49-F238E27FC236}">
                  <a16:creationId xmlns:a16="http://schemas.microsoft.com/office/drawing/2014/main" id="{F8B9D7AC-6AFE-A0F6-6AC8-F22DD308B8A9}"/>
                </a:ext>
              </a:extLst>
            </p:cNvPr>
            <p:cNvCxnSpPr>
              <a:cxnSpLocks/>
            </p:cNvCxnSpPr>
            <p:nvPr/>
          </p:nvCxnSpPr>
          <p:spPr>
            <a:xfrm>
              <a:off x="6172914" y="649679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2" name="Straight Connector 147">
              <a:extLst>
                <a:ext uri="{FF2B5EF4-FFF2-40B4-BE49-F238E27FC236}">
                  <a16:creationId xmlns:a16="http://schemas.microsoft.com/office/drawing/2014/main" id="{8C93BF99-D52A-898B-2F5F-52CA8DAC1B03}"/>
                </a:ext>
              </a:extLst>
            </p:cNvPr>
            <p:cNvCxnSpPr>
              <a:cxnSpLocks/>
            </p:cNvCxnSpPr>
            <p:nvPr/>
          </p:nvCxnSpPr>
          <p:spPr>
            <a:xfrm>
              <a:off x="6172914" y="1966544"/>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3" name="Straight Connector 147">
              <a:extLst>
                <a:ext uri="{FF2B5EF4-FFF2-40B4-BE49-F238E27FC236}">
                  <a16:creationId xmlns:a16="http://schemas.microsoft.com/office/drawing/2014/main" id="{F78A7EAC-C796-DB5C-36CC-2C93F08629DF}"/>
                </a:ext>
              </a:extLst>
            </p:cNvPr>
            <p:cNvCxnSpPr>
              <a:cxnSpLocks/>
            </p:cNvCxnSpPr>
            <p:nvPr/>
          </p:nvCxnSpPr>
          <p:spPr>
            <a:xfrm>
              <a:off x="6172914" y="2378385"/>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4" name="Straight Connector 147">
              <a:extLst>
                <a:ext uri="{FF2B5EF4-FFF2-40B4-BE49-F238E27FC236}">
                  <a16:creationId xmlns:a16="http://schemas.microsoft.com/office/drawing/2014/main" id="{206925D7-10C0-1B31-A199-B4401AAFC83E}"/>
                </a:ext>
              </a:extLst>
            </p:cNvPr>
            <p:cNvCxnSpPr>
              <a:cxnSpLocks/>
            </p:cNvCxnSpPr>
            <p:nvPr/>
          </p:nvCxnSpPr>
          <p:spPr>
            <a:xfrm>
              <a:off x="6172914" y="2790226"/>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grpSp>
      <p:grpSp>
        <p:nvGrpSpPr>
          <p:cNvPr id="75" name="Grupo 74">
            <a:extLst>
              <a:ext uri="{FF2B5EF4-FFF2-40B4-BE49-F238E27FC236}">
                <a16:creationId xmlns:a16="http://schemas.microsoft.com/office/drawing/2014/main" id="{E3520D65-682E-3B95-FBF5-B4178405A41F}"/>
              </a:ext>
            </a:extLst>
          </p:cNvPr>
          <p:cNvGrpSpPr/>
          <p:nvPr/>
        </p:nvGrpSpPr>
        <p:grpSpPr>
          <a:xfrm>
            <a:off x="6130762" y="1139618"/>
            <a:ext cx="5428034" cy="5353931"/>
            <a:chOff x="6172914" y="1142862"/>
            <a:chExt cx="5428034" cy="5353931"/>
          </a:xfrm>
        </p:grpSpPr>
        <p:cxnSp>
          <p:nvCxnSpPr>
            <p:cNvPr id="76" name="Straight Connector 6">
              <a:extLst>
                <a:ext uri="{FF2B5EF4-FFF2-40B4-BE49-F238E27FC236}">
                  <a16:creationId xmlns:a16="http://schemas.microsoft.com/office/drawing/2014/main" id="{C3299414-0993-9B3A-36B5-A9ADE4F5482C}"/>
                </a:ext>
              </a:extLst>
            </p:cNvPr>
            <p:cNvCxnSpPr>
              <a:cxnSpLocks/>
            </p:cNvCxnSpPr>
            <p:nvPr/>
          </p:nvCxnSpPr>
          <p:spPr>
            <a:xfrm>
              <a:off x="6172914" y="1142862"/>
              <a:ext cx="5428034"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7" name="Straight Connector 147">
              <a:extLst>
                <a:ext uri="{FF2B5EF4-FFF2-40B4-BE49-F238E27FC236}">
                  <a16:creationId xmlns:a16="http://schemas.microsoft.com/office/drawing/2014/main" id="{09ED499C-314F-B4CC-9195-14509EC40F76}"/>
                </a:ext>
              </a:extLst>
            </p:cNvPr>
            <p:cNvCxnSpPr>
              <a:cxnSpLocks/>
            </p:cNvCxnSpPr>
            <p:nvPr/>
          </p:nvCxnSpPr>
          <p:spPr>
            <a:xfrm>
              <a:off x="6172914" y="1554703"/>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8" name="Straight Connector 148">
              <a:extLst>
                <a:ext uri="{FF2B5EF4-FFF2-40B4-BE49-F238E27FC236}">
                  <a16:creationId xmlns:a16="http://schemas.microsoft.com/office/drawing/2014/main" id="{DCC73658-8C6F-514E-8B05-0CFB28022095}"/>
                </a:ext>
              </a:extLst>
            </p:cNvPr>
            <p:cNvCxnSpPr>
              <a:cxnSpLocks/>
            </p:cNvCxnSpPr>
            <p:nvPr/>
          </p:nvCxnSpPr>
          <p:spPr>
            <a:xfrm>
              <a:off x="6172914" y="3202067"/>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9" name="Straight Connector 149">
              <a:extLst>
                <a:ext uri="{FF2B5EF4-FFF2-40B4-BE49-F238E27FC236}">
                  <a16:creationId xmlns:a16="http://schemas.microsoft.com/office/drawing/2014/main" id="{69D4ADFB-8F57-38F6-3D32-33517D21F823}"/>
                </a:ext>
              </a:extLst>
            </p:cNvPr>
            <p:cNvCxnSpPr>
              <a:cxnSpLocks/>
            </p:cNvCxnSpPr>
            <p:nvPr/>
          </p:nvCxnSpPr>
          <p:spPr>
            <a:xfrm>
              <a:off x="6172914" y="3613908"/>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0" name="Straight Connector 150">
              <a:extLst>
                <a:ext uri="{FF2B5EF4-FFF2-40B4-BE49-F238E27FC236}">
                  <a16:creationId xmlns:a16="http://schemas.microsoft.com/office/drawing/2014/main" id="{6D9E93F0-B65D-F59C-A437-B3BB813D74BA}"/>
                </a:ext>
              </a:extLst>
            </p:cNvPr>
            <p:cNvCxnSpPr>
              <a:cxnSpLocks/>
            </p:cNvCxnSpPr>
            <p:nvPr/>
          </p:nvCxnSpPr>
          <p:spPr>
            <a:xfrm>
              <a:off x="6172914" y="4025749"/>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1" name="Straight Connector 151">
              <a:extLst>
                <a:ext uri="{FF2B5EF4-FFF2-40B4-BE49-F238E27FC236}">
                  <a16:creationId xmlns:a16="http://schemas.microsoft.com/office/drawing/2014/main" id="{AEB8D9DC-E565-8B88-331A-8F960DB4552D}"/>
                </a:ext>
              </a:extLst>
            </p:cNvPr>
            <p:cNvCxnSpPr>
              <a:cxnSpLocks/>
            </p:cNvCxnSpPr>
            <p:nvPr/>
          </p:nvCxnSpPr>
          <p:spPr>
            <a:xfrm>
              <a:off x="6172914" y="443759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2" name="Straight Connector 152">
              <a:extLst>
                <a:ext uri="{FF2B5EF4-FFF2-40B4-BE49-F238E27FC236}">
                  <a16:creationId xmlns:a16="http://schemas.microsoft.com/office/drawing/2014/main" id="{CE01C0FF-56A0-A097-D5F2-06E444199AD4}"/>
                </a:ext>
              </a:extLst>
            </p:cNvPr>
            <p:cNvCxnSpPr>
              <a:cxnSpLocks/>
            </p:cNvCxnSpPr>
            <p:nvPr/>
          </p:nvCxnSpPr>
          <p:spPr>
            <a:xfrm>
              <a:off x="6172914" y="4849431"/>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3" name="Straight Connector 153">
              <a:extLst>
                <a:ext uri="{FF2B5EF4-FFF2-40B4-BE49-F238E27FC236}">
                  <a16:creationId xmlns:a16="http://schemas.microsoft.com/office/drawing/2014/main" id="{73DC8573-C701-443C-7660-F9E09790AFCF}"/>
                </a:ext>
              </a:extLst>
            </p:cNvPr>
            <p:cNvCxnSpPr>
              <a:cxnSpLocks/>
            </p:cNvCxnSpPr>
            <p:nvPr/>
          </p:nvCxnSpPr>
          <p:spPr>
            <a:xfrm>
              <a:off x="6172914" y="5261272"/>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4" name="Straight Connector 154">
              <a:extLst>
                <a:ext uri="{FF2B5EF4-FFF2-40B4-BE49-F238E27FC236}">
                  <a16:creationId xmlns:a16="http://schemas.microsoft.com/office/drawing/2014/main" id="{3EF87366-F552-D67B-8FB3-7556366E7FED}"/>
                </a:ext>
              </a:extLst>
            </p:cNvPr>
            <p:cNvCxnSpPr>
              <a:cxnSpLocks/>
            </p:cNvCxnSpPr>
            <p:nvPr/>
          </p:nvCxnSpPr>
          <p:spPr>
            <a:xfrm>
              <a:off x="6172914" y="567311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5" name="Straight Connector 155">
              <a:extLst>
                <a:ext uri="{FF2B5EF4-FFF2-40B4-BE49-F238E27FC236}">
                  <a16:creationId xmlns:a16="http://schemas.microsoft.com/office/drawing/2014/main" id="{BF280C83-E21F-6324-886B-4646ED243759}"/>
                </a:ext>
              </a:extLst>
            </p:cNvPr>
            <p:cNvCxnSpPr>
              <a:cxnSpLocks/>
            </p:cNvCxnSpPr>
            <p:nvPr/>
          </p:nvCxnSpPr>
          <p:spPr>
            <a:xfrm>
              <a:off x="6172914" y="6084954"/>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6" name="Straight Connector 156">
              <a:extLst>
                <a:ext uri="{FF2B5EF4-FFF2-40B4-BE49-F238E27FC236}">
                  <a16:creationId xmlns:a16="http://schemas.microsoft.com/office/drawing/2014/main" id="{3A7BEB74-4E8C-1350-4DA9-2423A01B1060}"/>
                </a:ext>
              </a:extLst>
            </p:cNvPr>
            <p:cNvCxnSpPr>
              <a:cxnSpLocks/>
            </p:cNvCxnSpPr>
            <p:nvPr/>
          </p:nvCxnSpPr>
          <p:spPr>
            <a:xfrm>
              <a:off x="6172914" y="649679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7" name="Straight Connector 147">
              <a:extLst>
                <a:ext uri="{FF2B5EF4-FFF2-40B4-BE49-F238E27FC236}">
                  <a16:creationId xmlns:a16="http://schemas.microsoft.com/office/drawing/2014/main" id="{BE0F0B80-68CF-43C8-34B6-0AB55B478DEC}"/>
                </a:ext>
              </a:extLst>
            </p:cNvPr>
            <p:cNvCxnSpPr>
              <a:cxnSpLocks/>
            </p:cNvCxnSpPr>
            <p:nvPr/>
          </p:nvCxnSpPr>
          <p:spPr>
            <a:xfrm>
              <a:off x="6172914" y="1966544"/>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8" name="Straight Connector 147">
              <a:extLst>
                <a:ext uri="{FF2B5EF4-FFF2-40B4-BE49-F238E27FC236}">
                  <a16:creationId xmlns:a16="http://schemas.microsoft.com/office/drawing/2014/main" id="{43801DF8-61D0-E5D6-56A7-A18FE95CE91F}"/>
                </a:ext>
              </a:extLst>
            </p:cNvPr>
            <p:cNvCxnSpPr>
              <a:cxnSpLocks/>
            </p:cNvCxnSpPr>
            <p:nvPr/>
          </p:nvCxnSpPr>
          <p:spPr>
            <a:xfrm>
              <a:off x="6172914" y="2378385"/>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9" name="Straight Connector 147">
              <a:extLst>
                <a:ext uri="{FF2B5EF4-FFF2-40B4-BE49-F238E27FC236}">
                  <a16:creationId xmlns:a16="http://schemas.microsoft.com/office/drawing/2014/main" id="{655266DE-7371-1680-8269-4836DBBA977E}"/>
                </a:ext>
              </a:extLst>
            </p:cNvPr>
            <p:cNvCxnSpPr>
              <a:cxnSpLocks/>
            </p:cNvCxnSpPr>
            <p:nvPr/>
          </p:nvCxnSpPr>
          <p:spPr>
            <a:xfrm>
              <a:off x="6172914" y="2790226"/>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grpSp>
      <p:sp>
        <p:nvSpPr>
          <p:cNvPr id="94" name="CuadroTexto 93">
            <a:extLst>
              <a:ext uri="{FF2B5EF4-FFF2-40B4-BE49-F238E27FC236}">
                <a16:creationId xmlns:a16="http://schemas.microsoft.com/office/drawing/2014/main" id="{C2AB2695-9C24-08E8-CCE7-654ECB30AB68}"/>
              </a:ext>
            </a:extLst>
          </p:cNvPr>
          <p:cNvSpPr txBox="1"/>
          <p:nvPr/>
        </p:nvSpPr>
        <p:spPr>
          <a:xfrm>
            <a:off x="854736" y="711696"/>
            <a:ext cx="4745133" cy="4247317"/>
          </a:xfrm>
          <a:prstGeom prst="rect">
            <a:avLst/>
          </a:prstGeom>
          <a:noFill/>
        </p:spPr>
        <p:txBody>
          <a:bodyPr wrap="square" rtlCol="0">
            <a:spAutoFit/>
          </a:bodyPr>
          <a:lstStyle/>
          <a:p>
            <a:pPr algn="just">
              <a:lnSpc>
                <a:spcPct val="150000"/>
              </a:lnSpc>
            </a:pPr>
            <a:r>
              <a:rPr lang="en-US" dirty="0">
                <a:solidFill>
                  <a:schemeClr val="bg1">
                    <a:lumMod val="50000"/>
                  </a:schemeClr>
                </a:solidFill>
                <a:latin typeface="Agency FB" panose="020B0503020202020204" pitchFamily="34" charset="0"/>
              </a:rPr>
              <a:t>If we </a:t>
            </a:r>
            <a:r>
              <a:rPr lang="en-US" dirty="0" smtClean="0">
                <a:solidFill>
                  <a:schemeClr val="bg1">
                    <a:lumMod val="50000"/>
                  </a:schemeClr>
                </a:solidFill>
                <a:latin typeface="Agency FB" panose="020B0503020202020204" pitchFamily="34" charset="0"/>
              </a:rPr>
              <a:t>stayed only in </a:t>
            </a:r>
            <a:r>
              <a:rPr lang="en-US" dirty="0">
                <a:solidFill>
                  <a:schemeClr val="bg1">
                    <a:lumMod val="50000"/>
                  </a:schemeClr>
                </a:solidFill>
                <a:latin typeface="Agency FB" panose="020B0503020202020204" pitchFamily="34" charset="0"/>
              </a:rPr>
              <a:t>theory, this knowledge would hardly make sense. In the classrooms, alongside the use of the Web Simulator and as a complement to it, videos are shown with real examples of:</a:t>
            </a:r>
          </a:p>
          <a:p>
            <a:pPr marL="285750" indent="-285750" algn="just">
              <a:lnSpc>
                <a:spcPct val="150000"/>
              </a:lnSpc>
              <a:buFont typeface="Arial" panose="020B0604020202020204" pitchFamily="34" charset="0"/>
              <a:buChar char="•"/>
            </a:pPr>
            <a:r>
              <a:rPr lang="en-US" dirty="0">
                <a:solidFill>
                  <a:schemeClr val="bg1">
                    <a:lumMod val="50000"/>
                  </a:schemeClr>
                </a:solidFill>
                <a:latin typeface="Agency FB" panose="020B0503020202020204" pitchFamily="34" charset="0"/>
              </a:rPr>
              <a:t>FRONT accidents.</a:t>
            </a:r>
          </a:p>
          <a:p>
            <a:pPr marL="285750" indent="-285750" algn="just">
              <a:lnSpc>
                <a:spcPct val="150000"/>
              </a:lnSpc>
              <a:buFont typeface="Arial" panose="020B0604020202020204" pitchFamily="34" charset="0"/>
              <a:buChar char="•"/>
            </a:pPr>
            <a:r>
              <a:rPr lang="en-US" dirty="0">
                <a:solidFill>
                  <a:schemeClr val="bg1">
                    <a:lumMod val="50000"/>
                  </a:schemeClr>
                </a:solidFill>
                <a:latin typeface="Agency FB" panose="020B0503020202020204" pitchFamily="34" charset="0"/>
              </a:rPr>
              <a:t>REAR accidents.</a:t>
            </a:r>
          </a:p>
          <a:p>
            <a:pPr marL="285750" indent="-285750" algn="just">
              <a:lnSpc>
                <a:spcPct val="150000"/>
              </a:lnSpc>
              <a:buFont typeface="Arial" panose="020B0604020202020204" pitchFamily="34" charset="0"/>
              <a:buChar char="•"/>
            </a:pPr>
            <a:r>
              <a:rPr lang="en-US" dirty="0">
                <a:solidFill>
                  <a:schemeClr val="bg1">
                    <a:lumMod val="50000"/>
                  </a:schemeClr>
                </a:solidFill>
                <a:latin typeface="Agency FB" panose="020B0503020202020204" pitchFamily="34" charset="0"/>
              </a:rPr>
              <a:t>Phantom traffic jams.</a:t>
            </a:r>
          </a:p>
          <a:p>
            <a:pPr marL="285750" indent="-285750" algn="just">
              <a:lnSpc>
                <a:spcPct val="150000"/>
              </a:lnSpc>
              <a:buFont typeface="Arial" panose="020B0604020202020204" pitchFamily="34" charset="0"/>
              <a:buChar char="•"/>
            </a:pPr>
            <a:r>
              <a:rPr lang="en-US" dirty="0">
                <a:solidFill>
                  <a:schemeClr val="bg1">
                    <a:lumMod val="50000"/>
                  </a:schemeClr>
                </a:solidFill>
                <a:latin typeface="Agency FB" panose="020B0503020202020204" pitchFamily="34" charset="0"/>
              </a:rPr>
              <a:t>Unstable dense traffic.</a:t>
            </a:r>
          </a:p>
          <a:p>
            <a:pPr marL="285750" indent="-285750" algn="just">
              <a:lnSpc>
                <a:spcPct val="150000"/>
              </a:lnSpc>
              <a:buFont typeface="Arial" panose="020B0604020202020204" pitchFamily="34" charset="0"/>
              <a:buChar char="•"/>
            </a:pPr>
            <a:r>
              <a:rPr lang="en-US" dirty="0">
                <a:solidFill>
                  <a:schemeClr val="bg1">
                    <a:lumMod val="50000"/>
                  </a:schemeClr>
                </a:solidFill>
                <a:latin typeface="Agency FB" panose="020B0503020202020204" pitchFamily="34" charset="0"/>
              </a:rPr>
              <a:t>Lane blocking.</a:t>
            </a:r>
          </a:p>
          <a:p>
            <a:pPr marL="285750" indent="-285750" algn="just">
              <a:lnSpc>
                <a:spcPct val="150000"/>
              </a:lnSpc>
              <a:buFont typeface="Arial" panose="020B0604020202020204" pitchFamily="34" charset="0"/>
              <a:buChar char="•"/>
            </a:pPr>
            <a:r>
              <a:rPr lang="en-US" dirty="0">
                <a:solidFill>
                  <a:schemeClr val="bg1">
                    <a:lumMod val="50000"/>
                  </a:schemeClr>
                </a:solidFill>
                <a:latin typeface="Agency FB" panose="020B0503020202020204" pitchFamily="34" charset="0"/>
              </a:rPr>
              <a:t>Etc.</a:t>
            </a:r>
            <a:endParaRPr lang="es-ES" dirty="0">
              <a:solidFill>
                <a:schemeClr val="bg1">
                  <a:lumMod val="50000"/>
                </a:schemeClr>
              </a:solidFill>
              <a:latin typeface="Agency FB" panose="020B0503020202020204" pitchFamily="34" charset="0"/>
            </a:endParaRPr>
          </a:p>
        </p:txBody>
      </p:sp>
      <p:sp>
        <p:nvSpPr>
          <p:cNvPr id="90" name="TextBox 208">
            <a:extLst>
              <a:ext uri="{FF2B5EF4-FFF2-40B4-BE49-F238E27FC236}">
                <a16:creationId xmlns:a16="http://schemas.microsoft.com/office/drawing/2014/main" id="{8D2BBFC6-18C9-EDBD-DB5B-A629D6F93BE8}"/>
              </a:ext>
            </a:extLst>
          </p:cNvPr>
          <p:cNvSpPr txBox="1"/>
          <p:nvPr/>
        </p:nvSpPr>
        <p:spPr>
          <a:xfrm>
            <a:off x="891139" y="257421"/>
            <a:ext cx="4533997" cy="461665"/>
          </a:xfrm>
          <a:prstGeom prst="rect">
            <a:avLst/>
          </a:prstGeom>
          <a:noFill/>
        </p:spPr>
        <p:txBody>
          <a:bodyPr wrap="square" rtlCol="0">
            <a:spAutoFit/>
          </a:bodyPr>
          <a:lstStyle/>
          <a:p>
            <a:r>
              <a:rPr lang="en-US" sz="2400" dirty="0" smtClean="0">
                <a:solidFill>
                  <a:srgbClr val="0070C0"/>
                </a:solidFill>
                <a:latin typeface="Agency FB" panose="020B0503020202020204" pitchFamily="34" charset="0"/>
                <a:ea typeface="Hand Of Sean" panose="02000500000000000000" pitchFamily="2" charset="-128"/>
              </a:rPr>
              <a:t>Phantom traffic jam</a:t>
            </a:r>
            <a:endParaRPr lang="en-US" sz="2400" dirty="0">
              <a:solidFill>
                <a:srgbClr val="0070C0"/>
              </a:solidFill>
              <a:latin typeface="Agency FB" panose="020B0503020202020204" pitchFamily="34" charset="0"/>
              <a:ea typeface="Hand Of Sean" panose="02000500000000000000" pitchFamily="2" charset="-128"/>
            </a:endParaRPr>
          </a:p>
        </p:txBody>
      </p:sp>
      <p:pic>
        <p:nvPicPr>
          <p:cNvPr id="92" name="Imagen 91">
            <a:extLst>
              <a:ext uri="{FF2B5EF4-FFF2-40B4-BE49-F238E27FC236}">
                <a16:creationId xmlns:a16="http://schemas.microsoft.com/office/drawing/2014/main" id="{2F29A744-859F-3242-54B1-12C77247CC35}"/>
              </a:ext>
            </a:extLst>
          </p:cNvPr>
          <p:cNvPicPr>
            <a:picLocks noChangeAspect="1"/>
          </p:cNvPicPr>
          <p:nvPr/>
        </p:nvPicPr>
        <p:blipFill>
          <a:blip r:embed="rId5"/>
          <a:stretch>
            <a:fillRect/>
          </a:stretch>
        </p:blipFill>
        <p:spPr>
          <a:xfrm>
            <a:off x="6475743" y="2985986"/>
            <a:ext cx="4667323" cy="3287778"/>
          </a:xfrm>
          <a:prstGeom prst="rect">
            <a:avLst/>
          </a:prstGeom>
          <a:ln>
            <a:solidFill>
              <a:schemeClr val="accent1"/>
            </a:solidFill>
          </a:ln>
        </p:spPr>
      </p:pic>
      <p:pic>
        <p:nvPicPr>
          <p:cNvPr id="93" name="Imagen 92">
            <a:extLst>
              <a:ext uri="{FF2B5EF4-FFF2-40B4-BE49-F238E27FC236}">
                <a16:creationId xmlns:a16="http://schemas.microsoft.com/office/drawing/2014/main" id="{673A671E-D702-767C-1EDA-261B8A93CA92}"/>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16976535">
            <a:off x="10687643" y="2512040"/>
            <a:ext cx="798378" cy="955881"/>
          </a:xfrm>
          <a:prstGeom prst="rect">
            <a:avLst/>
          </a:prstGeom>
        </p:spPr>
      </p:pic>
      <p:pic>
        <p:nvPicPr>
          <p:cNvPr id="95" name="Imagen 94">
            <a:extLst>
              <a:ext uri="{FF2B5EF4-FFF2-40B4-BE49-F238E27FC236}">
                <a16:creationId xmlns:a16="http://schemas.microsoft.com/office/drawing/2014/main" id="{9FE6E953-0E5E-F936-A4D8-B97A2F2CC3F7}"/>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16200000">
            <a:off x="6418066" y="5674813"/>
            <a:ext cx="798378" cy="955881"/>
          </a:xfrm>
          <a:prstGeom prst="rect">
            <a:avLst/>
          </a:prstGeom>
        </p:spPr>
      </p:pic>
      <p:sp>
        <p:nvSpPr>
          <p:cNvPr id="91" name="CuadroTexto 90">
            <a:extLst>
              <a:ext uri="{FF2B5EF4-FFF2-40B4-BE49-F238E27FC236}">
                <a16:creationId xmlns:a16="http://schemas.microsoft.com/office/drawing/2014/main" id="{47314987-7DCD-8702-8852-81894C828D9E}"/>
              </a:ext>
            </a:extLst>
          </p:cNvPr>
          <p:cNvSpPr txBox="1"/>
          <p:nvPr/>
        </p:nvSpPr>
        <p:spPr>
          <a:xfrm>
            <a:off x="6393032" y="744127"/>
            <a:ext cx="4745133" cy="1284391"/>
          </a:xfrm>
          <a:prstGeom prst="rect">
            <a:avLst/>
          </a:prstGeom>
          <a:noFill/>
        </p:spPr>
        <p:txBody>
          <a:bodyPr wrap="square" rtlCol="0">
            <a:spAutoFit/>
          </a:bodyPr>
          <a:lstStyle/>
          <a:p>
            <a:pPr algn="just">
              <a:lnSpc>
                <a:spcPct val="150000"/>
              </a:lnSpc>
            </a:pPr>
            <a:r>
              <a:rPr lang="en-US" dirty="0">
                <a:solidFill>
                  <a:schemeClr val="bg1">
                    <a:lumMod val="50000"/>
                  </a:schemeClr>
                </a:solidFill>
                <a:latin typeface="Agency FB" panose="020B0503020202020204" pitchFamily="34" charset="0"/>
              </a:rPr>
              <a:t>According to our estimates, if just one in every fifty (1/50) drivers practiced inertial driving, 20% of the traffic jams on our roads would disappear.</a:t>
            </a:r>
            <a:endParaRPr lang="es-ES" dirty="0">
              <a:solidFill>
                <a:schemeClr val="bg1">
                  <a:lumMod val="50000"/>
                </a:schemeClr>
              </a:solidFill>
              <a:latin typeface="Agency FB" panose="020B0503020202020204" pitchFamily="34" charset="0"/>
            </a:endParaRPr>
          </a:p>
        </p:txBody>
      </p:sp>
    </p:spTree>
    <p:extLst>
      <p:ext uri="{BB962C8B-B14F-4D97-AF65-F5344CB8AC3E}">
        <p14:creationId xmlns:p14="http://schemas.microsoft.com/office/powerpoint/2010/main" val="9744638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75" name="Rectangle 174">
            <a:extLst>
              <a:ext uri="{FF2B5EF4-FFF2-40B4-BE49-F238E27FC236}">
                <a16:creationId xmlns:a16="http://schemas.microsoft.com/office/drawing/2014/main" id="{BC45525F-CA64-4D1D-A75E-E6290B229999}"/>
              </a:ext>
            </a:extLst>
          </p:cNvPr>
          <p:cNvSpPr/>
          <p:nvPr/>
        </p:nvSpPr>
        <p:spPr>
          <a:xfrm flipH="1">
            <a:off x="351445" y="4039091"/>
            <a:ext cx="522204" cy="2657736"/>
          </a:xfrm>
          <a:prstGeom prst="rect">
            <a:avLst/>
          </a:prstGeom>
          <a:solidFill>
            <a:srgbClr val="FFCC00"/>
          </a:solidFill>
          <a:ln>
            <a:noFill/>
          </a:ln>
          <a:effectLst>
            <a:outerShdw blurRad="50800" dist="635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6" name="Freeform: Shape 175">
            <a:extLst>
              <a:ext uri="{FF2B5EF4-FFF2-40B4-BE49-F238E27FC236}">
                <a16:creationId xmlns:a16="http://schemas.microsoft.com/office/drawing/2014/main" id="{4CCDAA36-0014-487F-9FC8-FB18AD79A536}"/>
              </a:ext>
            </a:extLst>
          </p:cNvPr>
          <p:cNvSpPr/>
          <p:nvPr/>
        </p:nvSpPr>
        <p:spPr>
          <a:xfrm flipH="1">
            <a:off x="497946" y="89189"/>
            <a:ext cx="5395162" cy="6607323"/>
          </a:xfrm>
          <a:custGeom>
            <a:avLst/>
            <a:gdLst>
              <a:gd name="connsiteX0" fmla="*/ 0 w 5395162"/>
              <a:gd name="connsiteY0" fmla="*/ 0 h 6607323"/>
              <a:gd name="connsiteX1" fmla="*/ 5395162 w 5395162"/>
              <a:gd name="connsiteY1" fmla="*/ 0 h 6607323"/>
              <a:gd name="connsiteX2" fmla="*/ 5395162 w 5395162"/>
              <a:gd name="connsiteY2" fmla="*/ 3949902 h 6607323"/>
              <a:gd name="connsiteX3" fmla="*/ 5230980 w 5395162"/>
              <a:gd name="connsiteY3" fmla="*/ 3949902 h 6607323"/>
              <a:gd name="connsiteX4" fmla="*/ 5032614 w 5395162"/>
              <a:gd name="connsiteY4" fmla="*/ 4148268 h 6607323"/>
              <a:gd name="connsiteX5" fmla="*/ 5032614 w 5395162"/>
              <a:gd name="connsiteY5" fmla="*/ 6607209 h 6607323"/>
              <a:gd name="connsiteX6" fmla="*/ 5032625 w 5395162"/>
              <a:gd name="connsiteY6" fmla="*/ 6607323 h 6607323"/>
              <a:gd name="connsiteX7" fmla="*/ 0 w 5395162"/>
              <a:gd name="connsiteY7" fmla="*/ 6607323 h 660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5162" h="6607323">
                <a:moveTo>
                  <a:pt x="0" y="0"/>
                </a:moveTo>
                <a:lnTo>
                  <a:pt x="5395162" y="0"/>
                </a:lnTo>
                <a:lnTo>
                  <a:pt x="5395162" y="3949902"/>
                </a:lnTo>
                <a:lnTo>
                  <a:pt x="5230980" y="3949902"/>
                </a:lnTo>
                <a:cubicBezTo>
                  <a:pt x="5121425" y="3949902"/>
                  <a:pt x="5032614" y="4038713"/>
                  <a:pt x="5032614" y="4148268"/>
                </a:cubicBezTo>
                <a:lnTo>
                  <a:pt x="5032614" y="6607209"/>
                </a:lnTo>
                <a:lnTo>
                  <a:pt x="5032625" y="6607323"/>
                </a:lnTo>
                <a:lnTo>
                  <a:pt x="0" y="6607323"/>
                </a:lnTo>
                <a:close/>
              </a:path>
            </a:pathLst>
          </a:custGeom>
          <a:solidFill>
            <a:srgbClr val="FDFDFD"/>
          </a:solidFill>
          <a:ln>
            <a:noFill/>
          </a:ln>
          <a:effectLst>
            <a:outerShdw blurRad="50800" dist="762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TextBox 188">
            <a:extLst>
              <a:ext uri="{FF2B5EF4-FFF2-40B4-BE49-F238E27FC236}">
                <a16:creationId xmlns:a16="http://schemas.microsoft.com/office/drawing/2014/main" id="{028D77CE-26CC-48A3-92E2-0D112FD9E9FA}"/>
              </a:ext>
            </a:extLst>
          </p:cNvPr>
          <p:cNvSpPr txBox="1"/>
          <p:nvPr/>
        </p:nvSpPr>
        <p:spPr>
          <a:xfrm flipH="1">
            <a:off x="384315" y="5564999"/>
            <a:ext cx="461665" cy="1302505"/>
          </a:xfrm>
          <a:prstGeom prst="rect">
            <a:avLst/>
          </a:prstGeom>
          <a:noFill/>
        </p:spPr>
        <p:txBody>
          <a:bodyPr vert="vert270" wrap="square" rtlCol="0">
            <a:spAutoFit/>
          </a:bodyPr>
          <a:lstStyle/>
          <a:p>
            <a:pPr algn="ctr"/>
            <a:r>
              <a:rPr lang="en-US" b="1" dirty="0">
                <a:solidFill>
                  <a:schemeClr val="bg1"/>
                </a:solidFill>
              </a:rPr>
              <a:t>PAGE 44</a:t>
            </a:r>
          </a:p>
        </p:txBody>
      </p:sp>
      <p:grpSp>
        <p:nvGrpSpPr>
          <p:cNvPr id="2" name="Grupo 1">
            <a:extLst>
              <a:ext uri="{FF2B5EF4-FFF2-40B4-BE49-F238E27FC236}">
                <a16:creationId xmlns:a16="http://schemas.microsoft.com/office/drawing/2014/main" id="{93EB94D9-C88B-E761-1CD4-5393F4A4D1CC}"/>
              </a:ext>
            </a:extLst>
          </p:cNvPr>
          <p:cNvGrpSpPr/>
          <p:nvPr/>
        </p:nvGrpSpPr>
        <p:grpSpPr>
          <a:xfrm>
            <a:off x="5604611" y="35855"/>
            <a:ext cx="696443" cy="6536948"/>
            <a:chOff x="5604611" y="35855"/>
            <a:chExt cx="696443" cy="6536948"/>
          </a:xfrm>
        </p:grpSpPr>
        <p:sp>
          <p:nvSpPr>
            <p:cNvPr id="6" name="Rectangle 66">
              <a:extLst>
                <a:ext uri="{FF2B5EF4-FFF2-40B4-BE49-F238E27FC236}">
                  <a16:creationId xmlns:a16="http://schemas.microsoft.com/office/drawing/2014/main" id="{1464BB12-38F0-FE97-DA9B-B226A841CA33}"/>
                </a:ext>
              </a:extLst>
            </p:cNvPr>
            <p:cNvSpPr/>
            <p:nvPr/>
          </p:nvSpPr>
          <p:spPr>
            <a:xfrm>
              <a:off x="5635694" y="20253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7">
              <a:extLst>
                <a:ext uri="{FF2B5EF4-FFF2-40B4-BE49-F238E27FC236}">
                  <a16:creationId xmlns:a16="http://schemas.microsoft.com/office/drawing/2014/main" id="{CFC69A05-3954-4ED6-A66E-9BB2973A0135}"/>
                </a:ext>
              </a:extLst>
            </p:cNvPr>
            <p:cNvSpPr/>
            <p:nvPr/>
          </p:nvSpPr>
          <p:spPr>
            <a:xfrm>
              <a:off x="5632035" y="503041"/>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68">
              <a:extLst>
                <a:ext uri="{FF2B5EF4-FFF2-40B4-BE49-F238E27FC236}">
                  <a16:creationId xmlns:a16="http://schemas.microsoft.com/office/drawing/2014/main" id="{8957FAA1-21DC-F0FE-0071-C8DAE6D93526}"/>
                </a:ext>
              </a:extLst>
            </p:cNvPr>
            <p:cNvSpPr/>
            <p:nvPr/>
          </p:nvSpPr>
          <p:spPr>
            <a:xfrm>
              <a:off x="5635694" y="81748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ectangle 69">
              <a:extLst>
                <a:ext uri="{FF2B5EF4-FFF2-40B4-BE49-F238E27FC236}">
                  <a16:creationId xmlns:a16="http://schemas.microsoft.com/office/drawing/2014/main" id="{5201B205-F4F2-457A-FEC8-662AE58586CB}"/>
                </a:ext>
              </a:extLst>
            </p:cNvPr>
            <p:cNvSpPr/>
            <p:nvPr/>
          </p:nvSpPr>
          <p:spPr>
            <a:xfrm>
              <a:off x="5636493" y="1123923"/>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70">
              <a:extLst>
                <a:ext uri="{FF2B5EF4-FFF2-40B4-BE49-F238E27FC236}">
                  <a16:creationId xmlns:a16="http://schemas.microsoft.com/office/drawing/2014/main" id="{6658DB7F-9C88-66F5-9C5C-52F2AEE9C86F}"/>
                </a:ext>
              </a:extLst>
            </p:cNvPr>
            <p:cNvSpPr/>
            <p:nvPr/>
          </p:nvSpPr>
          <p:spPr>
            <a:xfrm>
              <a:off x="5633303" y="144082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Rectangle 71">
              <a:extLst>
                <a:ext uri="{FF2B5EF4-FFF2-40B4-BE49-F238E27FC236}">
                  <a16:creationId xmlns:a16="http://schemas.microsoft.com/office/drawing/2014/main" id="{8C8444E3-B3A8-0503-12CC-953EBB196B2D}"/>
                </a:ext>
              </a:extLst>
            </p:cNvPr>
            <p:cNvSpPr/>
            <p:nvPr/>
          </p:nvSpPr>
          <p:spPr>
            <a:xfrm>
              <a:off x="5641689" y="174238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Rectangle 72">
              <a:extLst>
                <a:ext uri="{FF2B5EF4-FFF2-40B4-BE49-F238E27FC236}">
                  <a16:creationId xmlns:a16="http://schemas.microsoft.com/office/drawing/2014/main" id="{C222E307-D809-4AC7-1B7B-A8AA4410D755}"/>
                </a:ext>
              </a:extLst>
            </p:cNvPr>
            <p:cNvSpPr/>
            <p:nvPr/>
          </p:nvSpPr>
          <p:spPr>
            <a:xfrm>
              <a:off x="5626130" y="2064953"/>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Rectangle 73">
              <a:extLst>
                <a:ext uri="{FF2B5EF4-FFF2-40B4-BE49-F238E27FC236}">
                  <a16:creationId xmlns:a16="http://schemas.microsoft.com/office/drawing/2014/main" id="{B0512969-75A9-D837-50F7-463CBED15BB1}"/>
                </a:ext>
              </a:extLst>
            </p:cNvPr>
            <p:cNvSpPr/>
            <p:nvPr/>
          </p:nvSpPr>
          <p:spPr>
            <a:xfrm>
              <a:off x="5626130" y="2372116"/>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Rectangle 74">
              <a:extLst>
                <a:ext uri="{FF2B5EF4-FFF2-40B4-BE49-F238E27FC236}">
                  <a16:creationId xmlns:a16="http://schemas.microsoft.com/office/drawing/2014/main" id="{D64EC6BE-0228-D186-9100-B9D18E1164F0}"/>
                </a:ext>
              </a:extLst>
            </p:cNvPr>
            <p:cNvSpPr/>
            <p:nvPr/>
          </p:nvSpPr>
          <p:spPr>
            <a:xfrm>
              <a:off x="5633303" y="268452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ectangle 75">
              <a:extLst>
                <a:ext uri="{FF2B5EF4-FFF2-40B4-BE49-F238E27FC236}">
                  <a16:creationId xmlns:a16="http://schemas.microsoft.com/office/drawing/2014/main" id="{89B33D86-2689-902B-8A6D-B868ED44B007}"/>
                </a:ext>
              </a:extLst>
            </p:cNvPr>
            <p:cNvSpPr/>
            <p:nvPr/>
          </p:nvSpPr>
          <p:spPr>
            <a:xfrm>
              <a:off x="5633303" y="2985986"/>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Rectangle 76">
              <a:extLst>
                <a:ext uri="{FF2B5EF4-FFF2-40B4-BE49-F238E27FC236}">
                  <a16:creationId xmlns:a16="http://schemas.microsoft.com/office/drawing/2014/main" id="{A45291A4-CE1B-C92C-85EF-E5FB6A718C77}"/>
                </a:ext>
              </a:extLst>
            </p:cNvPr>
            <p:cNvSpPr/>
            <p:nvPr/>
          </p:nvSpPr>
          <p:spPr>
            <a:xfrm>
              <a:off x="5626130" y="330818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137">
              <a:extLst>
                <a:ext uri="{FF2B5EF4-FFF2-40B4-BE49-F238E27FC236}">
                  <a16:creationId xmlns:a16="http://schemas.microsoft.com/office/drawing/2014/main" id="{8990911C-ABF1-1C93-6003-9815C1EBD7DB}"/>
                </a:ext>
              </a:extLst>
            </p:cNvPr>
            <p:cNvSpPr/>
            <p:nvPr/>
          </p:nvSpPr>
          <p:spPr>
            <a:xfrm>
              <a:off x="5618957" y="361510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Rectangle 138">
              <a:extLst>
                <a:ext uri="{FF2B5EF4-FFF2-40B4-BE49-F238E27FC236}">
                  <a16:creationId xmlns:a16="http://schemas.microsoft.com/office/drawing/2014/main" id="{5583C701-0F82-AAA4-D2CF-5265B4A6F825}"/>
                </a:ext>
              </a:extLst>
            </p:cNvPr>
            <p:cNvSpPr/>
            <p:nvPr/>
          </p:nvSpPr>
          <p:spPr>
            <a:xfrm>
              <a:off x="5604611" y="392724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Rectangle 139">
              <a:extLst>
                <a:ext uri="{FF2B5EF4-FFF2-40B4-BE49-F238E27FC236}">
                  <a16:creationId xmlns:a16="http://schemas.microsoft.com/office/drawing/2014/main" id="{EBDFE824-C29B-C069-5001-A6DCD2E12749}"/>
                </a:ext>
              </a:extLst>
            </p:cNvPr>
            <p:cNvSpPr/>
            <p:nvPr/>
          </p:nvSpPr>
          <p:spPr>
            <a:xfrm>
              <a:off x="5611784" y="4239143"/>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140">
              <a:extLst>
                <a:ext uri="{FF2B5EF4-FFF2-40B4-BE49-F238E27FC236}">
                  <a16:creationId xmlns:a16="http://schemas.microsoft.com/office/drawing/2014/main" id="{1C57F96A-2CB1-D00D-8AD6-4B377C30175C}"/>
                </a:ext>
              </a:extLst>
            </p:cNvPr>
            <p:cNvSpPr/>
            <p:nvPr/>
          </p:nvSpPr>
          <p:spPr>
            <a:xfrm>
              <a:off x="5604611" y="4546182"/>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Rectangle 141">
              <a:extLst>
                <a:ext uri="{FF2B5EF4-FFF2-40B4-BE49-F238E27FC236}">
                  <a16:creationId xmlns:a16="http://schemas.microsoft.com/office/drawing/2014/main" id="{E7A3CCA6-0DEB-E24B-B391-3F341A2A5B15}"/>
                </a:ext>
              </a:extLst>
            </p:cNvPr>
            <p:cNvSpPr/>
            <p:nvPr/>
          </p:nvSpPr>
          <p:spPr>
            <a:xfrm>
              <a:off x="5609779" y="485746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142">
              <a:extLst>
                <a:ext uri="{FF2B5EF4-FFF2-40B4-BE49-F238E27FC236}">
                  <a16:creationId xmlns:a16="http://schemas.microsoft.com/office/drawing/2014/main" id="{9219D541-DEF0-2B0D-C587-DB5E79F0AD96}"/>
                </a:ext>
              </a:extLst>
            </p:cNvPr>
            <p:cNvSpPr/>
            <p:nvPr/>
          </p:nvSpPr>
          <p:spPr>
            <a:xfrm>
              <a:off x="5618957" y="517189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143">
              <a:extLst>
                <a:ext uri="{FF2B5EF4-FFF2-40B4-BE49-F238E27FC236}">
                  <a16:creationId xmlns:a16="http://schemas.microsoft.com/office/drawing/2014/main" id="{2661E601-8A6B-3BAC-2844-32DA3B22C15A}"/>
                </a:ext>
              </a:extLst>
            </p:cNvPr>
            <p:cNvSpPr/>
            <p:nvPr/>
          </p:nvSpPr>
          <p:spPr>
            <a:xfrm>
              <a:off x="5611784" y="550314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144">
              <a:extLst>
                <a:ext uri="{FF2B5EF4-FFF2-40B4-BE49-F238E27FC236}">
                  <a16:creationId xmlns:a16="http://schemas.microsoft.com/office/drawing/2014/main" id="{6808798C-02D6-F26C-3032-34ADF1845630}"/>
                </a:ext>
              </a:extLst>
            </p:cNvPr>
            <p:cNvSpPr/>
            <p:nvPr/>
          </p:nvSpPr>
          <p:spPr>
            <a:xfrm>
              <a:off x="5604611" y="5797854"/>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145">
              <a:extLst>
                <a:ext uri="{FF2B5EF4-FFF2-40B4-BE49-F238E27FC236}">
                  <a16:creationId xmlns:a16="http://schemas.microsoft.com/office/drawing/2014/main" id="{35DBD87D-9BDC-E32F-C17B-260C386522D0}"/>
                </a:ext>
              </a:extLst>
            </p:cNvPr>
            <p:cNvSpPr/>
            <p:nvPr/>
          </p:nvSpPr>
          <p:spPr>
            <a:xfrm>
              <a:off x="5604611" y="609721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146">
              <a:extLst>
                <a:ext uri="{FF2B5EF4-FFF2-40B4-BE49-F238E27FC236}">
                  <a16:creationId xmlns:a16="http://schemas.microsoft.com/office/drawing/2014/main" id="{230F61D2-6BA2-792E-DAFB-4404ECBE1AF9}"/>
                </a:ext>
              </a:extLst>
            </p:cNvPr>
            <p:cNvSpPr/>
            <p:nvPr/>
          </p:nvSpPr>
          <p:spPr>
            <a:xfrm>
              <a:off x="5611784" y="6412576"/>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0" name="Grupo 29">
              <a:extLst>
                <a:ext uri="{FF2B5EF4-FFF2-40B4-BE49-F238E27FC236}">
                  <a16:creationId xmlns:a16="http://schemas.microsoft.com/office/drawing/2014/main" id="{E527E42D-B512-C4AC-C608-D5F242CA2471}"/>
                </a:ext>
              </a:extLst>
            </p:cNvPr>
            <p:cNvGrpSpPr/>
            <p:nvPr/>
          </p:nvGrpSpPr>
          <p:grpSpPr>
            <a:xfrm>
              <a:off x="5662790" y="35855"/>
              <a:ext cx="638264" cy="6536948"/>
              <a:chOff x="341740" y="35855"/>
              <a:chExt cx="638264" cy="6536948"/>
            </a:xfrm>
          </p:grpSpPr>
          <p:pic>
            <p:nvPicPr>
              <p:cNvPr id="31" name="Imagen 30">
                <a:extLst>
                  <a:ext uri="{FF2B5EF4-FFF2-40B4-BE49-F238E27FC236}">
                    <a16:creationId xmlns:a16="http://schemas.microsoft.com/office/drawing/2014/main" id="{EBD7F552-14F5-8F9F-B106-DA7D1E88FA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5855"/>
                <a:ext cx="638264" cy="352474"/>
              </a:xfrm>
              <a:prstGeom prst="rect">
                <a:avLst/>
              </a:prstGeom>
            </p:spPr>
          </p:pic>
          <p:pic>
            <p:nvPicPr>
              <p:cNvPr id="64" name="Imagen 63">
                <a:extLst>
                  <a:ext uri="{FF2B5EF4-FFF2-40B4-BE49-F238E27FC236}">
                    <a16:creationId xmlns:a16="http://schemas.microsoft.com/office/drawing/2014/main" id="{4F2CAEDE-D44B-B72D-885A-CB6A84473D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45079"/>
                <a:ext cx="638264" cy="352474"/>
              </a:xfrm>
              <a:prstGeom prst="rect">
                <a:avLst/>
              </a:prstGeom>
            </p:spPr>
          </p:pic>
          <p:pic>
            <p:nvPicPr>
              <p:cNvPr id="65" name="Imagen 64">
                <a:extLst>
                  <a:ext uri="{FF2B5EF4-FFF2-40B4-BE49-F238E27FC236}">
                    <a16:creationId xmlns:a16="http://schemas.microsoft.com/office/drawing/2014/main" id="{C9BA5729-DE73-DFF0-0FB0-7B98E63EC5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654303"/>
                <a:ext cx="638264" cy="352474"/>
              </a:xfrm>
              <a:prstGeom prst="rect">
                <a:avLst/>
              </a:prstGeom>
            </p:spPr>
          </p:pic>
          <p:pic>
            <p:nvPicPr>
              <p:cNvPr id="148" name="Imagen 147">
                <a:extLst>
                  <a:ext uri="{FF2B5EF4-FFF2-40B4-BE49-F238E27FC236}">
                    <a16:creationId xmlns:a16="http://schemas.microsoft.com/office/drawing/2014/main" id="{10099A7E-5EC0-25EE-CDDE-64061C0554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963527"/>
                <a:ext cx="638264" cy="352474"/>
              </a:xfrm>
              <a:prstGeom prst="rect">
                <a:avLst/>
              </a:prstGeom>
            </p:spPr>
          </p:pic>
          <p:pic>
            <p:nvPicPr>
              <p:cNvPr id="149" name="Imagen 148">
                <a:extLst>
                  <a:ext uri="{FF2B5EF4-FFF2-40B4-BE49-F238E27FC236}">
                    <a16:creationId xmlns:a16="http://schemas.microsoft.com/office/drawing/2014/main" id="{B42BCA0C-A938-66CA-1121-398DF510AC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1272751"/>
                <a:ext cx="638264" cy="352474"/>
              </a:xfrm>
              <a:prstGeom prst="rect">
                <a:avLst/>
              </a:prstGeom>
            </p:spPr>
          </p:pic>
          <p:pic>
            <p:nvPicPr>
              <p:cNvPr id="150" name="Imagen 149">
                <a:extLst>
                  <a:ext uri="{FF2B5EF4-FFF2-40B4-BE49-F238E27FC236}">
                    <a16:creationId xmlns:a16="http://schemas.microsoft.com/office/drawing/2014/main" id="{656FA130-2677-CA33-11B1-0E3429CFAC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1581975"/>
                <a:ext cx="638264" cy="352474"/>
              </a:xfrm>
              <a:prstGeom prst="rect">
                <a:avLst/>
              </a:prstGeom>
            </p:spPr>
          </p:pic>
          <p:pic>
            <p:nvPicPr>
              <p:cNvPr id="151" name="Imagen 150">
                <a:extLst>
                  <a:ext uri="{FF2B5EF4-FFF2-40B4-BE49-F238E27FC236}">
                    <a16:creationId xmlns:a16="http://schemas.microsoft.com/office/drawing/2014/main" id="{25282222-1778-0F1F-FC58-6D7ABD6706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1891199"/>
                <a:ext cx="638264" cy="352474"/>
              </a:xfrm>
              <a:prstGeom prst="rect">
                <a:avLst/>
              </a:prstGeom>
            </p:spPr>
          </p:pic>
          <p:pic>
            <p:nvPicPr>
              <p:cNvPr id="152" name="Imagen 151">
                <a:extLst>
                  <a:ext uri="{FF2B5EF4-FFF2-40B4-BE49-F238E27FC236}">
                    <a16:creationId xmlns:a16="http://schemas.microsoft.com/office/drawing/2014/main" id="{E78971FC-28A2-E437-0DF8-6479F715CE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2200423"/>
                <a:ext cx="638264" cy="352474"/>
              </a:xfrm>
              <a:prstGeom prst="rect">
                <a:avLst/>
              </a:prstGeom>
            </p:spPr>
          </p:pic>
          <p:pic>
            <p:nvPicPr>
              <p:cNvPr id="153" name="Imagen 152">
                <a:extLst>
                  <a:ext uri="{FF2B5EF4-FFF2-40B4-BE49-F238E27FC236}">
                    <a16:creationId xmlns:a16="http://schemas.microsoft.com/office/drawing/2014/main" id="{CFCDFD4E-6A61-DABD-271B-7E4AF7F160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2509647"/>
                <a:ext cx="638264" cy="352474"/>
              </a:xfrm>
              <a:prstGeom prst="rect">
                <a:avLst/>
              </a:prstGeom>
            </p:spPr>
          </p:pic>
          <p:pic>
            <p:nvPicPr>
              <p:cNvPr id="154" name="Imagen 153">
                <a:extLst>
                  <a:ext uri="{FF2B5EF4-FFF2-40B4-BE49-F238E27FC236}">
                    <a16:creationId xmlns:a16="http://schemas.microsoft.com/office/drawing/2014/main" id="{D37364F3-AC94-A8A0-9740-3918EFAB7D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2818871"/>
                <a:ext cx="638264" cy="352474"/>
              </a:xfrm>
              <a:prstGeom prst="rect">
                <a:avLst/>
              </a:prstGeom>
            </p:spPr>
          </p:pic>
          <p:pic>
            <p:nvPicPr>
              <p:cNvPr id="155" name="Imagen 154">
                <a:extLst>
                  <a:ext uri="{FF2B5EF4-FFF2-40B4-BE49-F238E27FC236}">
                    <a16:creationId xmlns:a16="http://schemas.microsoft.com/office/drawing/2014/main" id="{777BDB7C-047C-D865-2DB5-FC40613D77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128095"/>
                <a:ext cx="638264" cy="352474"/>
              </a:xfrm>
              <a:prstGeom prst="rect">
                <a:avLst/>
              </a:prstGeom>
            </p:spPr>
          </p:pic>
          <p:pic>
            <p:nvPicPr>
              <p:cNvPr id="156" name="Imagen 155">
                <a:extLst>
                  <a:ext uri="{FF2B5EF4-FFF2-40B4-BE49-F238E27FC236}">
                    <a16:creationId xmlns:a16="http://schemas.microsoft.com/office/drawing/2014/main" id="{72686E63-E60F-5697-F0B3-053568F33F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437319"/>
                <a:ext cx="638264" cy="352474"/>
              </a:xfrm>
              <a:prstGeom prst="rect">
                <a:avLst/>
              </a:prstGeom>
            </p:spPr>
          </p:pic>
          <p:pic>
            <p:nvPicPr>
              <p:cNvPr id="157" name="Imagen 156">
                <a:extLst>
                  <a:ext uri="{FF2B5EF4-FFF2-40B4-BE49-F238E27FC236}">
                    <a16:creationId xmlns:a16="http://schemas.microsoft.com/office/drawing/2014/main" id="{D8F21861-5913-76EA-FDDE-2F3F35A6A8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746543"/>
                <a:ext cx="638264" cy="352474"/>
              </a:xfrm>
              <a:prstGeom prst="rect">
                <a:avLst/>
              </a:prstGeom>
            </p:spPr>
          </p:pic>
          <p:pic>
            <p:nvPicPr>
              <p:cNvPr id="158" name="Imagen 157">
                <a:extLst>
                  <a:ext uri="{FF2B5EF4-FFF2-40B4-BE49-F238E27FC236}">
                    <a16:creationId xmlns:a16="http://schemas.microsoft.com/office/drawing/2014/main" id="{9052770A-5079-F7CB-EB1A-A0D303584E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055767"/>
                <a:ext cx="638264" cy="352474"/>
              </a:xfrm>
              <a:prstGeom prst="rect">
                <a:avLst/>
              </a:prstGeom>
            </p:spPr>
          </p:pic>
          <p:pic>
            <p:nvPicPr>
              <p:cNvPr id="159" name="Imagen 158">
                <a:extLst>
                  <a:ext uri="{FF2B5EF4-FFF2-40B4-BE49-F238E27FC236}">
                    <a16:creationId xmlns:a16="http://schemas.microsoft.com/office/drawing/2014/main" id="{F0C0AC57-ACE5-E9D1-48D7-7259CA4E1C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364991"/>
                <a:ext cx="638264" cy="352474"/>
              </a:xfrm>
              <a:prstGeom prst="rect">
                <a:avLst/>
              </a:prstGeom>
            </p:spPr>
          </p:pic>
          <p:pic>
            <p:nvPicPr>
              <p:cNvPr id="160" name="Imagen 159">
                <a:extLst>
                  <a:ext uri="{FF2B5EF4-FFF2-40B4-BE49-F238E27FC236}">
                    <a16:creationId xmlns:a16="http://schemas.microsoft.com/office/drawing/2014/main" id="{923A9C77-3F20-9541-9797-9E6C572C78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674215"/>
                <a:ext cx="638264" cy="352474"/>
              </a:xfrm>
              <a:prstGeom prst="rect">
                <a:avLst/>
              </a:prstGeom>
            </p:spPr>
          </p:pic>
          <p:pic>
            <p:nvPicPr>
              <p:cNvPr id="161" name="Imagen 160">
                <a:extLst>
                  <a:ext uri="{FF2B5EF4-FFF2-40B4-BE49-F238E27FC236}">
                    <a16:creationId xmlns:a16="http://schemas.microsoft.com/office/drawing/2014/main" id="{0BB76766-CF4F-0755-625C-D278133686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983439"/>
                <a:ext cx="638264" cy="352474"/>
              </a:xfrm>
              <a:prstGeom prst="rect">
                <a:avLst/>
              </a:prstGeom>
            </p:spPr>
          </p:pic>
          <p:pic>
            <p:nvPicPr>
              <p:cNvPr id="162" name="Imagen 161">
                <a:extLst>
                  <a:ext uri="{FF2B5EF4-FFF2-40B4-BE49-F238E27FC236}">
                    <a16:creationId xmlns:a16="http://schemas.microsoft.com/office/drawing/2014/main" id="{9F2E92C7-7C74-552F-1782-E319827E39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5292663"/>
                <a:ext cx="638264" cy="352474"/>
              </a:xfrm>
              <a:prstGeom prst="rect">
                <a:avLst/>
              </a:prstGeom>
            </p:spPr>
          </p:pic>
          <p:pic>
            <p:nvPicPr>
              <p:cNvPr id="163" name="Imagen 162">
                <a:extLst>
                  <a:ext uri="{FF2B5EF4-FFF2-40B4-BE49-F238E27FC236}">
                    <a16:creationId xmlns:a16="http://schemas.microsoft.com/office/drawing/2014/main" id="{5BC08BA2-93A5-33E1-B20E-CF168A9720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5601887"/>
                <a:ext cx="638264" cy="352474"/>
              </a:xfrm>
              <a:prstGeom prst="rect">
                <a:avLst/>
              </a:prstGeom>
            </p:spPr>
          </p:pic>
          <p:pic>
            <p:nvPicPr>
              <p:cNvPr id="164" name="Imagen 163">
                <a:extLst>
                  <a:ext uri="{FF2B5EF4-FFF2-40B4-BE49-F238E27FC236}">
                    <a16:creationId xmlns:a16="http://schemas.microsoft.com/office/drawing/2014/main" id="{C945FE9E-2CAC-74B6-A0CD-17EBA20A16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5911111"/>
                <a:ext cx="638264" cy="352474"/>
              </a:xfrm>
              <a:prstGeom prst="rect">
                <a:avLst/>
              </a:prstGeom>
            </p:spPr>
          </p:pic>
          <p:pic>
            <p:nvPicPr>
              <p:cNvPr id="165" name="Imagen 164">
                <a:extLst>
                  <a:ext uri="{FF2B5EF4-FFF2-40B4-BE49-F238E27FC236}">
                    <a16:creationId xmlns:a16="http://schemas.microsoft.com/office/drawing/2014/main" id="{6CA621E0-8D08-60AC-2E5E-468EDDA44D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6220329"/>
                <a:ext cx="638264" cy="352474"/>
              </a:xfrm>
              <a:prstGeom prst="rect">
                <a:avLst/>
              </a:prstGeom>
            </p:spPr>
          </p:pic>
        </p:grpSp>
      </p:grpSp>
      <p:grpSp>
        <p:nvGrpSpPr>
          <p:cNvPr id="128" name="Grupo 127">
            <a:extLst>
              <a:ext uri="{FF2B5EF4-FFF2-40B4-BE49-F238E27FC236}">
                <a16:creationId xmlns:a16="http://schemas.microsoft.com/office/drawing/2014/main" id="{9495F584-BB7B-649F-5BA0-30E80D78E82E}"/>
              </a:ext>
            </a:extLst>
          </p:cNvPr>
          <p:cNvGrpSpPr/>
          <p:nvPr/>
        </p:nvGrpSpPr>
        <p:grpSpPr>
          <a:xfrm>
            <a:off x="6205786" y="119550"/>
            <a:ext cx="5541663" cy="6778315"/>
            <a:chOff x="6205786" y="119550"/>
            <a:chExt cx="5541663" cy="6778315"/>
          </a:xfrm>
        </p:grpSpPr>
        <p:sp>
          <p:nvSpPr>
            <p:cNvPr id="129" name="Rectangle 17">
              <a:extLst>
                <a:ext uri="{FF2B5EF4-FFF2-40B4-BE49-F238E27FC236}">
                  <a16:creationId xmlns:a16="http://schemas.microsoft.com/office/drawing/2014/main" id="{3EF553BB-2B46-2186-6232-5A2B2B1E0BDC}"/>
                </a:ext>
              </a:extLst>
            </p:cNvPr>
            <p:cNvSpPr/>
            <p:nvPr/>
          </p:nvSpPr>
          <p:spPr>
            <a:xfrm>
              <a:off x="11225245" y="4069452"/>
              <a:ext cx="522204" cy="2657736"/>
            </a:xfrm>
            <a:prstGeom prst="rect">
              <a:avLst/>
            </a:prstGeom>
            <a:solidFill>
              <a:srgbClr val="FFC000"/>
            </a:solidFill>
            <a:ln>
              <a:no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0" name="Freeform: Shape 158">
              <a:extLst>
                <a:ext uri="{FF2B5EF4-FFF2-40B4-BE49-F238E27FC236}">
                  <a16:creationId xmlns:a16="http://schemas.microsoft.com/office/drawing/2014/main" id="{157C1F4D-2547-CE8D-7B41-3E580F36988C}"/>
                </a:ext>
              </a:extLst>
            </p:cNvPr>
            <p:cNvSpPr/>
            <p:nvPr/>
          </p:nvSpPr>
          <p:spPr>
            <a:xfrm>
              <a:off x="6205786" y="119550"/>
              <a:ext cx="5395162" cy="6607323"/>
            </a:xfrm>
            <a:custGeom>
              <a:avLst/>
              <a:gdLst>
                <a:gd name="connsiteX0" fmla="*/ 0 w 5395162"/>
                <a:gd name="connsiteY0" fmla="*/ 0 h 6607323"/>
                <a:gd name="connsiteX1" fmla="*/ 5395162 w 5395162"/>
                <a:gd name="connsiteY1" fmla="*/ 0 h 6607323"/>
                <a:gd name="connsiteX2" fmla="*/ 5395162 w 5395162"/>
                <a:gd name="connsiteY2" fmla="*/ 3949902 h 6607323"/>
                <a:gd name="connsiteX3" fmla="*/ 5230980 w 5395162"/>
                <a:gd name="connsiteY3" fmla="*/ 3949902 h 6607323"/>
                <a:gd name="connsiteX4" fmla="*/ 5032614 w 5395162"/>
                <a:gd name="connsiteY4" fmla="*/ 4148268 h 6607323"/>
                <a:gd name="connsiteX5" fmla="*/ 5032614 w 5395162"/>
                <a:gd name="connsiteY5" fmla="*/ 6607209 h 6607323"/>
                <a:gd name="connsiteX6" fmla="*/ 5032625 w 5395162"/>
                <a:gd name="connsiteY6" fmla="*/ 6607323 h 6607323"/>
                <a:gd name="connsiteX7" fmla="*/ 0 w 5395162"/>
                <a:gd name="connsiteY7" fmla="*/ 6607323 h 660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5162" h="6607323">
                  <a:moveTo>
                    <a:pt x="0" y="0"/>
                  </a:moveTo>
                  <a:lnTo>
                    <a:pt x="5395162" y="0"/>
                  </a:lnTo>
                  <a:lnTo>
                    <a:pt x="5395162" y="3949902"/>
                  </a:lnTo>
                  <a:lnTo>
                    <a:pt x="5230980" y="3949902"/>
                  </a:lnTo>
                  <a:cubicBezTo>
                    <a:pt x="5121425" y="3949902"/>
                    <a:pt x="5032614" y="4038713"/>
                    <a:pt x="5032614" y="4148268"/>
                  </a:cubicBezTo>
                  <a:lnTo>
                    <a:pt x="5032614" y="6607209"/>
                  </a:lnTo>
                  <a:lnTo>
                    <a:pt x="5032625" y="6607323"/>
                  </a:lnTo>
                  <a:lnTo>
                    <a:pt x="0" y="6607323"/>
                  </a:lnTo>
                  <a:close/>
                </a:path>
              </a:pathLst>
            </a:custGeom>
            <a:solidFill>
              <a:srgbClr val="FDFDFD"/>
            </a:solidFill>
            <a:ln>
              <a:no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TextBox 18">
              <a:extLst>
                <a:ext uri="{FF2B5EF4-FFF2-40B4-BE49-F238E27FC236}">
                  <a16:creationId xmlns:a16="http://schemas.microsoft.com/office/drawing/2014/main" id="{7FD036EC-FDFB-7D4F-F7B9-2BE8F4E20606}"/>
                </a:ext>
              </a:extLst>
            </p:cNvPr>
            <p:cNvSpPr txBox="1"/>
            <p:nvPr/>
          </p:nvSpPr>
          <p:spPr>
            <a:xfrm>
              <a:off x="11252914" y="5595360"/>
              <a:ext cx="461665" cy="1302505"/>
            </a:xfrm>
            <a:prstGeom prst="rect">
              <a:avLst/>
            </a:prstGeom>
            <a:noFill/>
          </p:spPr>
          <p:txBody>
            <a:bodyPr vert="vert270" wrap="square" rtlCol="0">
              <a:spAutoFit/>
            </a:bodyPr>
            <a:lstStyle/>
            <a:p>
              <a:pPr algn="ctr"/>
              <a:r>
                <a:rPr lang="en-US" b="1" dirty="0">
                  <a:solidFill>
                    <a:schemeClr val="bg1"/>
                  </a:solidFill>
                </a:rPr>
                <a:t>PAGE 45</a:t>
              </a:r>
            </a:p>
          </p:txBody>
        </p:sp>
      </p:grpSp>
      <p:grpSp>
        <p:nvGrpSpPr>
          <p:cNvPr id="3" name="Grupo 2">
            <a:extLst>
              <a:ext uri="{FF2B5EF4-FFF2-40B4-BE49-F238E27FC236}">
                <a16:creationId xmlns:a16="http://schemas.microsoft.com/office/drawing/2014/main" id="{477BA4B3-7331-AE27-1203-BE896DEFBF09}"/>
              </a:ext>
            </a:extLst>
          </p:cNvPr>
          <p:cNvGrpSpPr/>
          <p:nvPr/>
        </p:nvGrpSpPr>
        <p:grpSpPr>
          <a:xfrm>
            <a:off x="589221" y="1142862"/>
            <a:ext cx="5428034" cy="5353931"/>
            <a:chOff x="6172914" y="1142862"/>
            <a:chExt cx="5428034" cy="5353931"/>
          </a:xfrm>
        </p:grpSpPr>
        <p:cxnSp>
          <p:nvCxnSpPr>
            <p:cNvPr id="4" name="Straight Connector 6">
              <a:extLst>
                <a:ext uri="{FF2B5EF4-FFF2-40B4-BE49-F238E27FC236}">
                  <a16:creationId xmlns:a16="http://schemas.microsoft.com/office/drawing/2014/main" id="{9FF616DF-C78C-45AE-34DD-7C84F3FA393E}"/>
                </a:ext>
              </a:extLst>
            </p:cNvPr>
            <p:cNvCxnSpPr>
              <a:cxnSpLocks/>
            </p:cNvCxnSpPr>
            <p:nvPr/>
          </p:nvCxnSpPr>
          <p:spPr>
            <a:xfrm>
              <a:off x="6172914" y="1142862"/>
              <a:ext cx="5428034"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5" name="Straight Connector 147">
              <a:extLst>
                <a:ext uri="{FF2B5EF4-FFF2-40B4-BE49-F238E27FC236}">
                  <a16:creationId xmlns:a16="http://schemas.microsoft.com/office/drawing/2014/main" id="{4758F3A5-66C0-2B65-AE56-884CAAF9E8FA}"/>
                </a:ext>
              </a:extLst>
            </p:cNvPr>
            <p:cNvCxnSpPr>
              <a:cxnSpLocks/>
            </p:cNvCxnSpPr>
            <p:nvPr/>
          </p:nvCxnSpPr>
          <p:spPr>
            <a:xfrm>
              <a:off x="6172914" y="1554703"/>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 name="Straight Connector 148">
              <a:extLst>
                <a:ext uri="{FF2B5EF4-FFF2-40B4-BE49-F238E27FC236}">
                  <a16:creationId xmlns:a16="http://schemas.microsoft.com/office/drawing/2014/main" id="{128E4682-D532-E0AF-F644-AA6DA469713A}"/>
                </a:ext>
              </a:extLst>
            </p:cNvPr>
            <p:cNvCxnSpPr>
              <a:cxnSpLocks/>
            </p:cNvCxnSpPr>
            <p:nvPr/>
          </p:nvCxnSpPr>
          <p:spPr>
            <a:xfrm>
              <a:off x="6172914" y="3202067"/>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9" name="Straight Connector 149">
              <a:extLst>
                <a:ext uri="{FF2B5EF4-FFF2-40B4-BE49-F238E27FC236}">
                  <a16:creationId xmlns:a16="http://schemas.microsoft.com/office/drawing/2014/main" id="{806B3075-34D9-17E8-93B9-D51F8BFBB1BD}"/>
                </a:ext>
              </a:extLst>
            </p:cNvPr>
            <p:cNvCxnSpPr>
              <a:cxnSpLocks/>
            </p:cNvCxnSpPr>
            <p:nvPr/>
          </p:nvCxnSpPr>
          <p:spPr>
            <a:xfrm>
              <a:off x="6172914" y="3613908"/>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0" name="Straight Connector 150">
              <a:extLst>
                <a:ext uri="{FF2B5EF4-FFF2-40B4-BE49-F238E27FC236}">
                  <a16:creationId xmlns:a16="http://schemas.microsoft.com/office/drawing/2014/main" id="{E3E30EAA-2641-F836-D774-267DF5DD6BF4}"/>
                </a:ext>
              </a:extLst>
            </p:cNvPr>
            <p:cNvCxnSpPr>
              <a:cxnSpLocks/>
            </p:cNvCxnSpPr>
            <p:nvPr/>
          </p:nvCxnSpPr>
          <p:spPr>
            <a:xfrm>
              <a:off x="6172914" y="4025749"/>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6" name="Straight Connector 151">
              <a:extLst>
                <a:ext uri="{FF2B5EF4-FFF2-40B4-BE49-F238E27FC236}">
                  <a16:creationId xmlns:a16="http://schemas.microsoft.com/office/drawing/2014/main" id="{ED55B8AB-7C27-284C-A15B-4F508B04F79E}"/>
                </a:ext>
              </a:extLst>
            </p:cNvPr>
            <p:cNvCxnSpPr>
              <a:cxnSpLocks/>
            </p:cNvCxnSpPr>
            <p:nvPr/>
          </p:nvCxnSpPr>
          <p:spPr>
            <a:xfrm>
              <a:off x="6172914" y="443759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7" name="Straight Connector 152">
              <a:extLst>
                <a:ext uri="{FF2B5EF4-FFF2-40B4-BE49-F238E27FC236}">
                  <a16:creationId xmlns:a16="http://schemas.microsoft.com/office/drawing/2014/main" id="{00F743E2-99B4-00EA-FA11-F674D6C670DE}"/>
                </a:ext>
              </a:extLst>
            </p:cNvPr>
            <p:cNvCxnSpPr>
              <a:cxnSpLocks/>
            </p:cNvCxnSpPr>
            <p:nvPr/>
          </p:nvCxnSpPr>
          <p:spPr>
            <a:xfrm>
              <a:off x="6172914" y="4849431"/>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8" name="Straight Connector 153">
              <a:extLst>
                <a:ext uri="{FF2B5EF4-FFF2-40B4-BE49-F238E27FC236}">
                  <a16:creationId xmlns:a16="http://schemas.microsoft.com/office/drawing/2014/main" id="{EFE24485-2846-8BEE-B9F9-DF3468BB67A7}"/>
                </a:ext>
              </a:extLst>
            </p:cNvPr>
            <p:cNvCxnSpPr>
              <a:cxnSpLocks/>
            </p:cNvCxnSpPr>
            <p:nvPr/>
          </p:nvCxnSpPr>
          <p:spPr>
            <a:xfrm>
              <a:off x="6172914" y="5261272"/>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9" name="Straight Connector 154">
              <a:extLst>
                <a:ext uri="{FF2B5EF4-FFF2-40B4-BE49-F238E27FC236}">
                  <a16:creationId xmlns:a16="http://schemas.microsoft.com/office/drawing/2014/main" id="{2B24699C-8A1F-7F84-9F6E-C9BB53E44098}"/>
                </a:ext>
              </a:extLst>
            </p:cNvPr>
            <p:cNvCxnSpPr>
              <a:cxnSpLocks/>
            </p:cNvCxnSpPr>
            <p:nvPr/>
          </p:nvCxnSpPr>
          <p:spPr>
            <a:xfrm>
              <a:off x="6172914" y="567311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0" name="Straight Connector 155">
              <a:extLst>
                <a:ext uri="{FF2B5EF4-FFF2-40B4-BE49-F238E27FC236}">
                  <a16:creationId xmlns:a16="http://schemas.microsoft.com/office/drawing/2014/main" id="{36BD3358-2DE2-FE2D-7804-74668AC46AE1}"/>
                </a:ext>
              </a:extLst>
            </p:cNvPr>
            <p:cNvCxnSpPr>
              <a:cxnSpLocks/>
            </p:cNvCxnSpPr>
            <p:nvPr/>
          </p:nvCxnSpPr>
          <p:spPr>
            <a:xfrm>
              <a:off x="6172914" y="6084954"/>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1" name="Straight Connector 156">
              <a:extLst>
                <a:ext uri="{FF2B5EF4-FFF2-40B4-BE49-F238E27FC236}">
                  <a16:creationId xmlns:a16="http://schemas.microsoft.com/office/drawing/2014/main" id="{F8B9D7AC-6AFE-A0F6-6AC8-F22DD308B8A9}"/>
                </a:ext>
              </a:extLst>
            </p:cNvPr>
            <p:cNvCxnSpPr>
              <a:cxnSpLocks/>
            </p:cNvCxnSpPr>
            <p:nvPr/>
          </p:nvCxnSpPr>
          <p:spPr>
            <a:xfrm>
              <a:off x="6172914" y="649679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2" name="Straight Connector 147">
              <a:extLst>
                <a:ext uri="{FF2B5EF4-FFF2-40B4-BE49-F238E27FC236}">
                  <a16:creationId xmlns:a16="http://schemas.microsoft.com/office/drawing/2014/main" id="{8C93BF99-D52A-898B-2F5F-52CA8DAC1B03}"/>
                </a:ext>
              </a:extLst>
            </p:cNvPr>
            <p:cNvCxnSpPr>
              <a:cxnSpLocks/>
            </p:cNvCxnSpPr>
            <p:nvPr/>
          </p:nvCxnSpPr>
          <p:spPr>
            <a:xfrm>
              <a:off x="6172914" y="1966544"/>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3" name="Straight Connector 147">
              <a:extLst>
                <a:ext uri="{FF2B5EF4-FFF2-40B4-BE49-F238E27FC236}">
                  <a16:creationId xmlns:a16="http://schemas.microsoft.com/office/drawing/2014/main" id="{F78A7EAC-C796-DB5C-36CC-2C93F08629DF}"/>
                </a:ext>
              </a:extLst>
            </p:cNvPr>
            <p:cNvCxnSpPr>
              <a:cxnSpLocks/>
            </p:cNvCxnSpPr>
            <p:nvPr/>
          </p:nvCxnSpPr>
          <p:spPr>
            <a:xfrm>
              <a:off x="6172914" y="2378385"/>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4" name="Straight Connector 147">
              <a:extLst>
                <a:ext uri="{FF2B5EF4-FFF2-40B4-BE49-F238E27FC236}">
                  <a16:creationId xmlns:a16="http://schemas.microsoft.com/office/drawing/2014/main" id="{206925D7-10C0-1B31-A199-B4401AAFC83E}"/>
                </a:ext>
              </a:extLst>
            </p:cNvPr>
            <p:cNvCxnSpPr>
              <a:cxnSpLocks/>
            </p:cNvCxnSpPr>
            <p:nvPr/>
          </p:nvCxnSpPr>
          <p:spPr>
            <a:xfrm>
              <a:off x="6172914" y="2790226"/>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grpSp>
      <p:grpSp>
        <p:nvGrpSpPr>
          <p:cNvPr id="75" name="Grupo 74">
            <a:extLst>
              <a:ext uri="{FF2B5EF4-FFF2-40B4-BE49-F238E27FC236}">
                <a16:creationId xmlns:a16="http://schemas.microsoft.com/office/drawing/2014/main" id="{E3520D65-682E-3B95-FBF5-B4178405A41F}"/>
              </a:ext>
            </a:extLst>
          </p:cNvPr>
          <p:cNvGrpSpPr/>
          <p:nvPr/>
        </p:nvGrpSpPr>
        <p:grpSpPr>
          <a:xfrm>
            <a:off x="6130762" y="1139618"/>
            <a:ext cx="5428034" cy="5353931"/>
            <a:chOff x="6172914" y="1142862"/>
            <a:chExt cx="5428034" cy="5353931"/>
          </a:xfrm>
        </p:grpSpPr>
        <p:cxnSp>
          <p:nvCxnSpPr>
            <p:cNvPr id="76" name="Straight Connector 6">
              <a:extLst>
                <a:ext uri="{FF2B5EF4-FFF2-40B4-BE49-F238E27FC236}">
                  <a16:creationId xmlns:a16="http://schemas.microsoft.com/office/drawing/2014/main" id="{C3299414-0993-9B3A-36B5-A9ADE4F5482C}"/>
                </a:ext>
              </a:extLst>
            </p:cNvPr>
            <p:cNvCxnSpPr>
              <a:cxnSpLocks/>
            </p:cNvCxnSpPr>
            <p:nvPr/>
          </p:nvCxnSpPr>
          <p:spPr>
            <a:xfrm>
              <a:off x="6172914" y="1142862"/>
              <a:ext cx="5428034"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7" name="Straight Connector 147">
              <a:extLst>
                <a:ext uri="{FF2B5EF4-FFF2-40B4-BE49-F238E27FC236}">
                  <a16:creationId xmlns:a16="http://schemas.microsoft.com/office/drawing/2014/main" id="{09ED499C-314F-B4CC-9195-14509EC40F76}"/>
                </a:ext>
              </a:extLst>
            </p:cNvPr>
            <p:cNvCxnSpPr>
              <a:cxnSpLocks/>
            </p:cNvCxnSpPr>
            <p:nvPr/>
          </p:nvCxnSpPr>
          <p:spPr>
            <a:xfrm>
              <a:off x="6172914" y="1554703"/>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8" name="Straight Connector 148">
              <a:extLst>
                <a:ext uri="{FF2B5EF4-FFF2-40B4-BE49-F238E27FC236}">
                  <a16:creationId xmlns:a16="http://schemas.microsoft.com/office/drawing/2014/main" id="{DCC73658-8C6F-514E-8B05-0CFB28022095}"/>
                </a:ext>
              </a:extLst>
            </p:cNvPr>
            <p:cNvCxnSpPr>
              <a:cxnSpLocks/>
            </p:cNvCxnSpPr>
            <p:nvPr/>
          </p:nvCxnSpPr>
          <p:spPr>
            <a:xfrm>
              <a:off x="6172914" y="3202067"/>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9" name="Straight Connector 149">
              <a:extLst>
                <a:ext uri="{FF2B5EF4-FFF2-40B4-BE49-F238E27FC236}">
                  <a16:creationId xmlns:a16="http://schemas.microsoft.com/office/drawing/2014/main" id="{69D4ADFB-8F57-38F6-3D32-33517D21F823}"/>
                </a:ext>
              </a:extLst>
            </p:cNvPr>
            <p:cNvCxnSpPr>
              <a:cxnSpLocks/>
            </p:cNvCxnSpPr>
            <p:nvPr/>
          </p:nvCxnSpPr>
          <p:spPr>
            <a:xfrm>
              <a:off x="6172914" y="3613908"/>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0" name="Straight Connector 150">
              <a:extLst>
                <a:ext uri="{FF2B5EF4-FFF2-40B4-BE49-F238E27FC236}">
                  <a16:creationId xmlns:a16="http://schemas.microsoft.com/office/drawing/2014/main" id="{6D9E93F0-B65D-F59C-A437-B3BB813D74BA}"/>
                </a:ext>
              </a:extLst>
            </p:cNvPr>
            <p:cNvCxnSpPr>
              <a:cxnSpLocks/>
            </p:cNvCxnSpPr>
            <p:nvPr/>
          </p:nvCxnSpPr>
          <p:spPr>
            <a:xfrm>
              <a:off x="6172914" y="4025749"/>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1" name="Straight Connector 151">
              <a:extLst>
                <a:ext uri="{FF2B5EF4-FFF2-40B4-BE49-F238E27FC236}">
                  <a16:creationId xmlns:a16="http://schemas.microsoft.com/office/drawing/2014/main" id="{AEB8D9DC-E565-8B88-331A-8F960DB4552D}"/>
                </a:ext>
              </a:extLst>
            </p:cNvPr>
            <p:cNvCxnSpPr>
              <a:cxnSpLocks/>
            </p:cNvCxnSpPr>
            <p:nvPr/>
          </p:nvCxnSpPr>
          <p:spPr>
            <a:xfrm>
              <a:off x="6172914" y="443759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2" name="Straight Connector 152">
              <a:extLst>
                <a:ext uri="{FF2B5EF4-FFF2-40B4-BE49-F238E27FC236}">
                  <a16:creationId xmlns:a16="http://schemas.microsoft.com/office/drawing/2014/main" id="{CE01C0FF-56A0-A097-D5F2-06E444199AD4}"/>
                </a:ext>
              </a:extLst>
            </p:cNvPr>
            <p:cNvCxnSpPr>
              <a:cxnSpLocks/>
            </p:cNvCxnSpPr>
            <p:nvPr/>
          </p:nvCxnSpPr>
          <p:spPr>
            <a:xfrm>
              <a:off x="6172914" y="4849431"/>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3" name="Straight Connector 153">
              <a:extLst>
                <a:ext uri="{FF2B5EF4-FFF2-40B4-BE49-F238E27FC236}">
                  <a16:creationId xmlns:a16="http://schemas.microsoft.com/office/drawing/2014/main" id="{73DC8573-C701-443C-7660-F9E09790AFCF}"/>
                </a:ext>
              </a:extLst>
            </p:cNvPr>
            <p:cNvCxnSpPr>
              <a:cxnSpLocks/>
            </p:cNvCxnSpPr>
            <p:nvPr/>
          </p:nvCxnSpPr>
          <p:spPr>
            <a:xfrm>
              <a:off x="6172914" y="5261272"/>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4" name="Straight Connector 154">
              <a:extLst>
                <a:ext uri="{FF2B5EF4-FFF2-40B4-BE49-F238E27FC236}">
                  <a16:creationId xmlns:a16="http://schemas.microsoft.com/office/drawing/2014/main" id="{3EF87366-F552-D67B-8FB3-7556366E7FED}"/>
                </a:ext>
              </a:extLst>
            </p:cNvPr>
            <p:cNvCxnSpPr>
              <a:cxnSpLocks/>
            </p:cNvCxnSpPr>
            <p:nvPr/>
          </p:nvCxnSpPr>
          <p:spPr>
            <a:xfrm>
              <a:off x="6172914" y="567311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5" name="Straight Connector 155">
              <a:extLst>
                <a:ext uri="{FF2B5EF4-FFF2-40B4-BE49-F238E27FC236}">
                  <a16:creationId xmlns:a16="http://schemas.microsoft.com/office/drawing/2014/main" id="{BF280C83-E21F-6324-886B-4646ED243759}"/>
                </a:ext>
              </a:extLst>
            </p:cNvPr>
            <p:cNvCxnSpPr>
              <a:cxnSpLocks/>
            </p:cNvCxnSpPr>
            <p:nvPr/>
          </p:nvCxnSpPr>
          <p:spPr>
            <a:xfrm>
              <a:off x="6172914" y="6084954"/>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6" name="Straight Connector 156">
              <a:extLst>
                <a:ext uri="{FF2B5EF4-FFF2-40B4-BE49-F238E27FC236}">
                  <a16:creationId xmlns:a16="http://schemas.microsoft.com/office/drawing/2014/main" id="{3A7BEB74-4E8C-1350-4DA9-2423A01B1060}"/>
                </a:ext>
              </a:extLst>
            </p:cNvPr>
            <p:cNvCxnSpPr>
              <a:cxnSpLocks/>
            </p:cNvCxnSpPr>
            <p:nvPr/>
          </p:nvCxnSpPr>
          <p:spPr>
            <a:xfrm>
              <a:off x="6172914" y="649679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7" name="Straight Connector 147">
              <a:extLst>
                <a:ext uri="{FF2B5EF4-FFF2-40B4-BE49-F238E27FC236}">
                  <a16:creationId xmlns:a16="http://schemas.microsoft.com/office/drawing/2014/main" id="{BE0F0B80-68CF-43C8-34B6-0AB55B478DEC}"/>
                </a:ext>
              </a:extLst>
            </p:cNvPr>
            <p:cNvCxnSpPr>
              <a:cxnSpLocks/>
            </p:cNvCxnSpPr>
            <p:nvPr/>
          </p:nvCxnSpPr>
          <p:spPr>
            <a:xfrm>
              <a:off x="6172914" y="1966544"/>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8" name="Straight Connector 147">
              <a:extLst>
                <a:ext uri="{FF2B5EF4-FFF2-40B4-BE49-F238E27FC236}">
                  <a16:creationId xmlns:a16="http://schemas.microsoft.com/office/drawing/2014/main" id="{43801DF8-61D0-E5D6-56A7-A18FE95CE91F}"/>
                </a:ext>
              </a:extLst>
            </p:cNvPr>
            <p:cNvCxnSpPr>
              <a:cxnSpLocks/>
            </p:cNvCxnSpPr>
            <p:nvPr/>
          </p:nvCxnSpPr>
          <p:spPr>
            <a:xfrm>
              <a:off x="6172914" y="2378385"/>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9" name="Straight Connector 147">
              <a:extLst>
                <a:ext uri="{FF2B5EF4-FFF2-40B4-BE49-F238E27FC236}">
                  <a16:creationId xmlns:a16="http://schemas.microsoft.com/office/drawing/2014/main" id="{655266DE-7371-1680-8269-4836DBBA977E}"/>
                </a:ext>
              </a:extLst>
            </p:cNvPr>
            <p:cNvCxnSpPr>
              <a:cxnSpLocks/>
            </p:cNvCxnSpPr>
            <p:nvPr/>
          </p:nvCxnSpPr>
          <p:spPr>
            <a:xfrm>
              <a:off x="6172914" y="2790226"/>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grpSp>
      <p:sp>
        <p:nvSpPr>
          <p:cNvPr id="93" name="CuadroTexto 92">
            <a:extLst>
              <a:ext uri="{FF2B5EF4-FFF2-40B4-BE49-F238E27FC236}">
                <a16:creationId xmlns:a16="http://schemas.microsoft.com/office/drawing/2014/main" id="{D0B7B7C7-A77C-9019-CB9A-8CA0140ACB3B}"/>
              </a:ext>
            </a:extLst>
          </p:cNvPr>
          <p:cNvSpPr txBox="1"/>
          <p:nvPr/>
        </p:nvSpPr>
        <p:spPr>
          <a:xfrm>
            <a:off x="6393032" y="744127"/>
            <a:ext cx="4745133" cy="453394"/>
          </a:xfrm>
          <a:prstGeom prst="rect">
            <a:avLst/>
          </a:prstGeom>
          <a:noFill/>
        </p:spPr>
        <p:txBody>
          <a:bodyPr wrap="square" rtlCol="0">
            <a:spAutoFit/>
          </a:bodyPr>
          <a:lstStyle/>
          <a:p>
            <a:pPr algn="just">
              <a:lnSpc>
                <a:spcPct val="150000"/>
              </a:lnSpc>
            </a:pPr>
            <a:r>
              <a:rPr lang="en-US" dirty="0" smtClean="0">
                <a:solidFill>
                  <a:schemeClr val="bg1">
                    <a:lumMod val="50000"/>
                  </a:schemeClr>
                </a:solidFill>
                <a:latin typeface="Agency FB" panose="020B0503020202020204" pitchFamily="34" charset="0"/>
              </a:rPr>
              <a:t>DGT Certificates of Excellence</a:t>
            </a:r>
            <a:endParaRPr lang="en-US" dirty="0">
              <a:solidFill>
                <a:schemeClr val="bg1">
                  <a:lumMod val="50000"/>
                </a:schemeClr>
              </a:solidFill>
              <a:latin typeface="Agency FB" panose="020B0503020202020204" pitchFamily="34" charset="0"/>
            </a:endParaRPr>
          </a:p>
        </p:txBody>
      </p:sp>
      <p:sp>
        <p:nvSpPr>
          <p:cNvPr id="94" name="CuadroTexto 93">
            <a:extLst>
              <a:ext uri="{FF2B5EF4-FFF2-40B4-BE49-F238E27FC236}">
                <a16:creationId xmlns:a16="http://schemas.microsoft.com/office/drawing/2014/main" id="{C2AB2695-9C24-08E8-CCE7-654ECB30AB68}"/>
              </a:ext>
            </a:extLst>
          </p:cNvPr>
          <p:cNvSpPr txBox="1"/>
          <p:nvPr/>
        </p:nvSpPr>
        <p:spPr>
          <a:xfrm>
            <a:off x="854736" y="711696"/>
            <a:ext cx="4745133" cy="4192879"/>
          </a:xfrm>
          <a:prstGeom prst="rect">
            <a:avLst/>
          </a:prstGeom>
          <a:noFill/>
        </p:spPr>
        <p:txBody>
          <a:bodyPr wrap="square" rtlCol="0">
            <a:spAutoFit/>
          </a:bodyPr>
          <a:lstStyle/>
          <a:p>
            <a:pPr algn="just">
              <a:lnSpc>
                <a:spcPct val="150000"/>
              </a:lnSpc>
            </a:pPr>
            <a:r>
              <a:rPr lang="en-US" dirty="0">
                <a:solidFill>
                  <a:schemeClr val="bg1">
                    <a:lumMod val="50000"/>
                  </a:schemeClr>
                </a:solidFill>
                <a:latin typeface="Agency FB" panose="020B0503020202020204" pitchFamily="34" charset="0"/>
              </a:rPr>
              <a:t>Behind this engineering, there are many years of effort in the labor, economic, technological, and personal fields.</a:t>
            </a:r>
          </a:p>
          <a:p>
            <a:pPr algn="just">
              <a:lnSpc>
                <a:spcPct val="150000"/>
              </a:lnSpc>
            </a:pPr>
            <a:r>
              <a:rPr lang="en-US" dirty="0">
                <a:solidFill>
                  <a:schemeClr val="bg1">
                    <a:lumMod val="50000"/>
                  </a:schemeClr>
                </a:solidFill>
                <a:latin typeface="Agency FB" panose="020B0503020202020204" pitchFamily="34" charset="0"/>
              </a:rPr>
              <a:t>Many of us have put our efforts into achieving the dream of finally understanding traffic dynamics and, at the same time, being able to teach it to other drivers, to the world.</a:t>
            </a:r>
          </a:p>
          <a:p>
            <a:pPr algn="just">
              <a:lnSpc>
                <a:spcPct val="150000"/>
              </a:lnSpc>
            </a:pPr>
            <a:endParaRPr lang="en-US" dirty="0">
              <a:solidFill>
                <a:schemeClr val="bg1">
                  <a:lumMod val="50000"/>
                </a:schemeClr>
              </a:solidFill>
              <a:latin typeface="Agency FB" panose="020B0503020202020204" pitchFamily="34" charset="0"/>
            </a:endParaRPr>
          </a:p>
          <a:p>
            <a:pPr algn="just">
              <a:lnSpc>
                <a:spcPct val="150000"/>
              </a:lnSpc>
            </a:pPr>
            <a:r>
              <a:rPr lang="en-US" dirty="0">
                <a:solidFill>
                  <a:schemeClr val="bg1">
                    <a:lumMod val="50000"/>
                  </a:schemeClr>
                </a:solidFill>
                <a:latin typeface="Agency FB" panose="020B0503020202020204" pitchFamily="34" charset="0"/>
              </a:rPr>
              <a:t>In the following pages, we will show some of the recognitions that have been awarded to us over the years. Leaving some out should not be seen as a shortcoming on our part, but rather to avoid making the document excessively long.</a:t>
            </a:r>
            <a:endParaRPr lang="es-ES" dirty="0">
              <a:solidFill>
                <a:schemeClr val="bg1">
                  <a:lumMod val="50000"/>
                </a:schemeClr>
              </a:solidFill>
              <a:latin typeface="Agency FB" panose="020B0503020202020204" pitchFamily="34" charset="0"/>
            </a:endParaRPr>
          </a:p>
        </p:txBody>
      </p:sp>
      <p:sp>
        <p:nvSpPr>
          <p:cNvPr id="91" name="TextBox 208">
            <a:extLst>
              <a:ext uri="{FF2B5EF4-FFF2-40B4-BE49-F238E27FC236}">
                <a16:creationId xmlns:a16="http://schemas.microsoft.com/office/drawing/2014/main" id="{92936456-809C-EC9A-9162-A6AA48226DC8}"/>
              </a:ext>
            </a:extLst>
          </p:cNvPr>
          <p:cNvSpPr txBox="1"/>
          <p:nvPr/>
        </p:nvSpPr>
        <p:spPr>
          <a:xfrm>
            <a:off x="891139" y="257421"/>
            <a:ext cx="4533997" cy="461665"/>
          </a:xfrm>
          <a:prstGeom prst="rect">
            <a:avLst/>
          </a:prstGeom>
          <a:noFill/>
        </p:spPr>
        <p:txBody>
          <a:bodyPr wrap="square" rtlCol="0">
            <a:spAutoFit/>
          </a:bodyPr>
          <a:lstStyle/>
          <a:p>
            <a:r>
              <a:rPr lang="en-US" sz="2400" dirty="0" smtClean="0">
                <a:solidFill>
                  <a:srgbClr val="0070C0"/>
                </a:solidFill>
                <a:latin typeface="Agency FB" panose="020B0503020202020204" pitchFamily="34" charset="0"/>
                <a:ea typeface="Hand Of Sean" panose="02000500000000000000" pitchFamily="2" charset="-128"/>
              </a:rPr>
              <a:t>Recognitions and Achievements</a:t>
            </a:r>
            <a:endParaRPr lang="en-US" sz="2400" dirty="0">
              <a:solidFill>
                <a:srgbClr val="0070C0"/>
              </a:solidFill>
              <a:latin typeface="Agency FB" panose="020B0503020202020204" pitchFamily="34" charset="0"/>
              <a:ea typeface="Hand Of Sean" panose="02000500000000000000" pitchFamily="2" charset="-128"/>
            </a:endParaRPr>
          </a:p>
        </p:txBody>
      </p:sp>
      <p:pic>
        <p:nvPicPr>
          <p:cNvPr id="95" name="Imagen 94">
            <a:extLst>
              <a:ext uri="{FF2B5EF4-FFF2-40B4-BE49-F238E27FC236}">
                <a16:creationId xmlns:a16="http://schemas.microsoft.com/office/drawing/2014/main" id="{2BD26B31-B739-80D0-F7D7-8B16487DCF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60827" y="1272460"/>
            <a:ext cx="3423893" cy="4121919"/>
          </a:xfrm>
          <a:prstGeom prst="rect">
            <a:avLst/>
          </a:prstGeom>
          <a:ln>
            <a:solidFill>
              <a:schemeClr val="tx1">
                <a:lumMod val="50000"/>
                <a:lumOff val="50000"/>
              </a:schemeClr>
            </a:solidFill>
          </a:ln>
        </p:spPr>
      </p:pic>
      <p:pic>
        <p:nvPicPr>
          <p:cNvPr id="133" name="Imagen 132">
            <a:extLst>
              <a:ext uri="{FF2B5EF4-FFF2-40B4-BE49-F238E27FC236}">
                <a16:creationId xmlns:a16="http://schemas.microsoft.com/office/drawing/2014/main" id="{AF462CD6-DCF6-8EFB-1AB5-63C9A65CCE8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92995" y="2315302"/>
            <a:ext cx="3440906" cy="4121919"/>
          </a:xfrm>
          <a:prstGeom prst="rect">
            <a:avLst/>
          </a:prstGeom>
          <a:ln>
            <a:solidFill>
              <a:schemeClr val="tx1">
                <a:lumMod val="50000"/>
                <a:lumOff val="50000"/>
              </a:schemeClr>
            </a:solidFill>
          </a:ln>
          <a:effectLst/>
        </p:spPr>
      </p:pic>
      <p:pic>
        <p:nvPicPr>
          <p:cNvPr id="90" name="Imagen 89">
            <a:extLst>
              <a:ext uri="{FF2B5EF4-FFF2-40B4-BE49-F238E27FC236}">
                <a16:creationId xmlns:a16="http://schemas.microsoft.com/office/drawing/2014/main" id="{14D99AD4-72E5-9660-2F53-DBAC1BF34BEE}"/>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rot="5187668">
            <a:off x="10521966" y="1761959"/>
            <a:ext cx="798378" cy="955881"/>
          </a:xfrm>
          <a:prstGeom prst="rect">
            <a:avLst/>
          </a:prstGeom>
        </p:spPr>
      </p:pic>
      <p:pic>
        <p:nvPicPr>
          <p:cNvPr id="92" name="Imagen 91">
            <a:extLst>
              <a:ext uri="{FF2B5EF4-FFF2-40B4-BE49-F238E27FC236}">
                <a16:creationId xmlns:a16="http://schemas.microsoft.com/office/drawing/2014/main" id="{9FA232CE-849F-6B36-2CC3-F4846C8B28E6}"/>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rot="15395407">
            <a:off x="6323342" y="5003539"/>
            <a:ext cx="798378" cy="955881"/>
          </a:xfrm>
          <a:prstGeom prst="rect">
            <a:avLst/>
          </a:prstGeom>
        </p:spPr>
      </p:pic>
      <p:pic>
        <p:nvPicPr>
          <p:cNvPr id="131" name="Imagen 130">
            <a:extLst>
              <a:ext uri="{FF2B5EF4-FFF2-40B4-BE49-F238E27FC236}">
                <a16:creationId xmlns:a16="http://schemas.microsoft.com/office/drawing/2014/main" id="{48EBF284-FF1A-F7D9-DA2C-0039B945D433}"/>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rot="5187668">
            <a:off x="9415928" y="720517"/>
            <a:ext cx="798378" cy="955881"/>
          </a:xfrm>
          <a:prstGeom prst="rect">
            <a:avLst/>
          </a:prstGeom>
        </p:spPr>
      </p:pic>
      <p:pic>
        <p:nvPicPr>
          <p:cNvPr id="132" name="Imagen 131">
            <a:extLst>
              <a:ext uri="{FF2B5EF4-FFF2-40B4-BE49-F238E27FC236}">
                <a16:creationId xmlns:a16="http://schemas.microsoft.com/office/drawing/2014/main" id="{28A29F95-8A31-83B7-12F9-A128F348A649}"/>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rot="15395407">
            <a:off x="7321830" y="5880912"/>
            <a:ext cx="798378" cy="955881"/>
          </a:xfrm>
          <a:prstGeom prst="rect">
            <a:avLst/>
          </a:prstGeom>
        </p:spPr>
      </p:pic>
    </p:spTree>
    <p:extLst>
      <p:ext uri="{BB962C8B-B14F-4D97-AF65-F5344CB8AC3E}">
        <p14:creationId xmlns:p14="http://schemas.microsoft.com/office/powerpoint/2010/main" val="27602865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75" name="Rectangle 174">
            <a:extLst>
              <a:ext uri="{FF2B5EF4-FFF2-40B4-BE49-F238E27FC236}">
                <a16:creationId xmlns:a16="http://schemas.microsoft.com/office/drawing/2014/main" id="{BC45525F-CA64-4D1D-A75E-E6290B229999}"/>
              </a:ext>
            </a:extLst>
          </p:cNvPr>
          <p:cNvSpPr/>
          <p:nvPr/>
        </p:nvSpPr>
        <p:spPr>
          <a:xfrm flipH="1">
            <a:off x="351445" y="4039091"/>
            <a:ext cx="522204" cy="2657736"/>
          </a:xfrm>
          <a:prstGeom prst="rect">
            <a:avLst/>
          </a:prstGeom>
          <a:solidFill>
            <a:srgbClr val="FFCC00"/>
          </a:solidFill>
          <a:ln>
            <a:noFill/>
          </a:ln>
          <a:effectLst>
            <a:outerShdw blurRad="50800" dist="635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6" name="Freeform: Shape 175">
            <a:extLst>
              <a:ext uri="{FF2B5EF4-FFF2-40B4-BE49-F238E27FC236}">
                <a16:creationId xmlns:a16="http://schemas.microsoft.com/office/drawing/2014/main" id="{4CCDAA36-0014-487F-9FC8-FB18AD79A536}"/>
              </a:ext>
            </a:extLst>
          </p:cNvPr>
          <p:cNvSpPr/>
          <p:nvPr/>
        </p:nvSpPr>
        <p:spPr>
          <a:xfrm flipH="1">
            <a:off x="497946" y="89189"/>
            <a:ext cx="5395162" cy="6607323"/>
          </a:xfrm>
          <a:custGeom>
            <a:avLst/>
            <a:gdLst>
              <a:gd name="connsiteX0" fmla="*/ 0 w 5395162"/>
              <a:gd name="connsiteY0" fmla="*/ 0 h 6607323"/>
              <a:gd name="connsiteX1" fmla="*/ 5395162 w 5395162"/>
              <a:gd name="connsiteY1" fmla="*/ 0 h 6607323"/>
              <a:gd name="connsiteX2" fmla="*/ 5395162 w 5395162"/>
              <a:gd name="connsiteY2" fmla="*/ 3949902 h 6607323"/>
              <a:gd name="connsiteX3" fmla="*/ 5230980 w 5395162"/>
              <a:gd name="connsiteY3" fmla="*/ 3949902 h 6607323"/>
              <a:gd name="connsiteX4" fmla="*/ 5032614 w 5395162"/>
              <a:gd name="connsiteY4" fmla="*/ 4148268 h 6607323"/>
              <a:gd name="connsiteX5" fmla="*/ 5032614 w 5395162"/>
              <a:gd name="connsiteY5" fmla="*/ 6607209 h 6607323"/>
              <a:gd name="connsiteX6" fmla="*/ 5032625 w 5395162"/>
              <a:gd name="connsiteY6" fmla="*/ 6607323 h 6607323"/>
              <a:gd name="connsiteX7" fmla="*/ 0 w 5395162"/>
              <a:gd name="connsiteY7" fmla="*/ 6607323 h 660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5162" h="6607323">
                <a:moveTo>
                  <a:pt x="0" y="0"/>
                </a:moveTo>
                <a:lnTo>
                  <a:pt x="5395162" y="0"/>
                </a:lnTo>
                <a:lnTo>
                  <a:pt x="5395162" y="3949902"/>
                </a:lnTo>
                <a:lnTo>
                  <a:pt x="5230980" y="3949902"/>
                </a:lnTo>
                <a:cubicBezTo>
                  <a:pt x="5121425" y="3949902"/>
                  <a:pt x="5032614" y="4038713"/>
                  <a:pt x="5032614" y="4148268"/>
                </a:cubicBezTo>
                <a:lnTo>
                  <a:pt x="5032614" y="6607209"/>
                </a:lnTo>
                <a:lnTo>
                  <a:pt x="5032625" y="6607323"/>
                </a:lnTo>
                <a:lnTo>
                  <a:pt x="0" y="6607323"/>
                </a:lnTo>
                <a:close/>
              </a:path>
            </a:pathLst>
          </a:custGeom>
          <a:solidFill>
            <a:srgbClr val="FDFDFD"/>
          </a:solidFill>
          <a:ln>
            <a:noFill/>
          </a:ln>
          <a:effectLst>
            <a:outerShdw blurRad="50800" dist="762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TextBox 188">
            <a:extLst>
              <a:ext uri="{FF2B5EF4-FFF2-40B4-BE49-F238E27FC236}">
                <a16:creationId xmlns:a16="http://schemas.microsoft.com/office/drawing/2014/main" id="{028D77CE-26CC-48A3-92E2-0D112FD9E9FA}"/>
              </a:ext>
            </a:extLst>
          </p:cNvPr>
          <p:cNvSpPr txBox="1"/>
          <p:nvPr/>
        </p:nvSpPr>
        <p:spPr>
          <a:xfrm flipH="1">
            <a:off x="384315" y="5564999"/>
            <a:ext cx="461665" cy="1302505"/>
          </a:xfrm>
          <a:prstGeom prst="rect">
            <a:avLst/>
          </a:prstGeom>
          <a:noFill/>
        </p:spPr>
        <p:txBody>
          <a:bodyPr vert="vert270" wrap="square" rtlCol="0">
            <a:spAutoFit/>
          </a:bodyPr>
          <a:lstStyle/>
          <a:p>
            <a:pPr algn="ctr"/>
            <a:r>
              <a:rPr lang="en-US" b="1" dirty="0">
                <a:solidFill>
                  <a:schemeClr val="bg1"/>
                </a:solidFill>
              </a:rPr>
              <a:t>PAGE 46</a:t>
            </a:r>
          </a:p>
        </p:txBody>
      </p:sp>
      <p:grpSp>
        <p:nvGrpSpPr>
          <p:cNvPr id="2" name="Grupo 1">
            <a:extLst>
              <a:ext uri="{FF2B5EF4-FFF2-40B4-BE49-F238E27FC236}">
                <a16:creationId xmlns:a16="http://schemas.microsoft.com/office/drawing/2014/main" id="{93EB94D9-C88B-E761-1CD4-5393F4A4D1CC}"/>
              </a:ext>
            </a:extLst>
          </p:cNvPr>
          <p:cNvGrpSpPr/>
          <p:nvPr/>
        </p:nvGrpSpPr>
        <p:grpSpPr>
          <a:xfrm>
            <a:off x="5604611" y="35855"/>
            <a:ext cx="696443" cy="6536948"/>
            <a:chOff x="5604611" y="35855"/>
            <a:chExt cx="696443" cy="6536948"/>
          </a:xfrm>
        </p:grpSpPr>
        <p:sp>
          <p:nvSpPr>
            <p:cNvPr id="6" name="Rectangle 66">
              <a:extLst>
                <a:ext uri="{FF2B5EF4-FFF2-40B4-BE49-F238E27FC236}">
                  <a16:creationId xmlns:a16="http://schemas.microsoft.com/office/drawing/2014/main" id="{1464BB12-38F0-FE97-DA9B-B226A841CA33}"/>
                </a:ext>
              </a:extLst>
            </p:cNvPr>
            <p:cNvSpPr/>
            <p:nvPr/>
          </p:nvSpPr>
          <p:spPr>
            <a:xfrm>
              <a:off x="5635694" y="20253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7">
              <a:extLst>
                <a:ext uri="{FF2B5EF4-FFF2-40B4-BE49-F238E27FC236}">
                  <a16:creationId xmlns:a16="http://schemas.microsoft.com/office/drawing/2014/main" id="{CFC69A05-3954-4ED6-A66E-9BB2973A0135}"/>
                </a:ext>
              </a:extLst>
            </p:cNvPr>
            <p:cNvSpPr/>
            <p:nvPr/>
          </p:nvSpPr>
          <p:spPr>
            <a:xfrm>
              <a:off x="5632035" y="503041"/>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68">
              <a:extLst>
                <a:ext uri="{FF2B5EF4-FFF2-40B4-BE49-F238E27FC236}">
                  <a16:creationId xmlns:a16="http://schemas.microsoft.com/office/drawing/2014/main" id="{8957FAA1-21DC-F0FE-0071-C8DAE6D93526}"/>
                </a:ext>
              </a:extLst>
            </p:cNvPr>
            <p:cNvSpPr/>
            <p:nvPr/>
          </p:nvSpPr>
          <p:spPr>
            <a:xfrm>
              <a:off x="5635694" y="81748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ectangle 69">
              <a:extLst>
                <a:ext uri="{FF2B5EF4-FFF2-40B4-BE49-F238E27FC236}">
                  <a16:creationId xmlns:a16="http://schemas.microsoft.com/office/drawing/2014/main" id="{5201B205-F4F2-457A-FEC8-662AE58586CB}"/>
                </a:ext>
              </a:extLst>
            </p:cNvPr>
            <p:cNvSpPr/>
            <p:nvPr/>
          </p:nvSpPr>
          <p:spPr>
            <a:xfrm>
              <a:off x="5636493" y="1123923"/>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70">
              <a:extLst>
                <a:ext uri="{FF2B5EF4-FFF2-40B4-BE49-F238E27FC236}">
                  <a16:creationId xmlns:a16="http://schemas.microsoft.com/office/drawing/2014/main" id="{6658DB7F-9C88-66F5-9C5C-52F2AEE9C86F}"/>
                </a:ext>
              </a:extLst>
            </p:cNvPr>
            <p:cNvSpPr/>
            <p:nvPr/>
          </p:nvSpPr>
          <p:spPr>
            <a:xfrm>
              <a:off x="5633303" y="144082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Rectangle 71">
              <a:extLst>
                <a:ext uri="{FF2B5EF4-FFF2-40B4-BE49-F238E27FC236}">
                  <a16:creationId xmlns:a16="http://schemas.microsoft.com/office/drawing/2014/main" id="{8C8444E3-B3A8-0503-12CC-953EBB196B2D}"/>
                </a:ext>
              </a:extLst>
            </p:cNvPr>
            <p:cNvSpPr/>
            <p:nvPr/>
          </p:nvSpPr>
          <p:spPr>
            <a:xfrm>
              <a:off x="5641689" y="174238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Rectangle 72">
              <a:extLst>
                <a:ext uri="{FF2B5EF4-FFF2-40B4-BE49-F238E27FC236}">
                  <a16:creationId xmlns:a16="http://schemas.microsoft.com/office/drawing/2014/main" id="{C222E307-D809-4AC7-1B7B-A8AA4410D755}"/>
                </a:ext>
              </a:extLst>
            </p:cNvPr>
            <p:cNvSpPr/>
            <p:nvPr/>
          </p:nvSpPr>
          <p:spPr>
            <a:xfrm>
              <a:off x="5626130" y="2064953"/>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Rectangle 73">
              <a:extLst>
                <a:ext uri="{FF2B5EF4-FFF2-40B4-BE49-F238E27FC236}">
                  <a16:creationId xmlns:a16="http://schemas.microsoft.com/office/drawing/2014/main" id="{B0512969-75A9-D837-50F7-463CBED15BB1}"/>
                </a:ext>
              </a:extLst>
            </p:cNvPr>
            <p:cNvSpPr/>
            <p:nvPr/>
          </p:nvSpPr>
          <p:spPr>
            <a:xfrm>
              <a:off x="5626130" y="2372116"/>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Rectangle 74">
              <a:extLst>
                <a:ext uri="{FF2B5EF4-FFF2-40B4-BE49-F238E27FC236}">
                  <a16:creationId xmlns:a16="http://schemas.microsoft.com/office/drawing/2014/main" id="{D64EC6BE-0228-D186-9100-B9D18E1164F0}"/>
                </a:ext>
              </a:extLst>
            </p:cNvPr>
            <p:cNvSpPr/>
            <p:nvPr/>
          </p:nvSpPr>
          <p:spPr>
            <a:xfrm>
              <a:off x="5633303" y="268452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ectangle 75">
              <a:extLst>
                <a:ext uri="{FF2B5EF4-FFF2-40B4-BE49-F238E27FC236}">
                  <a16:creationId xmlns:a16="http://schemas.microsoft.com/office/drawing/2014/main" id="{89B33D86-2689-902B-8A6D-B868ED44B007}"/>
                </a:ext>
              </a:extLst>
            </p:cNvPr>
            <p:cNvSpPr/>
            <p:nvPr/>
          </p:nvSpPr>
          <p:spPr>
            <a:xfrm>
              <a:off x="5633303" y="2985986"/>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Rectangle 76">
              <a:extLst>
                <a:ext uri="{FF2B5EF4-FFF2-40B4-BE49-F238E27FC236}">
                  <a16:creationId xmlns:a16="http://schemas.microsoft.com/office/drawing/2014/main" id="{A45291A4-CE1B-C92C-85EF-E5FB6A718C77}"/>
                </a:ext>
              </a:extLst>
            </p:cNvPr>
            <p:cNvSpPr/>
            <p:nvPr/>
          </p:nvSpPr>
          <p:spPr>
            <a:xfrm>
              <a:off x="5626130" y="330818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137">
              <a:extLst>
                <a:ext uri="{FF2B5EF4-FFF2-40B4-BE49-F238E27FC236}">
                  <a16:creationId xmlns:a16="http://schemas.microsoft.com/office/drawing/2014/main" id="{8990911C-ABF1-1C93-6003-9815C1EBD7DB}"/>
                </a:ext>
              </a:extLst>
            </p:cNvPr>
            <p:cNvSpPr/>
            <p:nvPr/>
          </p:nvSpPr>
          <p:spPr>
            <a:xfrm>
              <a:off x="5618957" y="361510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Rectangle 138">
              <a:extLst>
                <a:ext uri="{FF2B5EF4-FFF2-40B4-BE49-F238E27FC236}">
                  <a16:creationId xmlns:a16="http://schemas.microsoft.com/office/drawing/2014/main" id="{5583C701-0F82-AAA4-D2CF-5265B4A6F825}"/>
                </a:ext>
              </a:extLst>
            </p:cNvPr>
            <p:cNvSpPr/>
            <p:nvPr/>
          </p:nvSpPr>
          <p:spPr>
            <a:xfrm>
              <a:off x="5604611" y="392724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Rectangle 139">
              <a:extLst>
                <a:ext uri="{FF2B5EF4-FFF2-40B4-BE49-F238E27FC236}">
                  <a16:creationId xmlns:a16="http://schemas.microsoft.com/office/drawing/2014/main" id="{EBDFE824-C29B-C069-5001-A6DCD2E12749}"/>
                </a:ext>
              </a:extLst>
            </p:cNvPr>
            <p:cNvSpPr/>
            <p:nvPr/>
          </p:nvSpPr>
          <p:spPr>
            <a:xfrm>
              <a:off x="5611784" y="4239143"/>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140">
              <a:extLst>
                <a:ext uri="{FF2B5EF4-FFF2-40B4-BE49-F238E27FC236}">
                  <a16:creationId xmlns:a16="http://schemas.microsoft.com/office/drawing/2014/main" id="{1C57F96A-2CB1-D00D-8AD6-4B377C30175C}"/>
                </a:ext>
              </a:extLst>
            </p:cNvPr>
            <p:cNvSpPr/>
            <p:nvPr/>
          </p:nvSpPr>
          <p:spPr>
            <a:xfrm>
              <a:off x="5604611" y="4546182"/>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Rectangle 141">
              <a:extLst>
                <a:ext uri="{FF2B5EF4-FFF2-40B4-BE49-F238E27FC236}">
                  <a16:creationId xmlns:a16="http://schemas.microsoft.com/office/drawing/2014/main" id="{E7A3CCA6-0DEB-E24B-B391-3F341A2A5B15}"/>
                </a:ext>
              </a:extLst>
            </p:cNvPr>
            <p:cNvSpPr/>
            <p:nvPr/>
          </p:nvSpPr>
          <p:spPr>
            <a:xfrm>
              <a:off x="5609779" y="485746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142">
              <a:extLst>
                <a:ext uri="{FF2B5EF4-FFF2-40B4-BE49-F238E27FC236}">
                  <a16:creationId xmlns:a16="http://schemas.microsoft.com/office/drawing/2014/main" id="{9219D541-DEF0-2B0D-C587-DB5E79F0AD96}"/>
                </a:ext>
              </a:extLst>
            </p:cNvPr>
            <p:cNvSpPr/>
            <p:nvPr/>
          </p:nvSpPr>
          <p:spPr>
            <a:xfrm>
              <a:off x="5618957" y="517189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143">
              <a:extLst>
                <a:ext uri="{FF2B5EF4-FFF2-40B4-BE49-F238E27FC236}">
                  <a16:creationId xmlns:a16="http://schemas.microsoft.com/office/drawing/2014/main" id="{2661E601-8A6B-3BAC-2844-32DA3B22C15A}"/>
                </a:ext>
              </a:extLst>
            </p:cNvPr>
            <p:cNvSpPr/>
            <p:nvPr/>
          </p:nvSpPr>
          <p:spPr>
            <a:xfrm>
              <a:off x="5611784" y="550314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144">
              <a:extLst>
                <a:ext uri="{FF2B5EF4-FFF2-40B4-BE49-F238E27FC236}">
                  <a16:creationId xmlns:a16="http://schemas.microsoft.com/office/drawing/2014/main" id="{6808798C-02D6-F26C-3032-34ADF1845630}"/>
                </a:ext>
              </a:extLst>
            </p:cNvPr>
            <p:cNvSpPr/>
            <p:nvPr/>
          </p:nvSpPr>
          <p:spPr>
            <a:xfrm>
              <a:off x="5604611" y="5797854"/>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145">
              <a:extLst>
                <a:ext uri="{FF2B5EF4-FFF2-40B4-BE49-F238E27FC236}">
                  <a16:creationId xmlns:a16="http://schemas.microsoft.com/office/drawing/2014/main" id="{35DBD87D-9BDC-E32F-C17B-260C386522D0}"/>
                </a:ext>
              </a:extLst>
            </p:cNvPr>
            <p:cNvSpPr/>
            <p:nvPr/>
          </p:nvSpPr>
          <p:spPr>
            <a:xfrm>
              <a:off x="5604611" y="609721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146">
              <a:extLst>
                <a:ext uri="{FF2B5EF4-FFF2-40B4-BE49-F238E27FC236}">
                  <a16:creationId xmlns:a16="http://schemas.microsoft.com/office/drawing/2014/main" id="{230F61D2-6BA2-792E-DAFB-4404ECBE1AF9}"/>
                </a:ext>
              </a:extLst>
            </p:cNvPr>
            <p:cNvSpPr/>
            <p:nvPr/>
          </p:nvSpPr>
          <p:spPr>
            <a:xfrm>
              <a:off x="5611784" y="6412576"/>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0" name="Grupo 29">
              <a:extLst>
                <a:ext uri="{FF2B5EF4-FFF2-40B4-BE49-F238E27FC236}">
                  <a16:creationId xmlns:a16="http://schemas.microsoft.com/office/drawing/2014/main" id="{E527E42D-B512-C4AC-C608-D5F242CA2471}"/>
                </a:ext>
              </a:extLst>
            </p:cNvPr>
            <p:cNvGrpSpPr/>
            <p:nvPr/>
          </p:nvGrpSpPr>
          <p:grpSpPr>
            <a:xfrm>
              <a:off x="5662790" y="35855"/>
              <a:ext cx="638264" cy="6536948"/>
              <a:chOff x="341740" y="35855"/>
              <a:chExt cx="638264" cy="6536948"/>
            </a:xfrm>
          </p:grpSpPr>
          <p:pic>
            <p:nvPicPr>
              <p:cNvPr id="31" name="Imagen 30">
                <a:extLst>
                  <a:ext uri="{FF2B5EF4-FFF2-40B4-BE49-F238E27FC236}">
                    <a16:creationId xmlns:a16="http://schemas.microsoft.com/office/drawing/2014/main" id="{EBD7F552-14F5-8F9F-B106-DA7D1E88FA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5855"/>
                <a:ext cx="638264" cy="352474"/>
              </a:xfrm>
              <a:prstGeom prst="rect">
                <a:avLst/>
              </a:prstGeom>
            </p:spPr>
          </p:pic>
          <p:pic>
            <p:nvPicPr>
              <p:cNvPr id="64" name="Imagen 63">
                <a:extLst>
                  <a:ext uri="{FF2B5EF4-FFF2-40B4-BE49-F238E27FC236}">
                    <a16:creationId xmlns:a16="http://schemas.microsoft.com/office/drawing/2014/main" id="{4F2CAEDE-D44B-B72D-885A-CB6A84473D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45079"/>
                <a:ext cx="638264" cy="352474"/>
              </a:xfrm>
              <a:prstGeom prst="rect">
                <a:avLst/>
              </a:prstGeom>
            </p:spPr>
          </p:pic>
          <p:pic>
            <p:nvPicPr>
              <p:cNvPr id="65" name="Imagen 64">
                <a:extLst>
                  <a:ext uri="{FF2B5EF4-FFF2-40B4-BE49-F238E27FC236}">
                    <a16:creationId xmlns:a16="http://schemas.microsoft.com/office/drawing/2014/main" id="{C9BA5729-DE73-DFF0-0FB0-7B98E63EC5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654303"/>
                <a:ext cx="638264" cy="352474"/>
              </a:xfrm>
              <a:prstGeom prst="rect">
                <a:avLst/>
              </a:prstGeom>
            </p:spPr>
          </p:pic>
          <p:pic>
            <p:nvPicPr>
              <p:cNvPr id="148" name="Imagen 147">
                <a:extLst>
                  <a:ext uri="{FF2B5EF4-FFF2-40B4-BE49-F238E27FC236}">
                    <a16:creationId xmlns:a16="http://schemas.microsoft.com/office/drawing/2014/main" id="{10099A7E-5EC0-25EE-CDDE-64061C0554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963527"/>
                <a:ext cx="638264" cy="352474"/>
              </a:xfrm>
              <a:prstGeom prst="rect">
                <a:avLst/>
              </a:prstGeom>
            </p:spPr>
          </p:pic>
          <p:pic>
            <p:nvPicPr>
              <p:cNvPr id="149" name="Imagen 148">
                <a:extLst>
                  <a:ext uri="{FF2B5EF4-FFF2-40B4-BE49-F238E27FC236}">
                    <a16:creationId xmlns:a16="http://schemas.microsoft.com/office/drawing/2014/main" id="{B42BCA0C-A938-66CA-1121-398DF510AC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1272751"/>
                <a:ext cx="638264" cy="352474"/>
              </a:xfrm>
              <a:prstGeom prst="rect">
                <a:avLst/>
              </a:prstGeom>
            </p:spPr>
          </p:pic>
          <p:pic>
            <p:nvPicPr>
              <p:cNvPr id="150" name="Imagen 149">
                <a:extLst>
                  <a:ext uri="{FF2B5EF4-FFF2-40B4-BE49-F238E27FC236}">
                    <a16:creationId xmlns:a16="http://schemas.microsoft.com/office/drawing/2014/main" id="{656FA130-2677-CA33-11B1-0E3429CFAC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1581975"/>
                <a:ext cx="638264" cy="352474"/>
              </a:xfrm>
              <a:prstGeom prst="rect">
                <a:avLst/>
              </a:prstGeom>
            </p:spPr>
          </p:pic>
          <p:pic>
            <p:nvPicPr>
              <p:cNvPr id="151" name="Imagen 150">
                <a:extLst>
                  <a:ext uri="{FF2B5EF4-FFF2-40B4-BE49-F238E27FC236}">
                    <a16:creationId xmlns:a16="http://schemas.microsoft.com/office/drawing/2014/main" id="{25282222-1778-0F1F-FC58-6D7ABD6706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1891199"/>
                <a:ext cx="638264" cy="352474"/>
              </a:xfrm>
              <a:prstGeom prst="rect">
                <a:avLst/>
              </a:prstGeom>
            </p:spPr>
          </p:pic>
          <p:pic>
            <p:nvPicPr>
              <p:cNvPr id="152" name="Imagen 151">
                <a:extLst>
                  <a:ext uri="{FF2B5EF4-FFF2-40B4-BE49-F238E27FC236}">
                    <a16:creationId xmlns:a16="http://schemas.microsoft.com/office/drawing/2014/main" id="{E78971FC-28A2-E437-0DF8-6479F715CE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2200423"/>
                <a:ext cx="638264" cy="352474"/>
              </a:xfrm>
              <a:prstGeom prst="rect">
                <a:avLst/>
              </a:prstGeom>
            </p:spPr>
          </p:pic>
          <p:pic>
            <p:nvPicPr>
              <p:cNvPr id="153" name="Imagen 152">
                <a:extLst>
                  <a:ext uri="{FF2B5EF4-FFF2-40B4-BE49-F238E27FC236}">
                    <a16:creationId xmlns:a16="http://schemas.microsoft.com/office/drawing/2014/main" id="{CFCDFD4E-6A61-DABD-271B-7E4AF7F160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2509647"/>
                <a:ext cx="638264" cy="352474"/>
              </a:xfrm>
              <a:prstGeom prst="rect">
                <a:avLst/>
              </a:prstGeom>
            </p:spPr>
          </p:pic>
          <p:pic>
            <p:nvPicPr>
              <p:cNvPr id="154" name="Imagen 153">
                <a:extLst>
                  <a:ext uri="{FF2B5EF4-FFF2-40B4-BE49-F238E27FC236}">
                    <a16:creationId xmlns:a16="http://schemas.microsoft.com/office/drawing/2014/main" id="{D37364F3-AC94-A8A0-9740-3918EFAB7D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2818871"/>
                <a:ext cx="638264" cy="352474"/>
              </a:xfrm>
              <a:prstGeom prst="rect">
                <a:avLst/>
              </a:prstGeom>
            </p:spPr>
          </p:pic>
          <p:pic>
            <p:nvPicPr>
              <p:cNvPr id="155" name="Imagen 154">
                <a:extLst>
                  <a:ext uri="{FF2B5EF4-FFF2-40B4-BE49-F238E27FC236}">
                    <a16:creationId xmlns:a16="http://schemas.microsoft.com/office/drawing/2014/main" id="{777BDB7C-047C-D865-2DB5-FC40613D77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128095"/>
                <a:ext cx="638264" cy="352474"/>
              </a:xfrm>
              <a:prstGeom prst="rect">
                <a:avLst/>
              </a:prstGeom>
            </p:spPr>
          </p:pic>
          <p:pic>
            <p:nvPicPr>
              <p:cNvPr id="156" name="Imagen 155">
                <a:extLst>
                  <a:ext uri="{FF2B5EF4-FFF2-40B4-BE49-F238E27FC236}">
                    <a16:creationId xmlns:a16="http://schemas.microsoft.com/office/drawing/2014/main" id="{72686E63-E60F-5697-F0B3-053568F33F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437319"/>
                <a:ext cx="638264" cy="352474"/>
              </a:xfrm>
              <a:prstGeom prst="rect">
                <a:avLst/>
              </a:prstGeom>
            </p:spPr>
          </p:pic>
          <p:pic>
            <p:nvPicPr>
              <p:cNvPr id="157" name="Imagen 156">
                <a:extLst>
                  <a:ext uri="{FF2B5EF4-FFF2-40B4-BE49-F238E27FC236}">
                    <a16:creationId xmlns:a16="http://schemas.microsoft.com/office/drawing/2014/main" id="{D8F21861-5913-76EA-FDDE-2F3F35A6A8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746543"/>
                <a:ext cx="638264" cy="352474"/>
              </a:xfrm>
              <a:prstGeom prst="rect">
                <a:avLst/>
              </a:prstGeom>
            </p:spPr>
          </p:pic>
          <p:pic>
            <p:nvPicPr>
              <p:cNvPr id="158" name="Imagen 157">
                <a:extLst>
                  <a:ext uri="{FF2B5EF4-FFF2-40B4-BE49-F238E27FC236}">
                    <a16:creationId xmlns:a16="http://schemas.microsoft.com/office/drawing/2014/main" id="{9052770A-5079-F7CB-EB1A-A0D303584E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055767"/>
                <a:ext cx="638264" cy="352474"/>
              </a:xfrm>
              <a:prstGeom prst="rect">
                <a:avLst/>
              </a:prstGeom>
            </p:spPr>
          </p:pic>
          <p:pic>
            <p:nvPicPr>
              <p:cNvPr id="159" name="Imagen 158">
                <a:extLst>
                  <a:ext uri="{FF2B5EF4-FFF2-40B4-BE49-F238E27FC236}">
                    <a16:creationId xmlns:a16="http://schemas.microsoft.com/office/drawing/2014/main" id="{F0C0AC57-ACE5-E9D1-48D7-7259CA4E1C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364991"/>
                <a:ext cx="638264" cy="352474"/>
              </a:xfrm>
              <a:prstGeom prst="rect">
                <a:avLst/>
              </a:prstGeom>
            </p:spPr>
          </p:pic>
          <p:pic>
            <p:nvPicPr>
              <p:cNvPr id="160" name="Imagen 159">
                <a:extLst>
                  <a:ext uri="{FF2B5EF4-FFF2-40B4-BE49-F238E27FC236}">
                    <a16:creationId xmlns:a16="http://schemas.microsoft.com/office/drawing/2014/main" id="{923A9C77-3F20-9541-9797-9E6C572C78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674215"/>
                <a:ext cx="638264" cy="352474"/>
              </a:xfrm>
              <a:prstGeom prst="rect">
                <a:avLst/>
              </a:prstGeom>
            </p:spPr>
          </p:pic>
          <p:pic>
            <p:nvPicPr>
              <p:cNvPr id="161" name="Imagen 160">
                <a:extLst>
                  <a:ext uri="{FF2B5EF4-FFF2-40B4-BE49-F238E27FC236}">
                    <a16:creationId xmlns:a16="http://schemas.microsoft.com/office/drawing/2014/main" id="{0BB76766-CF4F-0755-625C-D278133686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983439"/>
                <a:ext cx="638264" cy="352474"/>
              </a:xfrm>
              <a:prstGeom prst="rect">
                <a:avLst/>
              </a:prstGeom>
            </p:spPr>
          </p:pic>
          <p:pic>
            <p:nvPicPr>
              <p:cNvPr id="162" name="Imagen 161">
                <a:extLst>
                  <a:ext uri="{FF2B5EF4-FFF2-40B4-BE49-F238E27FC236}">
                    <a16:creationId xmlns:a16="http://schemas.microsoft.com/office/drawing/2014/main" id="{9F2E92C7-7C74-552F-1782-E319827E39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5292663"/>
                <a:ext cx="638264" cy="352474"/>
              </a:xfrm>
              <a:prstGeom prst="rect">
                <a:avLst/>
              </a:prstGeom>
            </p:spPr>
          </p:pic>
          <p:pic>
            <p:nvPicPr>
              <p:cNvPr id="163" name="Imagen 162">
                <a:extLst>
                  <a:ext uri="{FF2B5EF4-FFF2-40B4-BE49-F238E27FC236}">
                    <a16:creationId xmlns:a16="http://schemas.microsoft.com/office/drawing/2014/main" id="{5BC08BA2-93A5-33E1-B20E-CF168A9720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5601887"/>
                <a:ext cx="638264" cy="352474"/>
              </a:xfrm>
              <a:prstGeom prst="rect">
                <a:avLst/>
              </a:prstGeom>
            </p:spPr>
          </p:pic>
          <p:pic>
            <p:nvPicPr>
              <p:cNvPr id="164" name="Imagen 163">
                <a:extLst>
                  <a:ext uri="{FF2B5EF4-FFF2-40B4-BE49-F238E27FC236}">
                    <a16:creationId xmlns:a16="http://schemas.microsoft.com/office/drawing/2014/main" id="{C945FE9E-2CAC-74B6-A0CD-17EBA20A16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5911111"/>
                <a:ext cx="638264" cy="352474"/>
              </a:xfrm>
              <a:prstGeom prst="rect">
                <a:avLst/>
              </a:prstGeom>
            </p:spPr>
          </p:pic>
          <p:pic>
            <p:nvPicPr>
              <p:cNvPr id="165" name="Imagen 164">
                <a:extLst>
                  <a:ext uri="{FF2B5EF4-FFF2-40B4-BE49-F238E27FC236}">
                    <a16:creationId xmlns:a16="http://schemas.microsoft.com/office/drawing/2014/main" id="{6CA621E0-8D08-60AC-2E5E-468EDDA44D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6220329"/>
                <a:ext cx="638264" cy="352474"/>
              </a:xfrm>
              <a:prstGeom prst="rect">
                <a:avLst/>
              </a:prstGeom>
            </p:spPr>
          </p:pic>
        </p:grpSp>
      </p:grpSp>
      <p:grpSp>
        <p:nvGrpSpPr>
          <p:cNvPr id="128" name="Grupo 127">
            <a:extLst>
              <a:ext uri="{FF2B5EF4-FFF2-40B4-BE49-F238E27FC236}">
                <a16:creationId xmlns:a16="http://schemas.microsoft.com/office/drawing/2014/main" id="{9495F584-BB7B-649F-5BA0-30E80D78E82E}"/>
              </a:ext>
            </a:extLst>
          </p:cNvPr>
          <p:cNvGrpSpPr/>
          <p:nvPr/>
        </p:nvGrpSpPr>
        <p:grpSpPr>
          <a:xfrm>
            <a:off x="6205786" y="119550"/>
            <a:ext cx="5541663" cy="6778315"/>
            <a:chOff x="6205786" y="119550"/>
            <a:chExt cx="5541663" cy="6778315"/>
          </a:xfrm>
        </p:grpSpPr>
        <p:sp>
          <p:nvSpPr>
            <p:cNvPr id="129" name="Rectangle 17">
              <a:extLst>
                <a:ext uri="{FF2B5EF4-FFF2-40B4-BE49-F238E27FC236}">
                  <a16:creationId xmlns:a16="http://schemas.microsoft.com/office/drawing/2014/main" id="{3EF553BB-2B46-2186-6232-5A2B2B1E0BDC}"/>
                </a:ext>
              </a:extLst>
            </p:cNvPr>
            <p:cNvSpPr/>
            <p:nvPr/>
          </p:nvSpPr>
          <p:spPr>
            <a:xfrm>
              <a:off x="11225245" y="4069452"/>
              <a:ext cx="522204" cy="2657736"/>
            </a:xfrm>
            <a:prstGeom prst="rect">
              <a:avLst/>
            </a:prstGeom>
            <a:solidFill>
              <a:srgbClr val="FFC000"/>
            </a:solidFill>
            <a:ln>
              <a:no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0" name="Freeform: Shape 158">
              <a:extLst>
                <a:ext uri="{FF2B5EF4-FFF2-40B4-BE49-F238E27FC236}">
                  <a16:creationId xmlns:a16="http://schemas.microsoft.com/office/drawing/2014/main" id="{157C1F4D-2547-CE8D-7B41-3E580F36988C}"/>
                </a:ext>
              </a:extLst>
            </p:cNvPr>
            <p:cNvSpPr/>
            <p:nvPr/>
          </p:nvSpPr>
          <p:spPr>
            <a:xfrm>
              <a:off x="6205786" y="119550"/>
              <a:ext cx="5395162" cy="6607323"/>
            </a:xfrm>
            <a:custGeom>
              <a:avLst/>
              <a:gdLst>
                <a:gd name="connsiteX0" fmla="*/ 0 w 5395162"/>
                <a:gd name="connsiteY0" fmla="*/ 0 h 6607323"/>
                <a:gd name="connsiteX1" fmla="*/ 5395162 w 5395162"/>
                <a:gd name="connsiteY1" fmla="*/ 0 h 6607323"/>
                <a:gd name="connsiteX2" fmla="*/ 5395162 w 5395162"/>
                <a:gd name="connsiteY2" fmla="*/ 3949902 h 6607323"/>
                <a:gd name="connsiteX3" fmla="*/ 5230980 w 5395162"/>
                <a:gd name="connsiteY3" fmla="*/ 3949902 h 6607323"/>
                <a:gd name="connsiteX4" fmla="*/ 5032614 w 5395162"/>
                <a:gd name="connsiteY4" fmla="*/ 4148268 h 6607323"/>
                <a:gd name="connsiteX5" fmla="*/ 5032614 w 5395162"/>
                <a:gd name="connsiteY5" fmla="*/ 6607209 h 6607323"/>
                <a:gd name="connsiteX6" fmla="*/ 5032625 w 5395162"/>
                <a:gd name="connsiteY6" fmla="*/ 6607323 h 6607323"/>
                <a:gd name="connsiteX7" fmla="*/ 0 w 5395162"/>
                <a:gd name="connsiteY7" fmla="*/ 6607323 h 660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5162" h="6607323">
                  <a:moveTo>
                    <a:pt x="0" y="0"/>
                  </a:moveTo>
                  <a:lnTo>
                    <a:pt x="5395162" y="0"/>
                  </a:lnTo>
                  <a:lnTo>
                    <a:pt x="5395162" y="3949902"/>
                  </a:lnTo>
                  <a:lnTo>
                    <a:pt x="5230980" y="3949902"/>
                  </a:lnTo>
                  <a:cubicBezTo>
                    <a:pt x="5121425" y="3949902"/>
                    <a:pt x="5032614" y="4038713"/>
                    <a:pt x="5032614" y="4148268"/>
                  </a:cubicBezTo>
                  <a:lnTo>
                    <a:pt x="5032614" y="6607209"/>
                  </a:lnTo>
                  <a:lnTo>
                    <a:pt x="5032625" y="6607323"/>
                  </a:lnTo>
                  <a:lnTo>
                    <a:pt x="0" y="6607323"/>
                  </a:lnTo>
                  <a:close/>
                </a:path>
              </a:pathLst>
            </a:custGeom>
            <a:solidFill>
              <a:srgbClr val="FDFDFD"/>
            </a:solidFill>
            <a:ln>
              <a:no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TextBox 18">
              <a:extLst>
                <a:ext uri="{FF2B5EF4-FFF2-40B4-BE49-F238E27FC236}">
                  <a16:creationId xmlns:a16="http://schemas.microsoft.com/office/drawing/2014/main" id="{7FD036EC-FDFB-7D4F-F7B9-2BE8F4E20606}"/>
                </a:ext>
              </a:extLst>
            </p:cNvPr>
            <p:cNvSpPr txBox="1"/>
            <p:nvPr/>
          </p:nvSpPr>
          <p:spPr>
            <a:xfrm>
              <a:off x="11252914" y="5595360"/>
              <a:ext cx="461665" cy="1302505"/>
            </a:xfrm>
            <a:prstGeom prst="rect">
              <a:avLst/>
            </a:prstGeom>
            <a:noFill/>
          </p:spPr>
          <p:txBody>
            <a:bodyPr vert="vert270" wrap="square" rtlCol="0">
              <a:spAutoFit/>
            </a:bodyPr>
            <a:lstStyle/>
            <a:p>
              <a:pPr algn="ctr"/>
              <a:r>
                <a:rPr lang="en-US" b="1" dirty="0">
                  <a:solidFill>
                    <a:schemeClr val="bg1"/>
                  </a:solidFill>
                </a:rPr>
                <a:t>PAGE 47</a:t>
              </a:r>
            </a:p>
          </p:txBody>
        </p:sp>
      </p:grpSp>
      <p:grpSp>
        <p:nvGrpSpPr>
          <p:cNvPr id="3" name="Grupo 2">
            <a:extLst>
              <a:ext uri="{FF2B5EF4-FFF2-40B4-BE49-F238E27FC236}">
                <a16:creationId xmlns:a16="http://schemas.microsoft.com/office/drawing/2014/main" id="{477BA4B3-7331-AE27-1203-BE896DEFBF09}"/>
              </a:ext>
            </a:extLst>
          </p:cNvPr>
          <p:cNvGrpSpPr/>
          <p:nvPr/>
        </p:nvGrpSpPr>
        <p:grpSpPr>
          <a:xfrm>
            <a:off x="589221" y="1142862"/>
            <a:ext cx="5428034" cy="5353931"/>
            <a:chOff x="6172914" y="1142862"/>
            <a:chExt cx="5428034" cy="5353931"/>
          </a:xfrm>
        </p:grpSpPr>
        <p:cxnSp>
          <p:nvCxnSpPr>
            <p:cNvPr id="4" name="Straight Connector 6">
              <a:extLst>
                <a:ext uri="{FF2B5EF4-FFF2-40B4-BE49-F238E27FC236}">
                  <a16:creationId xmlns:a16="http://schemas.microsoft.com/office/drawing/2014/main" id="{9FF616DF-C78C-45AE-34DD-7C84F3FA393E}"/>
                </a:ext>
              </a:extLst>
            </p:cNvPr>
            <p:cNvCxnSpPr>
              <a:cxnSpLocks/>
            </p:cNvCxnSpPr>
            <p:nvPr/>
          </p:nvCxnSpPr>
          <p:spPr>
            <a:xfrm>
              <a:off x="6172914" y="1142862"/>
              <a:ext cx="5428034"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5" name="Straight Connector 147">
              <a:extLst>
                <a:ext uri="{FF2B5EF4-FFF2-40B4-BE49-F238E27FC236}">
                  <a16:creationId xmlns:a16="http://schemas.microsoft.com/office/drawing/2014/main" id="{4758F3A5-66C0-2B65-AE56-884CAAF9E8FA}"/>
                </a:ext>
              </a:extLst>
            </p:cNvPr>
            <p:cNvCxnSpPr>
              <a:cxnSpLocks/>
            </p:cNvCxnSpPr>
            <p:nvPr/>
          </p:nvCxnSpPr>
          <p:spPr>
            <a:xfrm>
              <a:off x="6172914" y="1554703"/>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 name="Straight Connector 148">
              <a:extLst>
                <a:ext uri="{FF2B5EF4-FFF2-40B4-BE49-F238E27FC236}">
                  <a16:creationId xmlns:a16="http://schemas.microsoft.com/office/drawing/2014/main" id="{128E4682-D532-E0AF-F644-AA6DA469713A}"/>
                </a:ext>
              </a:extLst>
            </p:cNvPr>
            <p:cNvCxnSpPr>
              <a:cxnSpLocks/>
            </p:cNvCxnSpPr>
            <p:nvPr/>
          </p:nvCxnSpPr>
          <p:spPr>
            <a:xfrm>
              <a:off x="6172914" y="3202067"/>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9" name="Straight Connector 149">
              <a:extLst>
                <a:ext uri="{FF2B5EF4-FFF2-40B4-BE49-F238E27FC236}">
                  <a16:creationId xmlns:a16="http://schemas.microsoft.com/office/drawing/2014/main" id="{806B3075-34D9-17E8-93B9-D51F8BFBB1BD}"/>
                </a:ext>
              </a:extLst>
            </p:cNvPr>
            <p:cNvCxnSpPr>
              <a:cxnSpLocks/>
            </p:cNvCxnSpPr>
            <p:nvPr/>
          </p:nvCxnSpPr>
          <p:spPr>
            <a:xfrm>
              <a:off x="6172914" y="3613908"/>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0" name="Straight Connector 150">
              <a:extLst>
                <a:ext uri="{FF2B5EF4-FFF2-40B4-BE49-F238E27FC236}">
                  <a16:creationId xmlns:a16="http://schemas.microsoft.com/office/drawing/2014/main" id="{E3E30EAA-2641-F836-D774-267DF5DD6BF4}"/>
                </a:ext>
              </a:extLst>
            </p:cNvPr>
            <p:cNvCxnSpPr>
              <a:cxnSpLocks/>
            </p:cNvCxnSpPr>
            <p:nvPr/>
          </p:nvCxnSpPr>
          <p:spPr>
            <a:xfrm>
              <a:off x="6172914" y="4025749"/>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6" name="Straight Connector 151">
              <a:extLst>
                <a:ext uri="{FF2B5EF4-FFF2-40B4-BE49-F238E27FC236}">
                  <a16:creationId xmlns:a16="http://schemas.microsoft.com/office/drawing/2014/main" id="{ED55B8AB-7C27-284C-A15B-4F508B04F79E}"/>
                </a:ext>
              </a:extLst>
            </p:cNvPr>
            <p:cNvCxnSpPr>
              <a:cxnSpLocks/>
            </p:cNvCxnSpPr>
            <p:nvPr/>
          </p:nvCxnSpPr>
          <p:spPr>
            <a:xfrm>
              <a:off x="6172914" y="443759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7" name="Straight Connector 152">
              <a:extLst>
                <a:ext uri="{FF2B5EF4-FFF2-40B4-BE49-F238E27FC236}">
                  <a16:creationId xmlns:a16="http://schemas.microsoft.com/office/drawing/2014/main" id="{00F743E2-99B4-00EA-FA11-F674D6C670DE}"/>
                </a:ext>
              </a:extLst>
            </p:cNvPr>
            <p:cNvCxnSpPr>
              <a:cxnSpLocks/>
            </p:cNvCxnSpPr>
            <p:nvPr/>
          </p:nvCxnSpPr>
          <p:spPr>
            <a:xfrm>
              <a:off x="6172914" y="4849431"/>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8" name="Straight Connector 153">
              <a:extLst>
                <a:ext uri="{FF2B5EF4-FFF2-40B4-BE49-F238E27FC236}">
                  <a16:creationId xmlns:a16="http://schemas.microsoft.com/office/drawing/2014/main" id="{EFE24485-2846-8BEE-B9F9-DF3468BB67A7}"/>
                </a:ext>
              </a:extLst>
            </p:cNvPr>
            <p:cNvCxnSpPr>
              <a:cxnSpLocks/>
            </p:cNvCxnSpPr>
            <p:nvPr/>
          </p:nvCxnSpPr>
          <p:spPr>
            <a:xfrm>
              <a:off x="6172914" y="5261272"/>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9" name="Straight Connector 154">
              <a:extLst>
                <a:ext uri="{FF2B5EF4-FFF2-40B4-BE49-F238E27FC236}">
                  <a16:creationId xmlns:a16="http://schemas.microsoft.com/office/drawing/2014/main" id="{2B24699C-8A1F-7F84-9F6E-C9BB53E44098}"/>
                </a:ext>
              </a:extLst>
            </p:cNvPr>
            <p:cNvCxnSpPr>
              <a:cxnSpLocks/>
            </p:cNvCxnSpPr>
            <p:nvPr/>
          </p:nvCxnSpPr>
          <p:spPr>
            <a:xfrm>
              <a:off x="6172914" y="567311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0" name="Straight Connector 155">
              <a:extLst>
                <a:ext uri="{FF2B5EF4-FFF2-40B4-BE49-F238E27FC236}">
                  <a16:creationId xmlns:a16="http://schemas.microsoft.com/office/drawing/2014/main" id="{36BD3358-2DE2-FE2D-7804-74668AC46AE1}"/>
                </a:ext>
              </a:extLst>
            </p:cNvPr>
            <p:cNvCxnSpPr>
              <a:cxnSpLocks/>
            </p:cNvCxnSpPr>
            <p:nvPr/>
          </p:nvCxnSpPr>
          <p:spPr>
            <a:xfrm>
              <a:off x="6172914" y="6084954"/>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1" name="Straight Connector 156">
              <a:extLst>
                <a:ext uri="{FF2B5EF4-FFF2-40B4-BE49-F238E27FC236}">
                  <a16:creationId xmlns:a16="http://schemas.microsoft.com/office/drawing/2014/main" id="{F8B9D7AC-6AFE-A0F6-6AC8-F22DD308B8A9}"/>
                </a:ext>
              </a:extLst>
            </p:cNvPr>
            <p:cNvCxnSpPr>
              <a:cxnSpLocks/>
            </p:cNvCxnSpPr>
            <p:nvPr/>
          </p:nvCxnSpPr>
          <p:spPr>
            <a:xfrm>
              <a:off x="6172914" y="649679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2" name="Straight Connector 147">
              <a:extLst>
                <a:ext uri="{FF2B5EF4-FFF2-40B4-BE49-F238E27FC236}">
                  <a16:creationId xmlns:a16="http://schemas.microsoft.com/office/drawing/2014/main" id="{8C93BF99-D52A-898B-2F5F-52CA8DAC1B03}"/>
                </a:ext>
              </a:extLst>
            </p:cNvPr>
            <p:cNvCxnSpPr>
              <a:cxnSpLocks/>
            </p:cNvCxnSpPr>
            <p:nvPr/>
          </p:nvCxnSpPr>
          <p:spPr>
            <a:xfrm>
              <a:off x="6172914" y="1966544"/>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3" name="Straight Connector 147">
              <a:extLst>
                <a:ext uri="{FF2B5EF4-FFF2-40B4-BE49-F238E27FC236}">
                  <a16:creationId xmlns:a16="http://schemas.microsoft.com/office/drawing/2014/main" id="{F78A7EAC-C796-DB5C-36CC-2C93F08629DF}"/>
                </a:ext>
              </a:extLst>
            </p:cNvPr>
            <p:cNvCxnSpPr>
              <a:cxnSpLocks/>
            </p:cNvCxnSpPr>
            <p:nvPr/>
          </p:nvCxnSpPr>
          <p:spPr>
            <a:xfrm>
              <a:off x="6172914" y="2378385"/>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4" name="Straight Connector 147">
              <a:extLst>
                <a:ext uri="{FF2B5EF4-FFF2-40B4-BE49-F238E27FC236}">
                  <a16:creationId xmlns:a16="http://schemas.microsoft.com/office/drawing/2014/main" id="{206925D7-10C0-1B31-A199-B4401AAFC83E}"/>
                </a:ext>
              </a:extLst>
            </p:cNvPr>
            <p:cNvCxnSpPr>
              <a:cxnSpLocks/>
            </p:cNvCxnSpPr>
            <p:nvPr/>
          </p:nvCxnSpPr>
          <p:spPr>
            <a:xfrm>
              <a:off x="6172914" y="2790226"/>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grpSp>
      <p:grpSp>
        <p:nvGrpSpPr>
          <p:cNvPr id="75" name="Grupo 74">
            <a:extLst>
              <a:ext uri="{FF2B5EF4-FFF2-40B4-BE49-F238E27FC236}">
                <a16:creationId xmlns:a16="http://schemas.microsoft.com/office/drawing/2014/main" id="{E3520D65-682E-3B95-FBF5-B4178405A41F}"/>
              </a:ext>
            </a:extLst>
          </p:cNvPr>
          <p:cNvGrpSpPr/>
          <p:nvPr/>
        </p:nvGrpSpPr>
        <p:grpSpPr>
          <a:xfrm>
            <a:off x="6130762" y="1139618"/>
            <a:ext cx="5428034" cy="5353931"/>
            <a:chOff x="6172914" y="1142862"/>
            <a:chExt cx="5428034" cy="5353931"/>
          </a:xfrm>
        </p:grpSpPr>
        <p:cxnSp>
          <p:nvCxnSpPr>
            <p:cNvPr id="76" name="Straight Connector 6">
              <a:extLst>
                <a:ext uri="{FF2B5EF4-FFF2-40B4-BE49-F238E27FC236}">
                  <a16:creationId xmlns:a16="http://schemas.microsoft.com/office/drawing/2014/main" id="{C3299414-0993-9B3A-36B5-A9ADE4F5482C}"/>
                </a:ext>
              </a:extLst>
            </p:cNvPr>
            <p:cNvCxnSpPr>
              <a:cxnSpLocks/>
            </p:cNvCxnSpPr>
            <p:nvPr/>
          </p:nvCxnSpPr>
          <p:spPr>
            <a:xfrm>
              <a:off x="6172914" y="1142862"/>
              <a:ext cx="5428034"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7" name="Straight Connector 147">
              <a:extLst>
                <a:ext uri="{FF2B5EF4-FFF2-40B4-BE49-F238E27FC236}">
                  <a16:creationId xmlns:a16="http://schemas.microsoft.com/office/drawing/2014/main" id="{09ED499C-314F-B4CC-9195-14509EC40F76}"/>
                </a:ext>
              </a:extLst>
            </p:cNvPr>
            <p:cNvCxnSpPr>
              <a:cxnSpLocks/>
            </p:cNvCxnSpPr>
            <p:nvPr/>
          </p:nvCxnSpPr>
          <p:spPr>
            <a:xfrm>
              <a:off x="6172914" y="1554703"/>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8" name="Straight Connector 148">
              <a:extLst>
                <a:ext uri="{FF2B5EF4-FFF2-40B4-BE49-F238E27FC236}">
                  <a16:creationId xmlns:a16="http://schemas.microsoft.com/office/drawing/2014/main" id="{DCC73658-8C6F-514E-8B05-0CFB28022095}"/>
                </a:ext>
              </a:extLst>
            </p:cNvPr>
            <p:cNvCxnSpPr>
              <a:cxnSpLocks/>
            </p:cNvCxnSpPr>
            <p:nvPr/>
          </p:nvCxnSpPr>
          <p:spPr>
            <a:xfrm>
              <a:off x="6172914" y="3202067"/>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9" name="Straight Connector 149">
              <a:extLst>
                <a:ext uri="{FF2B5EF4-FFF2-40B4-BE49-F238E27FC236}">
                  <a16:creationId xmlns:a16="http://schemas.microsoft.com/office/drawing/2014/main" id="{69D4ADFB-8F57-38F6-3D32-33517D21F823}"/>
                </a:ext>
              </a:extLst>
            </p:cNvPr>
            <p:cNvCxnSpPr>
              <a:cxnSpLocks/>
            </p:cNvCxnSpPr>
            <p:nvPr/>
          </p:nvCxnSpPr>
          <p:spPr>
            <a:xfrm>
              <a:off x="6172914" y="3613908"/>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0" name="Straight Connector 150">
              <a:extLst>
                <a:ext uri="{FF2B5EF4-FFF2-40B4-BE49-F238E27FC236}">
                  <a16:creationId xmlns:a16="http://schemas.microsoft.com/office/drawing/2014/main" id="{6D9E93F0-B65D-F59C-A437-B3BB813D74BA}"/>
                </a:ext>
              </a:extLst>
            </p:cNvPr>
            <p:cNvCxnSpPr>
              <a:cxnSpLocks/>
            </p:cNvCxnSpPr>
            <p:nvPr/>
          </p:nvCxnSpPr>
          <p:spPr>
            <a:xfrm>
              <a:off x="6172914" y="4025749"/>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1" name="Straight Connector 151">
              <a:extLst>
                <a:ext uri="{FF2B5EF4-FFF2-40B4-BE49-F238E27FC236}">
                  <a16:creationId xmlns:a16="http://schemas.microsoft.com/office/drawing/2014/main" id="{AEB8D9DC-E565-8B88-331A-8F960DB4552D}"/>
                </a:ext>
              </a:extLst>
            </p:cNvPr>
            <p:cNvCxnSpPr>
              <a:cxnSpLocks/>
            </p:cNvCxnSpPr>
            <p:nvPr/>
          </p:nvCxnSpPr>
          <p:spPr>
            <a:xfrm>
              <a:off x="6172914" y="443759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2" name="Straight Connector 152">
              <a:extLst>
                <a:ext uri="{FF2B5EF4-FFF2-40B4-BE49-F238E27FC236}">
                  <a16:creationId xmlns:a16="http://schemas.microsoft.com/office/drawing/2014/main" id="{CE01C0FF-56A0-A097-D5F2-06E444199AD4}"/>
                </a:ext>
              </a:extLst>
            </p:cNvPr>
            <p:cNvCxnSpPr>
              <a:cxnSpLocks/>
            </p:cNvCxnSpPr>
            <p:nvPr/>
          </p:nvCxnSpPr>
          <p:spPr>
            <a:xfrm>
              <a:off x="6172914" y="4849431"/>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3" name="Straight Connector 153">
              <a:extLst>
                <a:ext uri="{FF2B5EF4-FFF2-40B4-BE49-F238E27FC236}">
                  <a16:creationId xmlns:a16="http://schemas.microsoft.com/office/drawing/2014/main" id="{73DC8573-C701-443C-7660-F9E09790AFCF}"/>
                </a:ext>
              </a:extLst>
            </p:cNvPr>
            <p:cNvCxnSpPr>
              <a:cxnSpLocks/>
            </p:cNvCxnSpPr>
            <p:nvPr/>
          </p:nvCxnSpPr>
          <p:spPr>
            <a:xfrm>
              <a:off x="6172914" y="5261272"/>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4" name="Straight Connector 154">
              <a:extLst>
                <a:ext uri="{FF2B5EF4-FFF2-40B4-BE49-F238E27FC236}">
                  <a16:creationId xmlns:a16="http://schemas.microsoft.com/office/drawing/2014/main" id="{3EF87366-F552-D67B-8FB3-7556366E7FED}"/>
                </a:ext>
              </a:extLst>
            </p:cNvPr>
            <p:cNvCxnSpPr>
              <a:cxnSpLocks/>
            </p:cNvCxnSpPr>
            <p:nvPr/>
          </p:nvCxnSpPr>
          <p:spPr>
            <a:xfrm>
              <a:off x="6172914" y="567311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5" name="Straight Connector 155">
              <a:extLst>
                <a:ext uri="{FF2B5EF4-FFF2-40B4-BE49-F238E27FC236}">
                  <a16:creationId xmlns:a16="http://schemas.microsoft.com/office/drawing/2014/main" id="{BF280C83-E21F-6324-886B-4646ED243759}"/>
                </a:ext>
              </a:extLst>
            </p:cNvPr>
            <p:cNvCxnSpPr>
              <a:cxnSpLocks/>
            </p:cNvCxnSpPr>
            <p:nvPr/>
          </p:nvCxnSpPr>
          <p:spPr>
            <a:xfrm>
              <a:off x="6172914" y="6084954"/>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6" name="Straight Connector 156">
              <a:extLst>
                <a:ext uri="{FF2B5EF4-FFF2-40B4-BE49-F238E27FC236}">
                  <a16:creationId xmlns:a16="http://schemas.microsoft.com/office/drawing/2014/main" id="{3A7BEB74-4E8C-1350-4DA9-2423A01B1060}"/>
                </a:ext>
              </a:extLst>
            </p:cNvPr>
            <p:cNvCxnSpPr>
              <a:cxnSpLocks/>
            </p:cNvCxnSpPr>
            <p:nvPr/>
          </p:nvCxnSpPr>
          <p:spPr>
            <a:xfrm>
              <a:off x="6172914" y="649679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7" name="Straight Connector 147">
              <a:extLst>
                <a:ext uri="{FF2B5EF4-FFF2-40B4-BE49-F238E27FC236}">
                  <a16:creationId xmlns:a16="http://schemas.microsoft.com/office/drawing/2014/main" id="{BE0F0B80-68CF-43C8-34B6-0AB55B478DEC}"/>
                </a:ext>
              </a:extLst>
            </p:cNvPr>
            <p:cNvCxnSpPr>
              <a:cxnSpLocks/>
            </p:cNvCxnSpPr>
            <p:nvPr/>
          </p:nvCxnSpPr>
          <p:spPr>
            <a:xfrm>
              <a:off x="6172914" y="1966544"/>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8" name="Straight Connector 147">
              <a:extLst>
                <a:ext uri="{FF2B5EF4-FFF2-40B4-BE49-F238E27FC236}">
                  <a16:creationId xmlns:a16="http://schemas.microsoft.com/office/drawing/2014/main" id="{43801DF8-61D0-E5D6-56A7-A18FE95CE91F}"/>
                </a:ext>
              </a:extLst>
            </p:cNvPr>
            <p:cNvCxnSpPr>
              <a:cxnSpLocks/>
            </p:cNvCxnSpPr>
            <p:nvPr/>
          </p:nvCxnSpPr>
          <p:spPr>
            <a:xfrm>
              <a:off x="6172914" y="2378385"/>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9" name="Straight Connector 147">
              <a:extLst>
                <a:ext uri="{FF2B5EF4-FFF2-40B4-BE49-F238E27FC236}">
                  <a16:creationId xmlns:a16="http://schemas.microsoft.com/office/drawing/2014/main" id="{655266DE-7371-1680-8269-4836DBBA977E}"/>
                </a:ext>
              </a:extLst>
            </p:cNvPr>
            <p:cNvCxnSpPr>
              <a:cxnSpLocks/>
            </p:cNvCxnSpPr>
            <p:nvPr/>
          </p:nvCxnSpPr>
          <p:spPr>
            <a:xfrm>
              <a:off x="6172914" y="2790226"/>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grpSp>
      <p:sp>
        <p:nvSpPr>
          <p:cNvPr id="93" name="CuadroTexto 92">
            <a:extLst>
              <a:ext uri="{FF2B5EF4-FFF2-40B4-BE49-F238E27FC236}">
                <a16:creationId xmlns:a16="http://schemas.microsoft.com/office/drawing/2014/main" id="{D0B7B7C7-A77C-9019-CB9A-8CA0140ACB3B}"/>
              </a:ext>
            </a:extLst>
          </p:cNvPr>
          <p:cNvSpPr txBox="1"/>
          <p:nvPr/>
        </p:nvSpPr>
        <p:spPr>
          <a:xfrm>
            <a:off x="6393032" y="744127"/>
            <a:ext cx="4745133" cy="1699889"/>
          </a:xfrm>
          <a:prstGeom prst="rect">
            <a:avLst/>
          </a:prstGeom>
          <a:noFill/>
        </p:spPr>
        <p:txBody>
          <a:bodyPr wrap="square" rtlCol="0">
            <a:spAutoFit/>
          </a:bodyPr>
          <a:lstStyle/>
          <a:p>
            <a:pPr algn="just">
              <a:lnSpc>
                <a:spcPct val="150000"/>
              </a:lnSpc>
            </a:pPr>
            <a:r>
              <a:rPr lang="es-ES" dirty="0">
                <a:solidFill>
                  <a:schemeClr val="bg1">
                    <a:lumMod val="50000"/>
                  </a:schemeClr>
                </a:solidFill>
                <a:latin typeface="Agency FB" panose="020B0503020202020204" pitchFamily="34" charset="0"/>
              </a:rPr>
              <a:t>INSIA</a:t>
            </a:r>
          </a:p>
          <a:p>
            <a:pPr algn="just">
              <a:lnSpc>
                <a:spcPct val="150000"/>
              </a:lnSpc>
            </a:pPr>
            <a:endParaRPr lang="es-ES" dirty="0">
              <a:solidFill>
                <a:schemeClr val="bg1">
                  <a:lumMod val="50000"/>
                </a:schemeClr>
              </a:solidFill>
              <a:latin typeface="Agency FB" panose="020B0503020202020204" pitchFamily="34" charset="0"/>
            </a:endParaRPr>
          </a:p>
          <a:p>
            <a:pPr algn="just">
              <a:lnSpc>
                <a:spcPct val="150000"/>
              </a:lnSpc>
            </a:pPr>
            <a:r>
              <a:rPr lang="en-US" dirty="0">
                <a:solidFill>
                  <a:schemeClr val="bg1">
                    <a:lumMod val="50000"/>
                  </a:schemeClr>
                </a:solidFill>
                <a:latin typeface="Agency FB" panose="020B0503020202020204" pitchFamily="34" charset="0"/>
              </a:rPr>
              <a:t>Ten seconds were enough to modify the behavior of a single driver and eliminate the traffic jam dynamics.</a:t>
            </a:r>
            <a:endParaRPr lang="es-ES" dirty="0">
              <a:solidFill>
                <a:schemeClr val="bg1">
                  <a:lumMod val="50000"/>
                </a:schemeClr>
              </a:solidFill>
              <a:latin typeface="Agency FB" panose="020B0503020202020204" pitchFamily="34" charset="0"/>
            </a:endParaRPr>
          </a:p>
        </p:txBody>
      </p:sp>
      <p:pic>
        <p:nvPicPr>
          <p:cNvPr id="133" name="Imagen 132">
            <a:extLst>
              <a:ext uri="{FF2B5EF4-FFF2-40B4-BE49-F238E27FC236}">
                <a16:creationId xmlns:a16="http://schemas.microsoft.com/office/drawing/2014/main" id="{468FAF2A-2670-19EA-4B9E-25BA52344A3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35431" y="3076777"/>
            <a:ext cx="4654763" cy="3465775"/>
          </a:xfrm>
          <a:prstGeom prst="rect">
            <a:avLst/>
          </a:prstGeom>
          <a:ln>
            <a:solidFill>
              <a:schemeClr val="tx1">
                <a:lumMod val="50000"/>
                <a:lumOff val="50000"/>
              </a:schemeClr>
            </a:solidFill>
          </a:ln>
        </p:spPr>
      </p:pic>
      <p:pic>
        <p:nvPicPr>
          <p:cNvPr id="136" name="Imagen 135">
            <a:extLst>
              <a:ext uri="{FF2B5EF4-FFF2-40B4-BE49-F238E27FC236}">
                <a16:creationId xmlns:a16="http://schemas.microsoft.com/office/drawing/2014/main" id="{026CF7EA-40BB-AD06-D7C0-DE1A2E76C995}"/>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720978" y="265672"/>
            <a:ext cx="2817732" cy="1308355"/>
          </a:xfrm>
          <a:prstGeom prst="rect">
            <a:avLst/>
          </a:prstGeom>
          <a:ln>
            <a:solidFill>
              <a:schemeClr val="accent1"/>
            </a:solidFill>
          </a:ln>
        </p:spPr>
      </p:pic>
      <p:pic>
        <p:nvPicPr>
          <p:cNvPr id="92" name="Imagen 91">
            <a:extLst>
              <a:ext uri="{FF2B5EF4-FFF2-40B4-BE49-F238E27FC236}">
                <a16:creationId xmlns:a16="http://schemas.microsoft.com/office/drawing/2014/main" id="{76C93515-CA81-D77E-C4EE-592CF25ABD93}"/>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rot="15395407">
            <a:off x="6248902" y="5918625"/>
            <a:ext cx="798378" cy="955881"/>
          </a:xfrm>
          <a:prstGeom prst="rect">
            <a:avLst/>
          </a:prstGeom>
        </p:spPr>
      </p:pic>
      <p:pic>
        <p:nvPicPr>
          <p:cNvPr id="131" name="Imagen 130">
            <a:extLst>
              <a:ext uri="{FF2B5EF4-FFF2-40B4-BE49-F238E27FC236}">
                <a16:creationId xmlns:a16="http://schemas.microsoft.com/office/drawing/2014/main" id="{23F8C806-0D94-A31B-00F3-C144F23B8220}"/>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rot="5187668">
            <a:off x="10591612" y="2531450"/>
            <a:ext cx="798378" cy="955881"/>
          </a:xfrm>
          <a:prstGeom prst="rect">
            <a:avLst/>
          </a:prstGeom>
        </p:spPr>
      </p:pic>
      <p:pic>
        <p:nvPicPr>
          <p:cNvPr id="132" name="Imagen 131">
            <a:extLst>
              <a:ext uri="{FF2B5EF4-FFF2-40B4-BE49-F238E27FC236}">
                <a16:creationId xmlns:a16="http://schemas.microsoft.com/office/drawing/2014/main" id="{CA6ED946-1433-53BC-54B3-0C6220B7D575}"/>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rot="3916033">
            <a:off x="9764411" y="-69895"/>
            <a:ext cx="798378" cy="955881"/>
          </a:xfrm>
          <a:prstGeom prst="rect">
            <a:avLst/>
          </a:prstGeom>
        </p:spPr>
      </p:pic>
      <p:sp>
        <p:nvSpPr>
          <p:cNvPr id="134" name="CuadroTexto 133">
            <a:extLst>
              <a:ext uri="{FF2B5EF4-FFF2-40B4-BE49-F238E27FC236}">
                <a16:creationId xmlns:a16="http://schemas.microsoft.com/office/drawing/2014/main" id="{C2AB2695-9C24-08E8-CCE7-654ECB30AB68}"/>
              </a:ext>
            </a:extLst>
          </p:cNvPr>
          <p:cNvSpPr txBox="1"/>
          <p:nvPr/>
        </p:nvSpPr>
        <p:spPr>
          <a:xfrm>
            <a:off x="854736" y="711696"/>
            <a:ext cx="4745133" cy="3831818"/>
          </a:xfrm>
          <a:prstGeom prst="rect">
            <a:avLst/>
          </a:prstGeom>
          <a:noFill/>
        </p:spPr>
        <p:txBody>
          <a:bodyPr wrap="square" rtlCol="0">
            <a:spAutoFit/>
          </a:bodyPr>
          <a:lstStyle/>
          <a:p>
            <a:pPr algn="just">
              <a:lnSpc>
                <a:spcPct val="150000"/>
              </a:lnSpc>
            </a:pPr>
            <a:r>
              <a:rPr lang="en-US" dirty="0" smtClean="0">
                <a:solidFill>
                  <a:schemeClr val="bg1">
                    <a:lumMod val="50000"/>
                  </a:schemeClr>
                </a:solidFill>
                <a:latin typeface="Agency FB" panose="020B0503020202020204" pitchFamily="34" charset="0"/>
              </a:rPr>
              <a:t>Civil Protection</a:t>
            </a:r>
          </a:p>
          <a:p>
            <a:pPr algn="just">
              <a:lnSpc>
                <a:spcPct val="150000"/>
              </a:lnSpc>
            </a:pPr>
            <a:r>
              <a:rPr lang="en-US" dirty="0" smtClean="0">
                <a:solidFill>
                  <a:schemeClr val="bg1">
                    <a:lumMod val="50000"/>
                  </a:schemeClr>
                </a:solidFill>
                <a:latin typeface="Agency FB" panose="020B0503020202020204" pitchFamily="34" charset="0"/>
              </a:rPr>
              <a:t>When </a:t>
            </a:r>
            <a:r>
              <a:rPr lang="en-US" dirty="0">
                <a:solidFill>
                  <a:schemeClr val="bg1">
                    <a:lumMod val="50000"/>
                  </a:schemeClr>
                </a:solidFill>
                <a:latin typeface="Agency FB" panose="020B0503020202020204" pitchFamily="34" charset="0"/>
              </a:rPr>
              <a:t>the Security Forces provide their services in civil assistance, whether in our own country or another, and it is necessary to evacuate the population, our engineering offers optimal management of the movements.</a:t>
            </a:r>
            <a:endParaRPr lang="es-ES" dirty="0">
              <a:solidFill>
                <a:schemeClr val="bg1">
                  <a:lumMod val="50000"/>
                </a:schemeClr>
              </a:solidFill>
              <a:latin typeface="Agency FB" panose="020B0503020202020204" pitchFamily="34" charset="0"/>
            </a:endParaRPr>
          </a:p>
          <a:p>
            <a:pPr algn="just">
              <a:lnSpc>
                <a:spcPct val="150000"/>
              </a:lnSpc>
            </a:pPr>
            <a:endParaRPr lang="es-ES" dirty="0">
              <a:solidFill>
                <a:schemeClr val="bg1">
                  <a:lumMod val="50000"/>
                </a:schemeClr>
              </a:solidFill>
              <a:latin typeface="Agency FB" panose="020B0503020202020204" pitchFamily="34" charset="0"/>
            </a:endParaRPr>
          </a:p>
          <a:p>
            <a:pPr algn="just">
              <a:lnSpc>
                <a:spcPct val="150000"/>
              </a:lnSpc>
            </a:pPr>
            <a:endParaRPr lang="es-ES" dirty="0">
              <a:solidFill>
                <a:schemeClr val="bg1">
                  <a:lumMod val="50000"/>
                </a:schemeClr>
              </a:solidFill>
              <a:latin typeface="Agency FB" panose="020B0503020202020204" pitchFamily="34" charset="0"/>
            </a:endParaRPr>
          </a:p>
          <a:p>
            <a:pPr algn="just">
              <a:lnSpc>
                <a:spcPct val="150000"/>
              </a:lnSpc>
            </a:pPr>
            <a:r>
              <a:rPr lang="es-ES" dirty="0">
                <a:solidFill>
                  <a:schemeClr val="bg1">
                    <a:lumMod val="50000"/>
                  </a:schemeClr>
                </a:solidFill>
                <a:latin typeface="Agency FB" panose="020B0503020202020204" pitchFamily="34" charset="0"/>
              </a:rPr>
              <a:t> </a:t>
            </a:r>
          </a:p>
          <a:p>
            <a:pPr algn="just">
              <a:lnSpc>
                <a:spcPct val="150000"/>
              </a:lnSpc>
            </a:pPr>
            <a:endParaRPr lang="es-ES" dirty="0">
              <a:solidFill>
                <a:schemeClr val="bg1">
                  <a:lumMod val="50000"/>
                </a:schemeClr>
              </a:solidFill>
              <a:latin typeface="Agency FB" panose="020B0503020202020204" pitchFamily="34" charset="0"/>
            </a:endParaRPr>
          </a:p>
        </p:txBody>
      </p:sp>
      <p:pic>
        <p:nvPicPr>
          <p:cNvPr id="135" name="Imagen 134">
            <a:extLst>
              <a:ext uri="{FF2B5EF4-FFF2-40B4-BE49-F238E27FC236}">
                <a16:creationId xmlns:a16="http://schemas.microsoft.com/office/drawing/2014/main" id="{EBDAB247-1CCE-F03D-6C6A-2C4EDE13FC22}"/>
              </a:ext>
            </a:extLst>
          </p:cNvPr>
          <p:cNvPicPr>
            <a:picLocks noChangeAspect="1"/>
          </p:cNvPicPr>
          <p:nvPr/>
        </p:nvPicPr>
        <p:blipFill>
          <a:blip r:embed="rId8"/>
          <a:stretch>
            <a:fillRect/>
          </a:stretch>
        </p:blipFill>
        <p:spPr>
          <a:xfrm>
            <a:off x="1281045" y="3204280"/>
            <a:ext cx="4009096" cy="3106817"/>
          </a:xfrm>
          <a:prstGeom prst="rect">
            <a:avLst/>
          </a:prstGeom>
          <a:ln>
            <a:solidFill>
              <a:schemeClr val="tx1">
                <a:lumMod val="50000"/>
                <a:lumOff val="50000"/>
              </a:schemeClr>
            </a:solidFill>
          </a:ln>
        </p:spPr>
      </p:pic>
      <p:pic>
        <p:nvPicPr>
          <p:cNvPr id="137" name="Imagen 136">
            <a:extLst>
              <a:ext uri="{FF2B5EF4-FFF2-40B4-BE49-F238E27FC236}">
                <a16:creationId xmlns:a16="http://schemas.microsoft.com/office/drawing/2014/main" id="{673A671E-D702-767C-1EDA-261B8A93CA92}"/>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rot="16976535">
            <a:off x="4754982" y="2825433"/>
            <a:ext cx="798378" cy="955881"/>
          </a:xfrm>
          <a:prstGeom prst="rect">
            <a:avLst/>
          </a:prstGeom>
        </p:spPr>
      </p:pic>
      <p:pic>
        <p:nvPicPr>
          <p:cNvPr id="138" name="Imagen 137">
            <a:extLst>
              <a:ext uri="{FF2B5EF4-FFF2-40B4-BE49-F238E27FC236}">
                <a16:creationId xmlns:a16="http://schemas.microsoft.com/office/drawing/2014/main" id="{9FE6E953-0E5E-F936-A4D8-B97A2F2CC3F7}"/>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rot="16200000">
            <a:off x="1027424" y="5738310"/>
            <a:ext cx="798378" cy="955881"/>
          </a:xfrm>
          <a:prstGeom prst="rect">
            <a:avLst/>
          </a:prstGeom>
        </p:spPr>
      </p:pic>
    </p:spTree>
    <p:extLst>
      <p:ext uri="{BB962C8B-B14F-4D97-AF65-F5344CB8AC3E}">
        <p14:creationId xmlns:p14="http://schemas.microsoft.com/office/powerpoint/2010/main" val="8779482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75" name="Rectangle 174">
            <a:extLst>
              <a:ext uri="{FF2B5EF4-FFF2-40B4-BE49-F238E27FC236}">
                <a16:creationId xmlns:a16="http://schemas.microsoft.com/office/drawing/2014/main" id="{BC45525F-CA64-4D1D-A75E-E6290B229999}"/>
              </a:ext>
            </a:extLst>
          </p:cNvPr>
          <p:cNvSpPr/>
          <p:nvPr/>
        </p:nvSpPr>
        <p:spPr>
          <a:xfrm flipH="1">
            <a:off x="351445" y="4039091"/>
            <a:ext cx="522204" cy="2657736"/>
          </a:xfrm>
          <a:prstGeom prst="rect">
            <a:avLst/>
          </a:prstGeom>
          <a:solidFill>
            <a:srgbClr val="FFCC00"/>
          </a:solidFill>
          <a:ln>
            <a:noFill/>
          </a:ln>
          <a:effectLst>
            <a:outerShdw blurRad="50800" dist="635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6" name="Freeform: Shape 175">
            <a:extLst>
              <a:ext uri="{FF2B5EF4-FFF2-40B4-BE49-F238E27FC236}">
                <a16:creationId xmlns:a16="http://schemas.microsoft.com/office/drawing/2014/main" id="{4CCDAA36-0014-487F-9FC8-FB18AD79A536}"/>
              </a:ext>
            </a:extLst>
          </p:cNvPr>
          <p:cNvSpPr/>
          <p:nvPr/>
        </p:nvSpPr>
        <p:spPr>
          <a:xfrm flipH="1">
            <a:off x="497946" y="89189"/>
            <a:ext cx="5395162" cy="6607323"/>
          </a:xfrm>
          <a:custGeom>
            <a:avLst/>
            <a:gdLst>
              <a:gd name="connsiteX0" fmla="*/ 0 w 5395162"/>
              <a:gd name="connsiteY0" fmla="*/ 0 h 6607323"/>
              <a:gd name="connsiteX1" fmla="*/ 5395162 w 5395162"/>
              <a:gd name="connsiteY1" fmla="*/ 0 h 6607323"/>
              <a:gd name="connsiteX2" fmla="*/ 5395162 w 5395162"/>
              <a:gd name="connsiteY2" fmla="*/ 3949902 h 6607323"/>
              <a:gd name="connsiteX3" fmla="*/ 5230980 w 5395162"/>
              <a:gd name="connsiteY3" fmla="*/ 3949902 h 6607323"/>
              <a:gd name="connsiteX4" fmla="*/ 5032614 w 5395162"/>
              <a:gd name="connsiteY4" fmla="*/ 4148268 h 6607323"/>
              <a:gd name="connsiteX5" fmla="*/ 5032614 w 5395162"/>
              <a:gd name="connsiteY5" fmla="*/ 6607209 h 6607323"/>
              <a:gd name="connsiteX6" fmla="*/ 5032625 w 5395162"/>
              <a:gd name="connsiteY6" fmla="*/ 6607323 h 6607323"/>
              <a:gd name="connsiteX7" fmla="*/ 0 w 5395162"/>
              <a:gd name="connsiteY7" fmla="*/ 6607323 h 660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5162" h="6607323">
                <a:moveTo>
                  <a:pt x="0" y="0"/>
                </a:moveTo>
                <a:lnTo>
                  <a:pt x="5395162" y="0"/>
                </a:lnTo>
                <a:lnTo>
                  <a:pt x="5395162" y="3949902"/>
                </a:lnTo>
                <a:lnTo>
                  <a:pt x="5230980" y="3949902"/>
                </a:lnTo>
                <a:cubicBezTo>
                  <a:pt x="5121425" y="3949902"/>
                  <a:pt x="5032614" y="4038713"/>
                  <a:pt x="5032614" y="4148268"/>
                </a:cubicBezTo>
                <a:lnTo>
                  <a:pt x="5032614" y="6607209"/>
                </a:lnTo>
                <a:lnTo>
                  <a:pt x="5032625" y="6607323"/>
                </a:lnTo>
                <a:lnTo>
                  <a:pt x="0" y="6607323"/>
                </a:lnTo>
                <a:close/>
              </a:path>
            </a:pathLst>
          </a:custGeom>
          <a:solidFill>
            <a:srgbClr val="FDFDFD"/>
          </a:solidFill>
          <a:ln>
            <a:noFill/>
          </a:ln>
          <a:effectLst>
            <a:outerShdw blurRad="50800" dist="762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TextBox 188">
            <a:extLst>
              <a:ext uri="{FF2B5EF4-FFF2-40B4-BE49-F238E27FC236}">
                <a16:creationId xmlns:a16="http://schemas.microsoft.com/office/drawing/2014/main" id="{028D77CE-26CC-48A3-92E2-0D112FD9E9FA}"/>
              </a:ext>
            </a:extLst>
          </p:cNvPr>
          <p:cNvSpPr txBox="1"/>
          <p:nvPr/>
        </p:nvSpPr>
        <p:spPr>
          <a:xfrm flipH="1">
            <a:off x="384315" y="5564999"/>
            <a:ext cx="461665" cy="1302505"/>
          </a:xfrm>
          <a:prstGeom prst="rect">
            <a:avLst/>
          </a:prstGeom>
          <a:noFill/>
        </p:spPr>
        <p:txBody>
          <a:bodyPr vert="vert270" wrap="square" rtlCol="0">
            <a:spAutoFit/>
          </a:bodyPr>
          <a:lstStyle/>
          <a:p>
            <a:pPr algn="ctr"/>
            <a:r>
              <a:rPr lang="en-US" b="1" dirty="0">
                <a:solidFill>
                  <a:schemeClr val="bg1"/>
                </a:solidFill>
              </a:rPr>
              <a:t>PAGE 48</a:t>
            </a:r>
          </a:p>
        </p:txBody>
      </p:sp>
      <p:grpSp>
        <p:nvGrpSpPr>
          <p:cNvPr id="2" name="Grupo 1">
            <a:extLst>
              <a:ext uri="{FF2B5EF4-FFF2-40B4-BE49-F238E27FC236}">
                <a16:creationId xmlns:a16="http://schemas.microsoft.com/office/drawing/2014/main" id="{93EB94D9-C88B-E761-1CD4-5393F4A4D1CC}"/>
              </a:ext>
            </a:extLst>
          </p:cNvPr>
          <p:cNvGrpSpPr/>
          <p:nvPr/>
        </p:nvGrpSpPr>
        <p:grpSpPr>
          <a:xfrm>
            <a:off x="5604611" y="35855"/>
            <a:ext cx="696443" cy="6536948"/>
            <a:chOff x="5604611" y="35855"/>
            <a:chExt cx="696443" cy="6536948"/>
          </a:xfrm>
        </p:grpSpPr>
        <p:sp>
          <p:nvSpPr>
            <p:cNvPr id="6" name="Rectangle 66">
              <a:extLst>
                <a:ext uri="{FF2B5EF4-FFF2-40B4-BE49-F238E27FC236}">
                  <a16:creationId xmlns:a16="http://schemas.microsoft.com/office/drawing/2014/main" id="{1464BB12-38F0-FE97-DA9B-B226A841CA33}"/>
                </a:ext>
              </a:extLst>
            </p:cNvPr>
            <p:cNvSpPr/>
            <p:nvPr/>
          </p:nvSpPr>
          <p:spPr>
            <a:xfrm>
              <a:off x="5635694" y="20253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7">
              <a:extLst>
                <a:ext uri="{FF2B5EF4-FFF2-40B4-BE49-F238E27FC236}">
                  <a16:creationId xmlns:a16="http://schemas.microsoft.com/office/drawing/2014/main" id="{CFC69A05-3954-4ED6-A66E-9BB2973A0135}"/>
                </a:ext>
              </a:extLst>
            </p:cNvPr>
            <p:cNvSpPr/>
            <p:nvPr/>
          </p:nvSpPr>
          <p:spPr>
            <a:xfrm>
              <a:off x="5632035" y="503041"/>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68">
              <a:extLst>
                <a:ext uri="{FF2B5EF4-FFF2-40B4-BE49-F238E27FC236}">
                  <a16:creationId xmlns:a16="http://schemas.microsoft.com/office/drawing/2014/main" id="{8957FAA1-21DC-F0FE-0071-C8DAE6D93526}"/>
                </a:ext>
              </a:extLst>
            </p:cNvPr>
            <p:cNvSpPr/>
            <p:nvPr/>
          </p:nvSpPr>
          <p:spPr>
            <a:xfrm>
              <a:off x="5635694" y="81748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ectangle 69">
              <a:extLst>
                <a:ext uri="{FF2B5EF4-FFF2-40B4-BE49-F238E27FC236}">
                  <a16:creationId xmlns:a16="http://schemas.microsoft.com/office/drawing/2014/main" id="{5201B205-F4F2-457A-FEC8-662AE58586CB}"/>
                </a:ext>
              </a:extLst>
            </p:cNvPr>
            <p:cNvSpPr/>
            <p:nvPr/>
          </p:nvSpPr>
          <p:spPr>
            <a:xfrm>
              <a:off x="5636493" y="1123923"/>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70">
              <a:extLst>
                <a:ext uri="{FF2B5EF4-FFF2-40B4-BE49-F238E27FC236}">
                  <a16:creationId xmlns:a16="http://schemas.microsoft.com/office/drawing/2014/main" id="{6658DB7F-9C88-66F5-9C5C-52F2AEE9C86F}"/>
                </a:ext>
              </a:extLst>
            </p:cNvPr>
            <p:cNvSpPr/>
            <p:nvPr/>
          </p:nvSpPr>
          <p:spPr>
            <a:xfrm>
              <a:off x="5633303" y="144082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Rectangle 71">
              <a:extLst>
                <a:ext uri="{FF2B5EF4-FFF2-40B4-BE49-F238E27FC236}">
                  <a16:creationId xmlns:a16="http://schemas.microsoft.com/office/drawing/2014/main" id="{8C8444E3-B3A8-0503-12CC-953EBB196B2D}"/>
                </a:ext>
              </a:extLst>
            </p:cNvPr>
            <p:cNvSpPr/>
            <p:nvPr/>
          </p:nvSpPr>
          <p:spPr>
            <a:xfrm>
              <a:off x="5641689" y="174238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Rectangle 72">
              <a:extLst>
                <a:ext uri="{FF2B5EF4-FFF2-40B4-BE49-F238E27FC236}">
                  <a16:creationId xmlns:a16="http://schemas.microsoft.com/office/drawing/2014/main" id="{C222E307-D809-4AC7-1B7B-A8AA4410D755}"/>
                </a:ext>
              </a:extLst>
            </p:cNvPr>
            <p:cNvSpPr/>
            <p:nvPr/>
          </p:nvSpPr>
          <p:spPr>
            <a:xfrm>
              <a:off x="5626130" y="2064953"/>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Rectangle 73">
              <a:extLst>
                <a:ext uri="{FF2B5EF4-FFF2-40B4-BE49-F238E27FC236}">
                  <a16:creationId xmlns:a16="http://schemas.microsoft.com/office/drawing/2014/main" id="{B0512969-75A9-D837-50F7-463CBED15BB1}"/>
                </a:ext>
              </a:extLst>
            </p:cNvPr>
            <p:cNvSpPr/>
            <p:nvPr/>
          </p:nvSpPr>
          <p:spPr>
            <a:xfrm>
              <a:off x="5626130" y="2372116"/>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Rectangle 74">
              <a:extLst>
                <a:ext uri="{FF2B5EF4-FFF2-40B4-BE49-F238E27FC236}">
                  <a16:creationId xmlns:a16="http://schemas.microsoft.com/office/drawing/2014/main" id="{D64EC6BE-0228-D186-9100-B9D18E1164F0}"/>
                </a:ext>
              </a:extLst>
            </p:cNvPr>
            <p:cNvSpPr/>
            <p:nvPr/>
          </p:nvSpPr>
          <p:spPr>
            <a:xfrm>
              <a:off x="5633303" y="268452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ectangle 75">
              <a:extLst>
                <a:ext uri="{FF2B5EF4-FFF2-40B4-BE49-F238E27FC236}">
                  <a16:creationId xmlns:a16="http://schemas.microsoft.com/office/drawing/2014/main" id="{89B33D86-2689-902B-8A6D-B868ED44B007}"/>
                </a:ext>
              </a:extLst>
            </p:cNvPr>
            <p:cNvSpPr/>
            <p:nvPr/>
          </p:nvSpPr>
          <p:spPr>
            <a:xfrm>
              <a:off x="5633303" y="2985986"/>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Rectangle 76">
              <a:extLst>
                <a:ext uri="{FF2B5EF4-FFF2-40B4-BE49-F238E27FC236}">
                  <a16:creationId xmlns:a16="http://schemas.microsoft.com/office/drawing/2014/main" id="{A45291A4-CE1B-C92C-85EF-E5FB6A718C77}"/>
                </a:ext>
              </a:extLst>
            </p:cNvPr>
            <p:cNvSpPr/>
            <p:nvPr/>
          </p:nvSpPr>
          <p:spPr>
            <a:xfrm>
              <a:off x="5626130" y="330818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137">
              <a:extLst>
                <a:ext uri="{FF2B5EF4-FFF2-40B4-BE49-F238E27FC236}">
                  <a16:creationId xmlns:a16="http://schemas.microsoft.com/office/drawing/2014/main" id="{8990911C-ABF1-1C93-6003-9815C1EBD7DB}"/>
                </a:ext>
              </a:extLst>
            </p:cNvPr>
            <p:cNvSpPr/>
            <p:nvPr/>
          </p:nvSpPr>
          <p:spPr>
            <a:xfrm>
              <a:off x="5618957" y="361510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Rectangle 138">
              <a:extLst>
                <a:ext uri="{FF2B5EF4-FFF2-40B4-BE49-F238E27FC236}">
                  <a16:creationId xmlns:a16="http://schemas.microsoft.com/office/drawing/2014/main" id="{5583C701-0F82-AAA4-D2CF-5265B4A6F825}"/>
                </a:ext>
              </a:extLst>
            </p:cNvPr>
            <p:cNvSpPr/>
            <p:nvPr/>
          </p:nvSpPr>
          <p:spPr>
            <a:xfrm>
              <a:off x="5604611" y="392724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Rectangle 139">
              <a:extLst>
                <a:ext uri="{FF2B5EF4-FFF2-40B4-BE49-F238E27FC236}">
                  <a16:creationId xmlns:a16="http://schemas.microsoft.com/office/drawing/2014/main" id="{EBDFE824-C29B-C069-5001-A6DCD2E12749}"/>
                </a:ext>
              </a:extLst>
            </p:cNvPr>
            <p:cNvSpPr/>
            <p:nvPr/>
          </p:nvSpPr>
          <p:spPr>
            <a:xfrm>
              <a:off x="5611784" y="4239143"/>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140">
              <a:extLst>
                <a:ext uri="{FF2B5EF4-FFF2-40B4-BE49-F238E27FC236}">
                  <a16:creationId xmlns:a16="http://schemas.microsoft.com/office/drawing/2014/main" id="{1C57F96A-2CB1-D00D-8AD6-4B377C30175C}"/>
                </a:ext>
              </a:extLst>
            </p:cNvPr>
            <p:cNvSpPr/>
            <p:nvPr/>
          </p:nvSpPr>
          <p:spPr>
            <a:xfrm>
              <a:off x="5604611" y="4546182"/>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Rectangle 141">
              <a:extLst>
                <a:ext uri="{FF2B5EF4-FFF2-40B4-BE49-F238E27FC236}">
                  <a16:creationId xmlns:a16="http://schemas.microsoft.com/office/drawing/2014/main" id="{E7A3CCA6-0DEB-E24B-B391-3F341A2A5B15}"/>
                </a:ext>
              </a:extLst>
            </p:cNvPr>
            <p:cNvSpPr/>
            <p:nvPr/>
          </p:nvSpPr>
          <p:spPr>
            <a:xfrm>
              <a:off x="5609779" y="485746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142">
              <a:extLst>
                <a:ext uri="{FF2B5EF4-FFF2-40B4-BE49-F238E27FC236}">
                  <a16:creationId xmlns:a16="http://schemas.microsoft.com/office/drawing/2014/main" id="{9219D541-DEF0-2B0D-C587-DB5E79F0AD96}"/>
                </a:ext>
              </a:extLst>
            </p:cNvPr>
            <p:cNvSpPr/>
            <p:nvPr/>
          </p:nvSpPr>
          <p:spPr>
            <a:xfrm>
              <a:off x="5618957" y="517189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143">
              <a:extLst>
                <a:ext uri="{FF2B5EF4-FFF2-40B4-BE49-F238E27FC236}">
                  <a16:creationId xmlns:a16="http://schemas.microsoft.com/office/drawing/2014/main" id="{2661E601-8A6B-3BAC-2844-32DA3B22C15A}"/>
                </a:ext>
              </a:extLst>
            </p:cNvPr>
            <p:cNvSpPr/>
            <p:nvPr/>
          </p:nvSpPr>
          <p:spPr>
            <a:xfrm>
              <a:off x="5611784" y="550314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144">
              <a:extLst>
                <a:ext uri="{FF2B5EF4-FFF2-40B4-BE49-F238E27FC236}">
                  <a16:creationId xmlns:a16="http://schemas.microsoft.com/office/drawing/2014/main" id="{6808798C-02D6-F26C-3032-34ADF1845630}"/>
                </a:ext>
              </a:extLst>
            </p:cNvPr>
            <p:cNvSpPr/>
            <p:nvPr/>
          </p:nvSpPr>
          <p:spPr>
            <a:xfrm>
              <a:off x="5604611" y="5797854"/>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145">
              <a:extLst>
                <a:ext uri="{FF2B5EF4-FFF2-40B4-BE49-F238E27FC236}">
                  <a16:creationId xmlns:a16="http://schemas.microsoft.com/office/drawing/2014/main" id="{35DBD87D-9BDC-E32F-C17B-260C386522D0}"/>
                </a:ext>
              </a:extLst>
            </p:cNvPr>
            <p:cNvSpPr/>
            <p:nvPr/>
          </p:nvSpPr>
          <p:spPr>
            <a:xfrm>
              <a:off x="5604611" y="609721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146">
              <a:extLst>
                <a:ext uri="{FF2B5EF4-FFF2-40B4-BE49-F238E27FC236}">
                  <a16:creationId xmlns:a16="http://schemas.microsoft.com/office/drawing/2014/main" id="{230F61D2-6BA2-792E-DAFB-4404ECBE1AF9}"/>
                </a:ext>
              </a:extLst>
            </p:cNvPr>
            <p:cNvSpPr/>
            <p:nvPr/>
          </p:nvSpPr>
          <p:spPr>
            <a:xfrm>
              <a:off x="5611784" y="6412576"/>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0" name="Grupo 29">
              <a:extLst>
                <a:ext uri="{FF2B5EF4-FFF2-40B4-BE49-F238E27FC236}">
                  <a16:creationId xmlns:a16="http://schemas.microsoft.com/office/drawing/2014/main" id="{E527E42D-B512-C4AC-C608-D5F242CA2471}"/>
                </a:ext>
              </a:extLst>
            </p:cNvPr>
            <p:cNvGrpSpPr/>
            <p:nvPr/>
          </p:nvGrpSpPr>
          <p:grpSpPr>
            <a:xfrm>
              <a:off x="5662790" y="35855"/>
              <a:ext cx="638264" cy="6536948"/>
              <a:chOff x="341740" y="35855"/>
              <a:chExt cx="638264" cy="6536948"/>
            </a:xfrm>
          </p:grpSpPr>
          <p:pic>
            <p:nvPicPr>
              <p:cNvPr id="31" name="Imagen 30">
                <a:extLst>
                  <a:ext uri="{FF2B5EF4-FFF2-40B4-BE49-F238E27FC236}">
                    <a16:creationId xmlns:a16="http://schemas.microsoft.com/office/drawing/2014/main" id="{EBD7F552-14F5-8F9F-B106-DA7D1E88FA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5855"/>
                <a:ext cx="638264" cy="352474"/>
              </a:xfrm>
              <a:prstGeom prst="rect">
                <a:avLst/>
              </a:prstGeom>
            </p:spPr>
          </p:pic>
          <p:pic>
            <p:nvPicPr>
              <p:cNvPr id="64" name="Imagen 63">
                <a:extLst>
                  <a:ext uri="{FF2B5EF4-FFF2-40B4-BE49-F238E27FC236}">
                    <a16:creationId xmlns:a16="http://schemas.microsoft.com/office/drawing/2014/main" id="{4F2CAEDE-D44B-B72D-885A-CB6A84473D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45079"/>
                <a:ext cx="638264" cy="352474"/>
              </a:xfrm>
              <a:prstGeom prst="rect">
                <a:avLst/>
              </a:prstGeom>
            </p:spPr>
          </p:pic>
          <p:pic>
            <p:nvPicPr>
              <p:cNvPr id="65" name="Imagen 64">
                <a:extLst>
                  <a:ext uri="{FF2B5EF4-FFF2-40B4-BE49-F238E27FC236}">
                    <a16:creationId xmlns:a16="http://schemas.microsoft.com/office/drawing/2014/main" id="{C9BA5729-DE73-DFF0-0FB0-7B98E63EC5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654303"/>
                <a:ext cx="638264" cy="352474"/>
              </a:xfrm>
              <a:prstGeom prst="rect">
                <a:avLst/>
              </a:prstGeom>
            </p:spPr>
          </p:pic>
          <p:pic>
            <p:nvPicPr>
              <p:cNvPr id="148" name="Imagen 147">
                <a:extLst>
                  <a:ext uri="{FF2B5EF4-FFF2-40B4-BE49-F238E27FC236}">
                    <a16:creationId xmlns:a16="http://schemas.microsoft.com/office/drawing/2014/main" id="{10099A7E-5EC0-25EE-CDDE-64061C0554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963527"/>
                <a:ext cx="638264" cy="352474"/>
              </a:xfrm>
              <a:prstGeom prst="rect">
                <a:avLst/>
              </a:prstGeom>
            </p:spPr>
          </p:pic>
          <p:pic>
            <p:nvPicPr>
              <p:cNvPr id="149" name="Imagen 148">
                <a:extLst>
                  <a:ext uri="{FF2B5EF4-FFF2-40B4-BE49-F238E27FC236}">
                    <a16:creationId xmlns:a16="http://schemas.microsoft.com/office/drawing/2014/main" id="{B42BCA0C-A938-66CA-1121-398DF510AC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1272751"/>
                <a:ext cx="638264" cy="352474"/>
              </a:xfrm>
              <a:prstGeom prst="rect">
                <a:avLst/>
              </a:prstGeom>
            </p:spPr>
          </p:pic>
          <p:pic>
            <p:nvPicPr>
              <p:cNvPr id="150" name="Imagen 149">
                <a:extLst>
                  <a:ext uri="{FF2B5EF4-FFF2-40B4-BE49-F238E27FC236}">
                    <a16:creationId xmlns:a16="http://schemas.microsoft.com/office/drawing/2014/main" id="{656FA130-2677-CA33-11B1-0E3429CFAC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1581975"/>
                <a:ext cx="638264" cy="352474"/>
              </a:xfrm>
              <a:prstGeom prst="rect">
                <a:avLst/>
              </a:prstGeom>
            </p:spPr>
          </p:pic>
          <p:pic>
            <p:nvPicPr>
              <p:cNvPr id="151" name="Imagen 150">
                <a:extLst>
                  <a:ext uri="{FF2B5EF4-FFF2-40B4-BE49-F238E27FC236}">
                    <a16:creationId xmlns:a16="http://schemas.microsoft.com/office/drawing/2014/main" id="{25282222-1778-0F1F-FC58-6D7ABD6706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1891199"/>
                <a:ext cx="638264" cy="352474"/>
              </a:xfrm>
              <a:prstGeom prst="rect">
                <a:avLst/>
              </a:prstGeom>
            </p:spPr>
          </p:pic>
          <p:pic>
            <p:nvPicPr>
              <p:cNvPr id="152" name="Imagen 151">
                <a:extLst>
                  <a:ext uri="{FF2B5EF4-FFF2-40B4-BE49-F238E27FC236}">
                    <a16:creationId xmlns:a16="http://schemas.microsoft.com/office/drawing/2014/main" id="{E78971FC-28A2-E437-0DF8-6479F715CE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2200423"/>
                <a:ext cx="638264" cy="352474"/>
              </a:xfrm>
              <a:prstGeom prst="rect">
                <a:avLst/>
              </a:prstGeom>
            </p:spPr>
          </p:pic>
          <p:pic>
            <p:nvPicPr>
              <p:cNvPr id="153" name="Imagen 152">
                <a:extLst>
                  <a:ext uri="{FF2B5EF4-FFF2-40B4-BE49-F238E27FC236}">
                    <a16:creationId xmlns:a16="http://schemas.microsoft.com/office/drawing/2014/main" id="{CFCDFD4E-6A61-DABD-271B-7E4AF7F160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2509647"/>
                <a:ext cx="638264" cy="352474"/>
              </a:xfrm>
              <a:prstGeom prst="rect">
                <a:avLst/>
              </a:prstGeom>
            </p:spPr>
          </p:pic>
          <p:pic>
            <p:nvPicPr>
              <p:cNvPr id="154" name="Imagen 153">
                <a:extLst>
                  <a:ext uri="{FF2B5EF4-FFF2-40B4-BE49-F238E27FC236}">
                    <a16:creationId xmlns:a16="http://schemas.microsoft.com/office/drawing/2014/main" id="{D37364F3-AC94-A8A0-9740-3918EFAB7D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2818871"/>
                <a:ext cx="638264" cy="352474"/>
              </a:xfrm>
              <a:prstGeom prst="rect">
                <a:avLst/>
              </a:prstGeom>
            </p:spPr>
          </p:pic>
          <p:pic>
            <p:nvPicPr>
              <p:cNvPr id="155" name="Imagen 154">
                <a:extLst>
                  <a:ext uri="{FF2B5EF4-FFF2-40B4-BE49-F238E27FC236}">
                    <a16:creationId xmlns:a16="http://schemas.microsoft.com/office/drawing/2014/main" id="{777BDB7C-047C-D865-2DB5-FC40613D77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128095"/>
                <a:ext cx="638264" cy="352474"/>
              </a:xfrm>
              <a:prstGeom prst="rect">
                <a:avLst/>
              </a:prstGeom>
            </p:spPr>
          </p:pic>
          <p:pic>
            <p:nvPicPr>
              <p:cNvPr id="156" name="Imagen 155">
                <a:extLst>
                  <a:ext uri="{FF2B5EF4-FFF2-40B4-BE49-F238E27FC236}">
                    <a16:creationId xmlns:a16="http://schemas.microsoft.com/office/drawing/2014/main" id="{72686E63-E60F-5697-F0B3-053568F33F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437319"/>
                <a:ext cx="638264" cy="352474"/>
              </a:xfrm>
              <a:prstGeom prst="rect">
                <a:avLst/>
              </a:prstGeom>
            </p:spPr>
          </p:pic>
          <p:pic>
            <p:nvPicPr>
              <p:cNvPr id="157" name="Imagen 156">
                <a:extLst>
                  <a:ext uri="{FF2B5EF4-FFF2-40B4-BE49-F238E27FC236}">
                    <a16:creationId xmlns:a16="http://schemas.microsoft.com/office/drawing/2014/main" id="{D8F21861-5913-76EA-FDDE-2F3F35A6A8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746543"/>
                <a:ext cx="638264" cy="352474"/>
              </a:xfrm>
              <a:prstGeom prst="rect">
                <a:avLst/>
              </a:prstGeom>
            </p:spPr>
          </p:pic>
          <p:pic>
            <p:nvPicPr>
              <p:cNvPr id="158" name="Imagen 157">
                <a:extLst>
                  <a:ext uri="{FF2B5EF4-FFF2-40B4-BE49-F238E27FC236}">
                    <a16:creationId xmlns:a16="http://schemas.microsoft.com/office/drawing/2014/main" id="{9052770A-5079-F7CB-EB1A-A0D303584E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055767"/>
                <a:ext cx="638264" cy="352474"/>
              </a:xfrm>
              <a:prstGeom prst="rect">
                <a:avLst/>
              </a:prstGeom>
            </p:spPr>
          </p:pic>
          <p:pic>
            <p:nvPicPr>
              <p:cNvPr id="159" name="Imagen 158">
                <a:extLst>
                  <a:ext uri="{FF2B5EF4-FFF2-40B4-BE49-F238E27FC236}">
                    <a16:creationId xmlns:a16="http://schemas.microsoft.com/office/drawing/2014/main" id="{F0C0AC57-ACE5-E9D1-48D7-7259CA4E1C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364991"/>
                <a:ext cx="638264" cy="352474"/>
              </a:xfrm>
              <a:prstGeom prst="rect">
                <a:avLst/>
              </a:prstGeom>
            </p:spPr>
          </p:pic>
          <p:pic>
            <p:nvPicPr>
              <p:cNvPr id="160" name="Imagen 159">
                <a:extLst>
                  <a:ext uri="{FF2B5EF4-FFF2-40B4-BE49-F238E27FC236}">
                    <a16:creationId xmlns:a16="http://schemas.microsoft.com/office/drawing/2014/main" id="{923A9C77-3F20-9541-9797-9E6C572C78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674215"/>
                <a:ext cx="638264" cy="352474"/>
              </a:xfrm>
              <a:prstGeom prst="rect">
                <a:avLst/>
              </a:prstGeom>
            </p:spPr>
          </p:pic>
          <p:pic>
            <p:nvPicPr>
              <p:cNvPr id="161" name="Imagen 160">
                <a:extLst>
                  <a:ext uri="{FF2B5EF4-FFF2-40B4-BE49-F238E27FC236}">
                    <a16:creationId xmlns:a16="http://schemas.microsoft.com/office/drawing/2014/main" id="{0BB76766-CF4F-0755-625C-D278133686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983439"/>
                <a:ext cx="638264" cy="352474"/>
              </a:xfrm>
              <a:prstGeom prst="rect">
                <a:avLst/>
              </a:prstGeom>
            </p:spPr>
          </p:pic>
          <p:pic>
            <p:nvPicPr>
              <p:cNvPr id="162" name="Imagen 161">
                <a:extLst>
                  <a:ext uri="{FF2B5EF4-FFF2-40B4-BE49-F238E27FC236}">
                    <a16:creationId xmlns:a16="http://schemas.microsoft.com/office/drawing/2014/main" id="{9F2E92C7-7C74-552F-1782-E319827E39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5292663"/>
                <a:ext cx="638264" cy="352474"/>
              </a:xfrm>
              <a:prstGeom prst="rect">
                <a:avLst/>
              </a:prstGeom>
            </p:spPr>
          </p:pic>
          <p:pic>
            <p:nvPicPr>
              <p:cNvPr id="163" name="Imagen 162">
                <a:extLst>
                  <a:ext uri="{FF2B5EF4-FFF2-40B4-BE49-F238E27FC236}">
                    <a16:creationId xmlns:a16="http://schemas.microsoft.com/office/drawing/2014/main" id="{5BC08BA2-93A5-33E1-B20E-CF168A9720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5601887"/>
                <a:ext cx="638264" cy="352474"/>
              </a:xfrm>
              <a:prstGeom prst="rect">
                <a:avLst/>
              </a:prstGeom>
            </p:spPr>
          </p:pic>
          <p:pic>
            <p:nvPicPr>
              <p:cNvPr id="164" name="Imagen 163">
                <a:extLst>
                  <a:ext uri="{FF2B5EF4-FFF2-40B4-BE49-F238E27FC236}">
                    <a16:creationId xmlns:a16="http://schemas.microsoft.com/office/drawing/2014/main" id="{C945FE9E-2CAC-74B6-A0CD-17EBA20A16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5911111"/>
                <a:ext cx="638264" cy="352474"/>
              </a:xfrm>
              <a:prstGeom prst="rect">
                <a:avLst/>
              </a:prstGeom>
            </p:spPr>
          </p:pic>
          <p:pic>
            <p:nvPicPr>
              <p:cNvPr id="165" name="Imagen 164">
                <a:extLst>
                  <a:ext uri="{FF2B5EF4-FFF2-40B4-BE49-F238E27FC236}">
                    <a16:creationId xmlns:a16="http://schemas.microsoft.com/office/drawing/2014/main" id="{6CA621E0-8D08-60AC-2E5E-468EDDA44D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6220329"/>
                <a:ext cx="638264" cy="352474"/>
              </a:xfrm>
              <a:prstGeom prst="rect">
                <a:avLst/>
              </a:prstGeom>
            </p:spPr>
          </p:pic>
        </p:grpSp>
      </p:grpSp>
      <p:grpSp>
        <p:nvGrpSpPr>
          <p:cNvPr id="128" name="Grupo 127">
            <a:extLst>
              <a:ext uri="{FF2B5EF4-FFF2-40B4-BE49-F238E27FC236}">
                <a16:creationId xmlns:a16="http://schemas.microsoft.com/office/drawing/2014/main" id="{9495F584-BB7B-649F-5BA0-30E80D78E82E}"/>
              </a:ext>
            </a:extLst>
          </p:cNvPr>
          <p:cNvGrpSpPr/>
          <p:nvPr/>
        </p:nvGrpSpPr>
        <p:grpSpPr>
          <a:xfrm>
            <a:off x="6205786" y="119550"/>
            <a:ext cx="5541663" cy="6778315"/>
            <a:chOff x="6205786" y="119550"/>
            <a:chExt cx="5541663" cy="6778315"/>
          </a:xfrm>
        </p:grpSpPr>
        <p:sp>
          <p:nvSpPr>
            <p:cNvPr id="129" name="Rectangle 17">
              <a:extLst>
                <a:ext uri="{FF2B5EF4-FFF2-40B4-BE49-F238E27FC236}">
                  <a16:creationId xmlns:a16="http://schemas.microsoft.com/office/drawing/2014/main" id="{3EF553BB-2B46-2186-6232-5A2B2B1E0BDC}"/>
                </a:ext>
              </a:extLst>
            </p:cNvPr>
            <p:cNvSpPr/>
            <p:nvPr/>
          </p:nvSpPr>
          <p:spPr>
            <a:xfrm>
              <a:off x="11225245" y="4069452"/>
              <a:ext cx="522204" cy="2657736"/>
            </a:xfrm>
            <a:prstGeom prst="rect">
              <a:avLst/>
            </a:prstGeom>
            <a:solidFill>
              <a:srgbClr val="FFC000"/>
            </a:solidFill>
            <a:ln>
              <a:no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0" name="Freeform: Shape 158">
              <a:extLst>
                <a:ext uri="{FF2B5EF4-FFF2-40B4-BE49-F238E27FC236}">
                  <a16:creationId xmlns:a16="http://schemas.microsoft.com/office/drawing/2014/main" id="{157C1F4D-2547-CE8D-7B41-3E580F36988C}"/>
                </a:ext>
              </a:extLst>
            </p:cNvPr>
            <p:cNvSpPr/>
            <p:nvPr/>
          </p:nvSpPr>
          <p:spPr>
            <a:xfrm>
              <a:off x="6205786" y="119550"/>
              <a:ext cx="5395162" cy="6607323"/>
            </a:xfrm>
            <a:custGeom>
              <a:avLst/>
              <a:gdLst>
                <a:gd name="connsiteX0" fmla="*/ 0 w 5395162"/>
                <a:gd name="connsiteY0" fmla="*/ 0 h 6607323"/>
                <a:gd name="connsiteX1" fmla="*/ 5395162 w 5395162"/>
                <a:gd name="connsiteY1" fmla="*/ 0 h 6607323"/>
                <a:gd name="connsiteX2" fmla="*/ 5395162 w 5395162"/>
                <a:gd name="connsiteY2" fmla="*/ 3949902 h 6607323"/>
                <a:gd name="connsiteX3" fmla="*/ 5230980 w 5395162"/>
                <a:gd name="connsiteY3" fmla="*/ 3949902 h 6607323"/>
                <a:gd name="connsiteX4" fmla="*/ 5032614 w 5395162"/>
                <a:gd name="connsiteY4" fmla="*/ 4148268 h 6607323"/>
                <a:gd name="connsiteX5" fmla="*/ 5032614 w 5395162"/>
                <a:gd name="connsiteY5" fmla="*/ 6607209 h 6607323"/>
                <a:gd name="connsiteX6" fmla="*/ 5032625 w 5395162"/>
                <a:gd name="connsiteY6" fmla="*/ 6607323 h 6607323"/>
                <a:gd name="connsiteX7" fmla="*/ 0 w 5395162"/>
                <a:gd name="connsiteY7" fmla="*/ 6607323 h 660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5162" h="6607323">
                  <a:moveTo>
                    <a:pt x="0" y="0"/>
                  </a:moveTo>
                  <a:lnTo>
                    <a:pt x="5395162" y="0"/>
                  </a:lnTo>
                  <a:lnTo>
                    <a:pt x="5395162" y="3949902"/>
                  </a:lnTo>
                  <a:lnTo>
                    <a:pt x="5230980" y="3949902"/>
                  </a:lnTo>
                  <a:cubicBezTo>
                    <a:pt x="5121425" y="3949902"/>
                    <a:pt x="5032614" y="4038713"/>
                    <a:pt x="5032614" y="4148268"/>
                  </a:cubicBezTo>
                  <a:lnTo>
                    <a:pt x="5032614" y="6607209"/>
                  </a:lnTo>
                  <a:lnTo>
                    <a:pt x="5032625" y="6607323"/>
                  </a:lnTo>
                  <a:lnTo>
                    <a:pt x="0" y="6607323"/>
                  </a:lnTo>
                  <a:close/>
                </a:path>
              </a:pathLst>
            </a:custGeom>
            <a:solidFill>
              <a:srgbClr val="FDFDFD"/>
            </a:solidFill>
            <a:ln>
              <a:no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TextBox 18">
              <a:extLst>
                <a:ext uri="{FF2B5EF4-FFF2-40B4-BE49-F238E27FC236}">
                  <a16:creationId xmlns:a16="http://schemas.microsoft.com/office/drawing/2014/main" id="{7FD036EC-FDFB-7D4F-F7B9-2BE8F4E20606}"/>
                </a:ext>
              </a:extLst>
            </p:cNvPr>
            <p:cNvSpPr txBox="1"/>
            <p:nvPr/>
          </p:nvSpPr>
          <p:spPr>
            <a:xfrm>
              <a:off x="11252914" y="5595360"/>
              <a:ext cx="461665" cy="1302505"/>
            </a:xfrm>
            <a:prstGeom prst="rect">
              <a:avLst/>
            </a:prstGeom>
            <a:noFill/>
          </p:spPr>
          <p:txBody>
            <a:bodyPr vert="vert270" wrap="square" rtlCol="0">
              <a:spAutoFit/>
            </a:bodyPr>
            <a:lstStyle/>
            <a:p>
              <a:pPr algn="ctr"/>
              <a:r>
                <a:rPr lang="en-US" b="1" dirty="0">
                  <a:solidFill>
                    <a:schemeClr val="bg1"/>
                  </a:solidFill>
                </a:rPr>
                <a:t>PAGE 49</a:t>
              </a:r>
            </a:p>
          </p:txBody>
        </p:sp>
      </p:grpSp>
      <p:grpSp>
        <p:nvGrpSpPr>
          <p:cNvPr id="3" name="Grupo 2">
            <a:extLst>
              <a:ext uri="{FF2B5EF4-FFF2-40B4-BE49-F238E27FC236}">
                <a16:creationId xmlns:a16="http://schemas.microsoft.com/office/drawing/2014/main" id="{477BA4B3-7331-AE27-1203-BE896DEFBF09}"/>
              </a:ext>
            </a:extLst>
          </p:cNvPr>
          <p:cNvGrpSpPr/>
          <p:nvPr/>
        </p:nvGrpSpPr>
        <p:grpSpPr>
          <a:xfrm>
            <a:off x="589221" y="1142862"/>
            <a:ext cx="5428034" cy="5353931"/>
            <a:chOff x="6172914" y="1142862"/>
            <a:chExt cx="5428034" cy="5353931"/>
          </a:xfrm>
        </p:grpSpPr>
        <p:cxnSp>
          <p:nvCxnSpPr>
            <p:cNvPr id="4" name="Straight Connector 6">
              <a:extLst>
                <a:ext uri="{FF2B5EF4-FFF2-40B4-BE49-F238E27FC236}">
                  <a16:creationId xmlns:a16="http://schemas.microsoft.com/office/drawing/2014/main" id="{9FF616DF-C78C-45AE-34DD-7C84F3FA393E}"/>
                </a:ext>
              </a:extLst>
            </p:cNvPr>
            <p:cNvCxnSpPr>
              <a:cxnSpLocks/>
            </p:cNvCxnSpPr>
            <p:nvPr/>
          </p:nvCxnSpPr>
          <p:spPr>
            <a:xfrm>
              <a:off x="6172914" y="1142862"/>
              <a:ext cx="5428034"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5" name="Straight Connector 147">
              <a:extLst>
                <a:ext uri="{FF2B5EF4-FFF2-40B4-BE49-F238E27FC236}">
                  <a16:creationId xmlns:a16="http://schemas.microsoft.com/office/drawing/2014/main" id="{4758F3A5-66C0-2B65-AE56-884CAAF9E8FA}"/>
                </a:ext>
              </a:extLst>
            </p:cNvPr>
            <p:cNvCxnSpPr>
              <a:cxnSpLocks/>
            </p:cNvCxnSpPr>
            <p:nvPr/>
          </p:nvCxnSpPr>
          <p:spPr>
            <a:xfrm>
              <a:off x="6172914" y="1554703"/>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 name="Straight Connector 148">
              <a:extLst>
                <a:ext uri="{FF2B5EF4-FFF2-40B4-BE49-F238E27FC236}">
                  <a16:creationId xmlns:a16="http://schemas.microsoft.com/office/drawing/2014/main" id="{128E4682-D532-E0AF-F644-AA6DA469713A}"/>
                </a:ext>
              </a:extLst>
            </p:cNvPr>
            <p:cNvCxnSpPr>
              <a:cxnSpLocks/>
            </p:cNvCxnSpPr>
            <p:nvPr/>
          </p:nvCxnSpPr>
          <p:spPr>
            <a:xfrm>
              <a:off x="6172914" y="3202067"/>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9" name="Straight Connector 149">
              <a:extLst>
                <a:ext uri="{FF2B5EF4-FFF2-40B4-BE49-F238E27FC236}">
                  <a16:creationId xmlns:a16="http://schemas.microsoft.com/office/drawing/2014/main" id="{806B3075-34D9-17E8-93B9-D51F8BFBB1BD}"/>
                </a:ext>
              </a:extLst>
            </p:cNvPr>
            <p:cNvCxnSpPr>
              <a:cxnSpLocks/>
            </p:cNvCxnSpPr>
            <p:nvPr/>
          </p:nvCxnSpPr>
          <p:spPr>
            <a:xfrm>
              <a:off x="6172914" y="3613908"/>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0" name="Straight Connector 150">
              <a:extLst>
                <a:ext uri="{FF2B5EF4-FFF2-40B4-BE49-F238E27FC236}">
                  <a16:creationId xmlns:a16="http://schemas.microsoft.com/office/drawing/2014/main" id="{E3E30EAA-2641-F836-D774-267DF5DD6BF4}"/>
                </a:ext>
              </a:extLst>
            </p:cNvPr>
            <p:cNvCxnSpPr>
              <a:cxnSpLocks/>
            </p:cNvCxnSpPr>
            <p:nvPr/>
          </p:nvCxnSpPr>
          <p:spPr>
            <a:xfrm>
              <a:off x="6172914" y="4025749"/>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6" name="Straight Connector 151">
              <a:extLst>
                <a:ext uri="{FF2B5EF4-FFF2-40B4-BE49-F238E27FC236}">
                  <a16:creationId xmlns:a16="http://schemas.microsoft.com/office/drawing/2014/main" id="{ED55B8AB-7C27-284C-A15B-4F508B04F79E}"/>
                </a:ext>
              </a:extLst>
            </p:cNvPr>
            <p:cNvCxnSpPr>
              <a:cxnSpLocks/>
            </p:cNvCxnSpPr>
            <p:nvPr/>
          </p:nvCxnSpPr>
          <p:spPr>
            <a:xfrm>
              <a:off x="6172914" y="443759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7" name="Straight Connector 152">
              <a:extLst>
                <a:ext uri="{FF2B5EF4-FFF2-40B4-BE49-F238E27FC236}">
                  <a16:creationId xmlns:a16="http://schemas.microsoft.com/office/drawing/2014/main" id="{00F743E2-99B4-00EA-FA11-F674D6C670DE}"/>
                </a:ext>
              </a:extLst>
            </p:cNvPr>
            <p:cNvCxnSpPr>
              <a:cxnSpLocks/>
            </p:cNvCxnSpPr>
            <p:nvPr/>
          </p:nvCxnSpPr>
          <p:spPr>
            <a:xfrm>
              <a:off x="6172914" y="4849431"/>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8" name="Straight Connector 153">
              <a:extLst>
                <a:ext uri="{FF2B5EF4-FFF2-40B4-BE49-F238E27FC236}">
                  <a16:creationId xmlns:a16="http://schemas.microsoft.com/office/drawing/2014/main" id="{EFE24485-2846-8BEE-B9F9-DF3468BB67A7}"/>
                </a:ext>
              </a:extLst>
            </p:cNvPr>
            <p:cNvCxnSpPr>
              <a:cxnSpLocks/>
            </p:cNvCxnSpPr>
            <p:nvPr/>
          </p:nvCxnSpPr>
          <p:spPr>
            <a:xfrm>
              <a:off x="6172914" y="5261272"/>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9" name="Straight Connector 154">
              <a:extLst>
                <a:ext uri="{FF2B5EF4-FFF2-40B4-BE49-F238E27FC236}">
                  <a16:creationId xmlns:a16="http://schemas.microsoft.com/office/drawing/2014/main" id="{2B24699C-8A1F-7F84-9F6E-C9BB53E44098}"/>
                </a:ext>
              </a:extLst>
            </p:cNvPr>
            <p:cNvCxnSpPr>
              <a:cxnSpLocks/>
            </p:cNvCxnSpPr>
            <p:nvPr/>
          </p:nvCxnSpPr>
          <p:spPr>
            <a:xfrm>
              <a:off x="6172914" y="567311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0" name="Straight Connector 155">
              <a:extLst>
                <a:ext uri="{FF2B5EF4-FFF2-40B4-BE49-F238E27FC236}">
                  <a16:creationId xmlns:a16="http://schemas.microsoft.com/office/drawing/2014/main" id="{36BD3358-2DE2-FE2D-7804-74668AC46AE1}"/>
                </a:ext>
              </a:extLst>
            </p:cNvPr>
            <p:cNvCxnSpPr>
              <a:cxnSpLocks/>
            </p:cNvCxnSpPr>
            <p:nvPr/>
          </p:nvCxnSpPr>
          <p:spPr>
            <a:xfrm>
              <a:off x="6172914" y="6084954"/>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1" name="Straight Connector 156">
              <a:extLst>
                <a:ext uri="{FF2B5EF4-FFF2-40B4-BE49-F238E27FC236}">
                  <a16:creationId xmlns:a16="http://schemas.microsoft.com/office/drawing/2014/main" id="{F8B9D7AC-6AFE-A0F6-6AC8-F22DD308B8A9}"/>
                </a:ext>
              </a:extLst>
            </p:cNvPr>
            <p:cNvCxnSpPr>
              <a:cxnSpLocks/>
            </p:cNvCxnSpPr>
            <p:nvPr/>
          </p:nvCxnSpPr>
          <p:spPr>
            <a:xfrm>
              <a:off x="6172914" y="649679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2" name="Straight Connector 147">
              <a:extLst>
                <a:ext uri="{FF2B5EF4-FFF2-40B4-BE49-F238E27FC236}">
                  <a16:creationId xmlns:a16="http://schemas.microsoft.com/office/drawing/2014/main" id="{8C93BF99-D52A-898B-2F5F-52CA8DAC1B03}"/>
                </a:ext>
              </a:extLst>
            </p:cNvPr>
            <p:cNvCxnSpPr>
              <a:cxnSpLocks/>
            </p:cNvCxnSpPr>
            <p:nvPr/>
          </p:nvCxnSpPr>
          <p:spPr>
            <a:xfrm>
              <a:off x="6172914" y="1966544"/>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3" name="Straight Connector 147">
              <a:extLst>
                <a:ext uri="{FF2B5EF4-FFF2-40B4-BE49-F238E27FC236}">
                  <a16:creationId xmlns:a16="http://schemas.microsoft.com/office/drawing/2014/main" id="{F78A7EAC-C796-DB5C-36CC-2C93F08629DF}"/>
                </a:ext>
              </a:extLst>
            </p:cNvPr>
            <p:cNvCxnSpPr>
              <a:cxnSpLocks/>
            </p:cNvCxnSpPr>
            <p:nvPr/>
          </p:nvCxnSpPr>
          <p:spPr>
            <a:xfrm>
              <a:off x="6172914" y="2378385"/>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4" name="Straight Connector 147">
              <a:extLst>
                <a:ext uri="{FF2B5EF4-FFF2-40B4-BE49-F238E27FC236}">
                  <a16:creationId xmlns:a16="http://schemas.microsoft.com/office/drawing/2014/main" id="{206925D7-10C0-1B31-A199-B4401AAFC83E}"/>
                </a:ext>
              </a:extLst>
            </p:cNvPr>
            <p:cNvCxnSpPr>
              <a:cxnSpLocks/>
            </p:cNvCxnSpPr>
            <p:nvPr/>
          </p:nvCxnSpPr>
          <p:spPr>
            <a:xfrm>
              <a:off x="6172914" y="2790226"/>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grpSp>
      <p:grpSp>
        <p:nvGrpSpPr>
          <p:cNvPr id="75" name="Grupo 74">
            <a:extLst>
              <a:ext uri="{FF2B5EF4-FFF2-40B4-BE49-F238E27FC236}">
                <a16:creationId xmlns:a16="http://schemas.microsoft.com/office/drawing/2014/main" id="{E3520D65-682E-3B95-FBF5-B4178405A41F}"/>
              </a:ext>
            </a:extLst>
          </p:cNvPr>
          <p:cNvGrpSpPr/>
          <p:nvPr/>
        </p:nvGrpSpPr>
        <p:grpSpPr>
          <a:xfrm>
            <a:off x="6130762" y="1139618"/>
            <a:ext cx="5428034" cy="5353931"/>
            <a:chOff x="6172914" y="1142862"/>
            <a:chExt cx="5428034" cy="5353931"/>
          </a:xfrm>
        </p:grpSpPr>
        <p:cxnSp>
          <p:nvCxnSpPr>
            <p:cNvPr id="76" name="Straight Connector 6">
              <a:extLst>
                <a:ext uri="{FF2B5EF4-FFF2-40B4-BE49-F238E27FC236}">
                  <a16:creationId xmlns:a16="http://schemas.microsoft.com/office/drawing/2014/main" id="{C3299414-0993-9B3A-36B5-A9ADE4F5482C}"/>
                </a:ext>
              </a:extLst>
            </p:cNvPr>
            <p:cNvCxnSpPr>
              <a:cxnSpLocks/>
            </p:cNvCxnSpPr>
            <p:nvPr/>
          </p:nvCxnSpPr>
          <p:spPr>
            <a:xfrm>
              <a:off x="6172914" y="1142862"/>
              <a:ext cx="5428034"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7" name="Straight Connector 147">
              <a:extLst>
                <a:ext uri="{FF2B5EF4-FFF2-40B4-BE49-F238E27FC236}">
                  <a16:creationId xmlns:a16="http://schemas.microsoft.com/office/drawing/2014/main" id="{09ED499C-314F-B4CC-9195-14509EC40F76}"/>
                </a:ext>
              </a:extLst>
            </p:cNvPr>
            <p:cNvCxnSpPr>
              <a:cxnSpLocks/>
            </p:cNvCxnSpPr>
            <p:nvPr/>
          </p:nvCxnSpPr>
          <p:spPr>
            <a:xfrm>
              <a:off x="6172914" y="1554703"/>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8" name="Straight Connector 148">
              <a:extLst>
                <a:ext uri="{FF2B5EF4-FFF2-40B4-BE49-F238E27FC236}">
                  <a16:creationId xmlns:a16="http://schemas.microsoft.com/office/drawing/2014/main" id="{DCC73658-8C6F-514E-8B05-0CFB28022095}"/>
                </a:ext>
              </a:extLst>
            </p:cNvPr>
            <p:cNvCxnSpPr>
              <a:cxnSpLocks/>
            </p:cNvCxnSpPr>
            <p:nvPr/>
          </p:nvCxnSpPr>
          <p:spPr>
            <a:xfrm>
              <a:off x="6172914" y="3202067"/>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9" name="Straight Connector 149">
              <a:extLst>
                <a:ext uri="{FF2B5EF4-FFF2-40B4-BE49-F238E27FC236}">
                  <a16:creationId xmlns:a16="http://schemas.microsoft.com/office/drawing/2014/main" id="{69D4ADFB-8F57-38F6-3D32-33517D21F823}"/>
                </a:ext>
              </a:extLst>
            </p:cNvPr>
            <p:cNvCxnSpPr>
              <a:cxnSpLocks/>
            </p:cNvCxnSpPr>
            <p:nvPr/>
          </p:nvCxnSpPr>
          <p:spPr>
            <a:xfrm>
              <a:off x="6172914" y="3613908"/>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0" name="Straight Connector 150">
              <a:extLst>
                <a:ext uri="{FF2B5EF4-FFF2-40B4-BE49-F238E27FC236}">
                  <a16:creationId xmlns:a16="http://schemas.microsoft.com/office/drawing/2014/main" id="{6D9E93F0-B65D-F59C-A437-B3BB813D74BA}"/>
                </a:ext>
              </a:extLst>
            </p:cNvPr>
            <p:cNvCxnSpPr>
              <a:cxnSpLocks/>
            </p:cNvCxnSpPr>
            <p:nvPr/>
          </p:nvCxnSpPr>
          <p:spPr>
            <a:xfrm>
              <a:off x="6172914" y="4025749"/>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1" name="Straight Connector 151">
              <a:extLst>
                <a:ext uri="{FF2B5EF4-FFF2-40B4-BE49-F238E27FC236}">
                  <a16:creationId xmlns:a16="http://schemas.microsoft.com/office/drawing/2014/main" id="{AEB8D9DC-E565-8B88-331A-8F960DB4552D}"/>
                </a:ext>
              </a:extLst>
            </p:cNvPr>
            <p:cNvCxnSpPr>
              <a:cxnSpLocks/>
            </p:cNvCxnSpPr>
            <p:nvPr/>
          </p:nvCxnSpPr>
          <p:spPr>
            <a:xfrm>
              <a:off x="6172914" y="443759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2" name="Straight Connector 152">
              <a:extLst>
                <a:ext uri="{FF2B5EF4-FFF2-40B4-BE49-F238E27FC236}">
                  <a16:creationId xmlns:a16="http://schemas.microsoft.com/office/drawing/2014/main" id="{CE01C0FF-56A0-A097-D5F2-06E444199AD4}"/>
                </a:ext>
              </a:extLst>
            </p:cNvPr>
            <p:cNvCxnSpPr>
              <a:cxnSpLocks/>
            </p:cNvCxnSpPr>
            <p:nvPr/>
          </p:nvCxnSpPr>
          <p:spPr>
            <a:xfrm>
              <a:off x="6172914" y="4849431"/>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3" name="Straight Connector 153">
              <a:extLst>
                <a:ext uri="{FF2B5EF4-FFF2-40B4-BE49-F238E27FC236}">
                  <a16:creationId xmlns:a16="http://schemas.microsoft.com/office/drawing/2014/main" id="{73DC8573-C701-443C-7660-F9E09790AFCF}"/>
                </a:ext>
              </a:extLst>
            </p:cNvPr>
            <p:cNvCxnSpPr>
              <a:cxnSpLocks/>
            </p:cNvCxnSpPr>
            <p:nvPr/>
          </p:nvCxnSpPr>
          <p:spPr>
            <a:xfrm>
              <a:off x="6172914" y="5261272"/>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4" name="Straight Connector 154">
              <a:extLst>
                <a:ext uri="{FF2B5EF4-FFF2-40B4-BE49-F238E27FC236}">
                  <a16:creationId xmlns:a16="http://schemas.microsoft.com/office/drawing/2014/main" id="{3EF87366-F552-D67B-8FB3-7556366E7FED}"/>
                </a:ext>
              </a:extLst>
            </p:cNvPr>
            <p:cNvCxnSpPr>
              <a:cxnSpLocks/>
            </p:cNvCxnSpPr>
            <p:nvPr/>
          </p:nvCxnSpPr>
          <p:spPr>
            <a:xfrm>
              <a:off x="6172914" y="567311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5" name="Straight Connector 155">
              <a:extLst>
                <a:ext uri="{FF2B5EF4-FFF2-40B4-BE49-F238E27FC236}">
                  <a16:creationId xmlns:a16="http://schemas.microsoft.com/office/drawing/2014/main" id="{BF280C83-E21F-6324-886B-4646ED243759}"/>
                </a:ext>
              </a:extLst>
            </p:cNvPr>
            <p:cNvCxnSpPr>
              <a:cxnSpLocks/>
            </p:cNvCxnSpPr>
            <p:nvPr/>
          </p:nvCxnSpPr>
          <p:spPr>
            <a:xfrm>
              <a:off x="6172914" y="6084954"/>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6" name="Straight Connector 156">
              <a:extLst>
                <a:ext uri="{FF2B5EF4-FFF2-40B4-BE49-F238E27FC236}">
                  <a16:creationId xmlns:a16="http://schemas.microsoft.com/office/drawing/2014/main" id="{3A7BEB74-4E8C-1350-4DA9-2423A01B1060}"/>
                </a:ext>
              </a:extLst>
            </p:cNvPr>
            <p:cNvCxnSpPr>
              <a:cxnSpLocks/>
            </p:cNvCxnSpPr>
            <p:nvPr/>
          </p:nvCxnSpPr>
          <p:spPr>
            <a:xfrm>
              <a:off x="6172914" y="649679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7" name="Straight Connector 147">
              <a:extLst>
                <a:ext uri="{FF2B5EF4-FFF2-40B4-BE49-F238E27FC236}">
                  <a16:creationId xmlns:a16="http://schemas.microsoft.com/office/drawing/2014/main" id="{BE0F0B80-68CF-43C8-34B6-0AB55B478DEC}"/>
                </a:ext>
              </a:extLst>
            </p:cNvPr>
            <p:cNvCxnSpPr>
              <a:cxnSpLocks/>
            </p:cNvCxnSpPr>
            <p:nvPr/>
          </p:nvCxnSpPr>
          <p:spPr>
            <a:xfrm>
              <a:off x="6172914" y="1966544"/>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8" name="Straight Connector 147">
              <a:extLst>
                <a:ext uri="{FF2B5EF4-FFF2-40B4-BE49-F238E27FC236}">
                  <a16:creationId xmlns:a16="http://schemas.microsoft.com/office/drawing/2014/main" id="{43801DF8-61D0-E5D6-56A7-A18FE95CE91F}"/>
                </a:ext>
              </a:extLst>
            </p:cNvPr>
            <p:cNvCxnSpPr>
              <a:cxnSpLocks/>
            </p:cNvCxnSpPr>
            <p:nvPr/>
          </p:nvCxnSpPr>
          <p:spPr>
            <a:xfrm>
              <a:off x="6172914" y="2378385"/>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9" name="Straight Connector 147">
              <a:extLst>
                <a:ext uri="{FF2B5EF4-FFF2-40B4-BE49-F238E27FC236}">
                  <a16:creationId xmlns:a16="http://schemas.microsoft.com/office/drawing/2014/main" id="{655266DE-7371-1680-8269-4836DBBA977E}"/>
                </a:ext>
              </a:extLst>
            </p:cNvPr>
            <p:cNvCxnSpPr>
              <a:cxnSpLocks/>
            </p:cNvCxnSpPr>
            <p:nvPr/>
          </p:nvCxnSpPr>
          <p:spPr>
            <a:xfrm>
              <a:off x="6172914" y="2790226"/>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grpSp>
      <p:sp>
        <p:nvSpPr>
          <p:cNvPr id="93" name="CuadroTexto 92">
            <a:extLst>
              <a:ext uri="{FF2B5EF4-FFF2-40B4-BE49-F238E27FC236}">
                <a16:creationId xmlns:a16="http://schemas.microsoft.com/office/drawing/2014/main" id="{D0B7B7C7-A77C-9019-CB9A-8CA0140ACB3B}"/>
              </a:ext>
            </a:extLst>
          </p:cNvPr>
          <p:cNvSpPr txBox="1"/>
          <p:nvPr/>
        </p:nvSpPr>
        <p:spPr>
          <a:xfrm>
            <a:off x="6393032" y="744127"/>
            <a:ext cx="4745133" cy="1338828"/>
          </a:xfrm>
          <a:prstGeom prst="rect">
            <a:avLst/>
          </a:prstGeom>
          <a:noFill/>
        </p:spPr>
        <p:txBody>
          <a:bodyPr wrap="square" rtlCol="0">
            <a:spAutoFit/>
          </a:bodyPr>
          <a:lstStyle/>
          <a:p>
            <a:pPr algn="just">
              <a:lnSpc>
                <a:spcPct val="150000"/>
              </a:lnSpc>
            </a:pPr>
            <a:r>
              <a:rPr lang="en-US" dirty="0" smtClean="0">
                <a:solidFill>
                  <a:schemeClr val="bg1">
                    <a:lumMod val="50000"/>
                  </a:schemeClr>
                </a:solidFill>
                <a:latin typeface="Agency FB" panose="020B0503020202020204" pitchFamily="34" charset="0"/>
              </a:rPr>
              <a:t>Cognitive Certification</a:t>
            </a:r>
            <a:r>
              <a:rPr lang="es-ES" dirty="0" smtClean="0">
                <a:solidFill>
                  <a:schemeClr val="bg1">
                    <a:lumMod val="50000"/>
                  </a:schemeClr>
                </a:solidFill>
                <a:latin typeface="Agency FB" panose="020B0503020202020204" pitchFamily="34" charset="0"/>
              </a:rPr>
              <a:t>. </a:t>
            </a:r>
            <a:r>
              <a:rPr lang="es-ES" dirty="0" err="1">
                <a:solidFill>
                  <a:schemeClr val="bg1">
                    <a:lumMod val="50000"/>
                  </a:schemeClr>
                </a:solidFill>
                <a:latin typeface="Agency FB" panose="020B0503020202020204" pitchFamily="34" charset="0"/>
              </a:rPr>
              <a:t>Universitat</a:t>
            </a:r>
            <a:r>
              <a:rPr lang="es-ES" dirty="0">
                <a:solidFill>
                  <a:schemeClr val="bg1">
                    <a:lumMod val="50000"/>
                  </a:schemeClr>
                </a:solidFill>
                <a:latin typeface="Agency FB" panose="020B0503020202020204" pitchFamily="34" charset="0"/>
              </a:rPr>
              <a:t> de València</a:t>
            </a:r>
          </a:p>
          <a:p>
            <a:pPr algn="just">
              <a:lnSpc>
                <a:spcPct val="150000"/>
              </a:lnSpc>
            </a:pPr>
            <a:endParaRPr lang="es-ES" dirty="0">
              <a:solidFill>
                <a:schemeClr val="bg1">
                  <a:lumMod val="50000"/>
                </a:schemeClr>
              </a:solidFill>
              <a:latin typeface="Agency FB" panose="020B0503020202020204" pitchFamily="34" charset="0"/>
            </a:endParaRPr>
          </a:p>
          <a:p>
            <a:pPr algn="just">
              <a:lnSpc>
                <a:spcPct val="150000"/>
              </a:lnSpc>
            </a:pPr>
            <a:r>
              <a:rPr lang="en-US" dirty="0" smtClean="0">
                <a:solidFill>
                  <a:schemeClr val="bg1">
                    <a:lumMod val="50000"/>
                  </a:schemeClr>
                </a:solidFill>
                <a:latin typeface="Agency FB" panose="020B0503020202020204" pitchFamily="34" charset="0"/>
              </a:rPr>
              <a:t>Doctorate</a:t>
            </a:r>
            <a:r>
              <a:rPr lang="es-ES" dirty="0" smtClean="0">
                <a:solidFill>
                  <a:schemeClr val="bg1">
                    <a:lumMod val="50000"/>
                  </a:schemeClr>
                </a:solidFill>
                <a:latin typeface="Agency FB" panose="020B0503020202020204" pitchFamily="34" charset="0"/>
              </a:rPr>
              <a:t>.</a:t>
            </a:r>
            <a:endParaRPr lang="es-ES" dirty="0">
              <a:solidFill>
                <a:schemeClr val="bg1">
                  <a:lumMod val="50000"/>
                </a:schemeClr>
              </a:solidFill>
              <a:latin typeface="Agency FB" panose="020B0503020202020204" pitchFamily="34" charset="0"/>
            </a:endParaRPr>
          </a:p>
        </p:txBody>
      </p:sp>
      <p:sp>
        <p:nvSpPr>
          <p:cNvPr id="94" name="CuadroTexto 93">
            <a:extLst>
              <a:ext uri="{FF2B5EF4-FFF2-40B4-BE49-F238E27FC236}">
                <a16:creationId xmlns:a16="http://schemas.microsoft.com/office/drawing/2014/main" id="{C2AB2695-9C24-08E8-CCE7-654ECB30AB68}"/>
              </a:ext>
            </a:extLst>
          </p:cNvPr>
          <p:cNvSpPr txBox="1"/>
          <p:nvPr/>
        </p:nvSpPr>
        <p:spPr>
          <a:xfrm>
            <a:off x="854736" y="711696"/>
            <a:ext cx="4745133" cy="2585323"/>
          </a:xfrm>
          <a:prstGeom prst="rect">
            <a:avLst/>
          </a:prstGeom>
          <a:noFill/>
        </p:spPr>
        <p:txBody>
          <a:bodyPr wrap="square" rtlCol="0">
            <a:spAutoFit/>
          </a:bodyPr>
          <a:lstStyle/>
          <a:p>
            <a:pPr algn="just">
              <a:lnSpc>
                <a:spcPct val="150000"/>
              </a:lnSpc>
            </a:pPr>
            <a:r>
              <a:rPr lang="en-US" dirty="0" smtClean="0">
                <a:solidFill>
                  <a:schemeClr val="bg1">
                    <a:lumMod val="50000"/>
                  </a:schemeClr>
                </a:solidFill>
                <a:latin typeface="Agency FB" panose="020B0503020202020204" pitchFamily="34" charset="0"/>
              </a:rPr>
              <a:t>Mathematics Certification</a:t>
            </a:r>
            <a:r>
              <a:rPr lang="es-ES" dirty="0" smtClean="0">
                <a:solidFill>
                  <a:schemeClr val="bg1">
                    <a:lumMod val="50000"/>
                  </a:schemeClr>
                </a:solidFill>
                <a:latin typeface="Agency FB" panose="020B0503020202020204" pitchFamily="34" charset="0"/>
              </a:rPr>
              <a:t>. </a:t>
            </a:r>
            <a:r>
              <a:rPr lang="es-ES" dirty="0">
                <a:solidFill>
                  <a:schemeClr val="bg1">
                    <a:lumMod val="50000"/>
                  </a:schemeClr>
                </a:solidFill>
                <a:latin typeface="Agency FB" panose="020B0503020202020204" pitchFamily="34" charset="0"/>
              </a:rPr>
              <a:t>Universidad Carlos III de Madrid</a:t>
            </a:r>
          </a:p>
          <a:p>
            <a:pPr algn="just">
              <a:lnSpc>
                <a:spcPct val="150000"/>
              </a:lnSpc>
            </a:pPr>
            <a:endParaRPr lang="es-ES" dirty="0">
              <a:solidFill>
                <a:schemeClr val="bg1">
                  <a:lumMod val="50000"/>
                </a:schemeClr>
              </a:solidFill>
              <a:latin typeface="Agency FB" panose="020B0503020202020204" pitchFamily="34" charset="0"/>
            </a:endParaRPr>
          </a:p>
          <a:p>
            <a:pPr algn="just">
              <a:lnSpc>
                <a:spcPct val="150000"/>
              </a:lnSpc>
            </a:pPr>
            <a:r>
              <a:rPr lang="en-US" dirty="0">
                <a:solidFill>
                  <a:schemeClr val="bg1">
                    <a:lumMod val="50000"/>
                  </a:schemeClr>
                </a:solidFill>
                <a:latin typeface="Agency FB" panose="020B0503020202020204" pitchFamily="34" charset="0"/>
              </a:rPr>
              <a:t>Copying the equations for </a:t>
            </a:r>
            <a:r>
              <a:rPr lang="en-US" dirty="0" smtClean="0">
                <a:solidFill>
                  <a:schemeClr val="bg1">
                    <a:lumMod val="50000"/>
                  </a:schemeClr>
                </a:solidFill>
                <a:latin typeface="Agency FB" panose="020B0503020202020204" pitchFamily="34" charset="0"/>
              </a:rPr>
              <a:t>movement </a:t>
            </a:r>
            <a:r>
              <a:rPr lang="en-US" dirty="0">
                <a:solidFill>
                  <a:schemeClr val="bg1">
                    <a:lumMod val="50000"/>
                  </a:schemeClr>
                </a:solidFill>
                <a:latin typeface="Agency FB" panose="020B0503020202020204" pitchFamily="34" charset="0"/>
              </a:rPr>
              <a:t>on the track of the pine processionary caterpillar (</a:t>
            </a:r>
            <a:r>
              <a:rPr lang="en-US" i="1" dirty="0">
                <a:solidFill>
                  <a:schemeClr val="bg1">
                    <a:lumMod val="50000"/>
                  </a:schemeClr>
                </a:solidFill>
                <a:latin typeface="Agency FB" panose="020B0503020202020204" pitchFamily="34" charset="0"/>
              </a:rPr>
              <a:t>Thaumetopoea </a:t>
            </a:r>
            <a:r>
              <a:rPr lang="en-US" i="1" dirty="0" err="1">
                <a:solidFill>
                  <a:schemeClr val="bg1">
                    <a:lumMod val="50000"/>
                  </a:schemeClr>
                </a:solidFill>
                <a:latin typeface="Agency FB" panose="020B0503020202020204" pitchFamily="34" charset="0"/>
              </a:rPr>
              <a:t>pityocampa</a:t>
            </a:r>
            <a:r>
              <a:rPr lang="en-US" dirty="0">
                <a:solidFill>
                  <a:schemeClr val="bg1">
                    <a:lumMod val="50000"/>
                  </a:schemeClr>
                </a:solidFill>
                <a:latin typeface="Agency FB" panose="020B0503020202020204" pitchFamily="34" charset="0"/>
              </a:rPr>
              <a:t>),</a:t>
            </a:r>
            <a:endParaRPr lang="es-ES" dirty="0">
              <a:solidFill>
                <a:schemeClr val="bg1">
                  <a:lumMod val="50000"/>
                </a:schemeClr>
              </a:solidFill>
              <a:latin typeface="Agency FB" panose="020B0503020202020204" pitchFamily="34" charset="0"/>
            </a:endParaRPr>
          </a:p>
          <a:p>
            <a:pPr algn="just">
              <a:lnSpc>
                <a:spcPct val="150000"/>
              </a:lnSpc>
            </a:pPr>
            <a:r>
              <a:rPr lang="es-ES" dirty="0">
                <a:solidFill>
                  <a:schemeClr val="bg1">
                    <a:lumMod val="50000"/>
                  </a:schemeClr>
                </a:solidFill>
                <a:latin typeface="Agency FB" panose="020B0503020202020204" pitchFamily="34" charset="0"/>
              </a:rPr>
              <a:t> </a:t>
            </a:r>
          </a:p>
          <a:p>
            <a:pPr algn="just">
              <a:lnSpc>
                <a:spcPct val="150000"/>
              </a:lnSpc>
            </a:pPr>
            <a:endParaRPr lang="es-ES" dirty="0">
              <a:solidFill>
                <a:schemeClr val="bg1">
                  <a:lumMod val="50000"/>
                </a:schemeClr>
              </a:solidFill>
              <a:latin typeface="Agency FB" panose="020B0503020202020204" pitchFamily="34" charset="0"/>
            </a:endParaRPr>
          </a:p>
        </p:txBody>
      </p:sp>
      <p:pic>
        <p:nvPicPr>
          <p:cNvPr id="90" name="Imagen 89">
            <a:extLst>
              <a:ext uri="{FF2B5EF4-FFF2-40B4-BE49-F238E27FC236}">
                <a16:creationId xmlns:a16="http://schemas.microsoft.com/office/drawing/2014/main" id="{973B9F71-7E58-8069-92F0-AE5E47DDB5FF}"/>
              </a:ext>
            </a:extLst>
          </p:cNvPr>
          <p:cNvPicPr>
            <a:picLocks noChangeAspect="1"/>
          </p:cNvPicPr>
          <p:nvPr/>
        </p:nvPicPr>
        <p:blipFill>
          <a:blip r:embed="rId5" cstate="print"/>
          <a:stretch>
            <a:fillRect/>
          </a:stretch>
        </p:blipFill>
        <p:spPr>
          <a:xfrm>
            <a:off x="984849" y="2802156"/>
            <a:ext cx="4440287" cy="3782035"/>
          </a:xfrm>
          <a:prstGeom prst="rect">
            <a:avLst/>
          </a:prstGeom>
          <a:ln>
            <a:solidFill>
              <a:schemeClr val="tx1">
                <a:lumMod val="50000"/>
                <a:lumOff val="50000"/>
              </a:schemeClr>
            </a:solidFill>
          </a:ln>
        </p:spPr>
      </p:pic>
      <p:pic>
        <p:nvPicPr>
          <p:cNvPr id="92" name="Imagen 91">
            <a:extLst>
              <a:ext uri="{FF2B5EF4-FFF2-40B4-BE49-F238E27FC236}">
                <a16:creationId xmlns:a16="http://schemas.microsoft.com/office/drawing/2014/main" id="{8E001308-8DFE-A6BC-C07C-823C0D5FF7C1}"/>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3298473" y="4532183"/>
            <a:ext cx="2109638" cy="2109638"/>
          </a:xfrm>
          <a:prstGeom prst="rect">
            <a:avLst/>
          </a:prstGeom>
        </p:spPr>
      </p:pic>
      <p:pic>
        <p:nvPicPr>
          <p:cNvPr id="91" name="Picture 2">
            <a:extLst>
              <a:ext uri="{FF2B5EF4-FFF2-40B4-BE49-F238E27FC236}">
                <a16:creationId xmlns:a16="http://schemas.microsoft.com/office/drawing/2014/main" id="{69BDD5D4-5CD4-175E-583C-00F7D9E1022A}"/>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3779" t="11878" r="13443" b="8237"/>
          <a:stretch/>
        </p:blipFill>
        <p:spPr bwMode="auto">
          <a:xfrm>
            <a:off x="7721735" y="1625225"/>
            <a:ext cx="3263667" cy="49506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95" name="Imagen 94">
            <a:extLst>
              <a:ext uri="{FF2B5EF4-FFF2-40B4-BE49-F238E27FC236}">
                <a16:creationId xmlns:a16="http://schemas.microsoft.com/office/drawing/2014/main" id="{30BD7AFA-D64F-F970-B92E-8660C62F0120}"/>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rot="15395407">
            <a:off x="990385" y="5880912"/>
            <a:ext cx="798378" cy="955881"/>
          </a:xfrm>
          <a:prstGeom prst="rect">
            <a:avLst/>
          </a:prstGeom>
        </p:spPr>
      </p:pic>
      <p:pic>
        <p:nvPicPr>
          <p:cNvPr id="131" name="Imagen 130">
            <a:extLst>
              <a:ext uri="{FF2B5EF4-FFF2-40B4-BE49-F238E27FC236}">
                <a16:creationId xmlns:a16="http://schemas.microsoft.com/office/drawing/2014/main" id="{B3F132E2-3076-802A-EA3B-42D0BD0DF035}"/>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rot="5187668">
            <a:off x="4795733" y="2281331"/>
            <a:ext cx="798378" cy="955881"/>
          </a:xfrm>
          <a:prstGeom prst="rect">
            <a:avLst/>
          </a:prstGeom>
        </p:spPr>
      </p:pic>
      <p:pic>
        <p:nvPicPr>
          <p:cNvPr id="132" name="Imagen 131">
            <a:extLst>
              <a:ext uri="{FF2B5EF4-FFF2-40B4-BE49-F238E27FC236}">
                <a16:creationId xmlns:a16="http://schemas.microsoft.com/office/drawing/2014/main" id="{58C0C6AD-CFB8-44EE-B246-9945007E6F56}"/>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rot="15395407">
            <a:off x="7519537" y="5918625"/>
            <a:ext cx="798378" cy="955881"/>
          </a:xfrm>
          <a:prstGeom prst="rect">
            <a:avLst/>
          </a:prstGeom>
        </p:spPr>
      </p:pic>
      <p:pic>
        <p:nvPicPr>
          <p:cNvPr id="133" name="Imagen 132">
            <a:extLst>
              <a:ext uri="{FF2B5EF4-FFF2-40B4-BE49-F238E27FC236}">
                <a16:creationId xmlns:a16="http://schemas.microsoft.com/office/drawing/2014/main" id="{0A36C9BE-D31B-9A97-35B0-16958D364893}"/>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rot="5187668">
            <a:off x="10626540" y="1104378"/>
            <a:ext cx="798378" cy="955881"/>
          </a:xfrm>
          <a:prstGeom prst="rect">
            <a:avLst/>
          </a:prstGeom>
        </p:spPr>
      </p:pic>
    </p:spTree>
    <p:extLst>
      <p:ext uri="{BB962C8B-B14F-4D97-AF65-F5344CB8AC3E}">
        <p14:creationId xmlns:p14="http://schemas.microsoft.com/office/powerpoint/2010/main" val="42072917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75" name="Rectangle 174">
            <a:extLst>
              <a:ext uri="{FF2B5EF4-FFF2-40B4-BE49-F238E27FC236}">
                <a16:creationId xmlns:a16="http://schemas.microsoft.com/office/drawing/2014/main" id="{BC45525F-CA64-4D1D-A75E-E6290B229999}"/>
              </a:ext>
            </a:extLst>
          </p:cNvPr>
          <p:cNvSpPr/>
          <p:nvPr/>
        </p:nvSpPr>
        <p:spPr>
          <a:xfrm flipH="1">
            <a:off x="351445" y="4039091"/>
            <a:ext cx="522204" cy="2657736"/>
          </a:xfrm>
          <a:prstGeom prst="rect">
            <a:avLst/>
          </a:prstGeom>
          <a:solidFill>
            <a:srgbClr val="FFCC00"/>
          </a:solidFill>
          <a:ln>
            <a:noFill/>
          </a:ln>
          <a:effectLst>
            <a:outerShdw blurRad="50800" dist="635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6" name="Freeform: Shape 175">
            <a:extLst>
              <a:ext uri="{FF2B5EF4-FFF2-40B4-BE49-F238E27FC236}">
                <a16:creationId xmlns:a16="http://schemas.microsoft.com/office/drawing/2014/main" id="{4CCDAA36-0014-487F-9FC8-FB18AD79A536}"/>
              </a:ext>
            </a:extLst>
          </p:cNvPr>
          <p:cNvSpPr/>
          <p:nvPr/>
        </p:nvSpPr>
        <p:spPr>
          <a:xfrm flipH="1">
            <a:off x="497946" y="89189"/>
            <a:ext cx="5395162" cy="6607323"/>
          </a:xfrm>
          <a:custGeom>
            <a:avLst/>
            <a:gdLst>
              <a:gd name="connsiteX0" fmla="*/ 0 w 5395162"/>
              <a:gd name="connsiteY0" fmla="*/ 0 h 6607323"/>
              <a:gd name="connsiteX1" fmla="*/ 5395162 w 5395162"/>
              <a:gd name="connsiteY1" fmla="*/ 0 h 6607323"/>
              <a:gd name="connsiteX2" fmla="*/ 5395162 w 5395162"/>
              <a:gd name="connsiteY2" fmla="*/ 3949902 h 6607323"/>
              <a:gd name="connsiteX3" fmla="*/ 5230980 w 5395162"/>
              <a:gd name="connsiteY3" fmla="*/ 3949902 h 6607323"/>
              <a:gd name="connsiteX4" fmla="*/ 5032614 w 5395162"/>
              <a:gd name="connsiteY4" fmla="*/ 4148268 h 6607323"/>
              <a:gd name="connsiteX5" fmla="*/ 5032614 w 5395162"/>
              <a:gd name="connsiteY5" fmla="*/ 6607209 h 6607323"/>
              <a:gd name="connsiteX6" fmla="*/ 5032625 w 5395162"/>
              <a:gd name="connsiteY6" fmla="*/ 6607323 h 6607323"/>
              <a:gd name="connsiteX7" fmla="*/ 0 w 5395162"/>
              <a:gd name="connsiteY7" fmla="*/ 6607323 h 660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5162" h="6607323">
                <a:moveTo>
                  <a:pt x="0" y="0"/>
                </a:moveTo>
                <a:lnTo>
                  <a:pt x="5395162" y="0"/>
                </a:lnTo>
                <a:lnTo>
                  <a:pt x="5395162" y="3949902"/>
                </a:lnTo>
                <a:lnTo>
                  <a:pt x="5230980" y="3949902"/>
                </a:lnTo>
                <a:cubicBezTo>
                  <a:pt x="5121425" y="3949902"/>
                  <a:pt x="5032614" y="4038713"/>
                  <a:pt x="5032614" y="4148268"/>
                </a:cubicBezTo>
                <a:lnTo>
                  <a:pt x="5032614" y="6607209"/>
                </a:lnTo>
                <a:lnTo>
                  <a:pt x="5032625" y="6607323"/>
                </a:lnTo>
                <a:lnTo>
                  <a:pt x="0" y="6607323"/>
                </a:lnTo>
                <a:close/>
              </a:path>
            </a:pathLst>
          </a:custGeom>
          <a:solidFill>
            <a:srgbClr val="FDFDFD"/>
          </a:solidFill>
          <a:ln>
            <a:noFill/>
          </a:ln>
          <a:effectLst>
            <a:outerShdw blurRad="50800" dist="762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TextBox 188">
            <a:extLst>
              <a:ext uri="{FF2B5EF4-FFF2-40B4-BE49-F238E27FC236}">
                <a16:creationId xmlns:a16="http://schemas.microsoft.com/office/drawing/2014/main" id="{028D77CE-26CC-48A3-92E2-0D112FD9E9FA}"/>
              </a:ext>
            </a:extLst>
          </p:cNvPr>
          <p:cNvSpPr txBox="1"/>
          <p:nvPr/>
        </p:nvSpPr>
        <p:spPr>
          <a:xfrm flipH="1">
            <a:off x="384315" y="5564999"/>
            <a:ext cx="461665" cy="1302505"/>
          </a:xfrm>
          <a:prstGeom prst="rect">
            <a:avLst/>
          </a:prstGeom>
          <a:noFill/>
        </p:spPr>
        <p:txBody>
          <a:bodyPr vert="vert270" wrap="square" rtlCol="0">
            <a:spAutoFit/>
          </a:bodyPr>
          <a:lstStyle/>
          <a:p>
            <a:pPr algn="ctr"/>
            <a:r>
              <a:rPr lang="en-US" b="1" dirty="0">
                <a:solidFill>
                  <a:schemeClr val="bg1"/>
                </a:solidFill>
              </a:rPr>
              <a:t>PAGE 50</a:t>
            </a:r>
          </a:p>
        </p:txBody>
      </p:sp>
      <p:grpSp>
        <p:nvGrpSpPr>
          <p:cNvPr id="2" name="Grupo 1">
            <a:extLst>
              <a:ext uri="{FF2B5EF4-FFF2-40B4-BE49-F238E27FC236}">
                <a16:creationId xmlns:a16="http://schemas.microsoft.com/office/drawing/2014/main" id="{93EB94D9-C88B-E761-1CD4-5393F4A4D1CC}"/>
              </a:ext>
            </a:extLst>
          </p:cNvPr>
          <p:cNvGrpSpPr/>
          <p:nvPr/>
        </p:nvGrpSpPr>
        <p:grpSpPr>
          <a:xfrm>
            <a:off x="5604611" y="35855"/>
            <a:ext cx="696443" cy="6536948"/>
            <a:chOff x="5604611" y="35855"/>
            <a:chExt cx="696443" cy="6536948"/>
          </a:xfrm>
        </p:grpSpPr>
        <p:sp>
          <p:nvSpPr>
            <p:cNvPr id="6" name="Rectangle 66">
              <a:extLst>
                <a:ext uri="{FF2B5EF4-FFF2-40B4-BE49-F238E27FC236}">
                  <a16:creationId xmlns:a16="http://schemas.microsoft.com/office/drawing/2014/main" id="{1464BB12-38F0-FE97-DA9B-B226A841CA33}"/>
                </a:ext>
              </a:extLst>
            </p:cNvPr>
            <p:cNvSpPr/>
            <p:nvPr/>
          </p:nvSpPr>
          <p:spPr>
            <a:xfrm>
              <a:off x="5635694" y="20253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7">
              <a:extLst>
                <a:ext uri="{FF2B5EF4-FFF2-40B4-BE49-F238E27FC236}">
                  <a16:creationId xmlns:a16="http://schemas.microsoft.com/office/drawing/2014/main" id="{CFC69A05-3954-4ED6-A66E-9BB2973A0135}"/>
                </a:ext>
              </a:extLst>
            </p:cNvPr>
            <p:cNvSpPr/>
            <p:nvPr/>
          </p:nvSpPr>
          <p:spPr>
            <a:xfrm>
              <a:off x="5632035" y="503041"/>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68">
              <a:extLst>
                <a:ext uri="{FF2B5EF4-FFF2-40B4-BE49-F238E27FC236}">
                  <a16:creationId xmlns:a16="http://schemas.microsoft.com/office/drawing/2014/main" id="{8957FAA1-21DC-F0FE-0071-C8DAE6D93526}"/>
                </a:ext>
              </a:extLst>
            </p:cNvPr>
            <p:cNvSpPr/>
            <p:nvPr/>
          </p:nvSpPr>
          <p:spPr>
            <a:xfrm>
              <a:off x="5635694" y="81748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ectangle 69">
              <a:extLst>
                <a:ext uri="{FF2B5EF4-FFF2-40B4-BE49-F238E27FC236}">
                  <a16:creationId xmlns:a16="http://schemas.microsoft.com/office/drawing/2014/main" id="{5201B205-F4F2-457A-FEC8-662AE58586CB}"/>
                </a:ext>
              </a:extLst>
            </p:cNvPr>
            <p:cNvSpPr/>
            <p:nvPr/>
          </p:nvSpPr>
          <p:spPr>
            <a:xfrm>
              <a:off x="5636493" y="1123923"/>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70">
              <a:extLst>
                <a:ext uri="{FF2B5EF4-FFF2-40B4-BE49-F238E27FC236}">
                  <a16:creationId xmlns:a16="http://schemas.microsoft.com/office/drawing/2014/main" id="{6658DB7F-9C88-66F5-9C5C-52F2AEE9C86F}"/>
                </a:ext>
              </a:extLst>
            </p:cNvPr>
            <p:cNvSpPr/>
            <p:nvPr/>
          </p:nvSpPr>
          <p:spPr>
            <a:xfrm>
              <a:off x="5633303" y="144082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Rectangle 71">
              <a:extLst>
                <a:ext uri="{FF2B5EF4-FFF2-40B4-BE49-F238E27FC236}">
                  <a16:creationId xmlns:a16="http://schemas.microsoft.com/office/drawing/2014/main" id="{8C8444E3-B3A8-0503-12CC-953EBB196B2D}"/>
                </a:ext>
              </a:extLst>
            </p:cNvPr>
            <p:cNvSpPr/>
            <p:nvPr/>
          </p:nvSpPr>
          <p:spPr>
            <a:xfrm>
              <a:off x="5641689" y="174238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Rectangle 72">
              <a:extLst>
                <a:ext uri="{FF2B5EF4-FFF2-40B4-BE49-F238E27FC236}">
                  <a16:creationId xmlns:a16="http://schemas.microsoft.com/office/drawing/2014/main" id="{C222E307-D809-4AC7-1B7B-A8AA4410D755}"/>
                </a:ext>
              </a:extLst>
            </p:cNvPr>
            <p:cNvSpPr/>
            <p:nvPr/>
          </p:nvSpPr>
          <p:spPr>
            <a:xfrm>
              <a:off x="5626130" y="2064953"/>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Rectangle 73">
              <a:extLst>
                <a:ext uri="{FF2B5EF4-FFF2-40B4-BE49-F238E27FC236}">
                  <a16:creationId xmlns:a16="http://schemas.microsoft.com/office/drawing/2014/main" id="{B0512969-75A9-D837-50F7-463CBED15BB1}"/>
                </a:ext>
              </a:extLst>
            </p:cNvPr>
            <p:cNvSpPr/>
            <p:nvPr/>
          </p:nvSpPr>
          <p:spPr>
            <a:xfrm>
              <a:off x="5626130" y="2372116"/>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Rectangle 74">
              <a:extLst>
                <a:ext uri="{FF2B5EF4-FFF2-40B4-BE49-F238E27FC236}">
                  <a16:creationId xmlns:a16="http://schemas.microsoft.com/office/drawing/2014/main" id="{D64EC6BE-0228-D186-9100-B9D18E1164F0}"/>
                </a:ext>
              </a:extLst>
            </p:cNvPr>
            <p:cNvSpPr/>
            <p:nvPr/>
          </p:nvSpPr>
          <p:spPr>
            <a:xfrm>
              <a:off x="5633303" y="268452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ectangle 75">
              <a:extLst>
                <a:ext uri="{FF2B5EF4-FFF2-40B4-BE49-F238E27FC236}">
                  <a16:creationId xmlns:a16="http://schemas.microsoft.com/office/drawing/2014/main" id="{89B33D86-2689-902B-8A6D-B868ED44B007}"/>
                </a:ext>
              </a:extLst>
            </p:cNvPr>
            <p:cNvSpPr/>
            <p:nvPr/>
          </p:nvSpPr>
          <p:spPr>
            <a:xfrm>
              <a:off x="5633303" y="2985986"/>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Rectangle 76">
              <a:extLst>
                <a:ext uri="{FF2B5EF4-FFF2-40B4-BE49-F238E27FC236}">
                  <a16:creationId xmlns:a16="http://schemas.microsoft.com/office/drawing/2014/main" id="{A45291A4-CE1B-C92C-85EF-E5FB6A718C77}"/>
                </a:ext>
              </a:extLst>
            </p:cNvPr>
            <p:cNvSpPr/>
            <p:nvPr/>
          </p:nvSpPr>
          <p:spPr>
            <a:xfrm>
              <a:off x="5626130" y="330818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137">
              <a:extLst>
                <a:ext uri="{FF2B5EF4-FFF2-40B4-BE49-F238E27FC236}">
                  <a16:creationId xmlns:a16="http://schemas.microsoft.com/office/drawing/2014/main" id="{8990911C-ABF1-1C93-6003-9815C1EBD7DB}"/>
                </a:ext>
              </a:extLst>
            </p:cNvPr>
            <p:cNvSpPr/>
            <p:nvPr/>
          </p:nvSpPr>
          <p:spPr>
            <a:xfrm>
              <a:off x="5618957" y="361510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Rectangle 138">
              <a:extLst>
                <a:ext uri="{FF2B5EF4-FFF2-40B4-BE49-F238E27FC236}">
                  <a16:creationId xmlns:a16="http://schemas.microsoft.com/office/drawing/2014/main" id="{5583C701-0F82-AAA4-D2CF-5265B4A6F825}"/>
                </a:ext>
              </a:extLst>
            </p:cNvPr>
            <p:cNvSpPr/>
            <p:nvPr/>
          </p:nvSpPr>
          <p:spPr>
            <a:xfrm>
              <a:off x="5604611" y="392724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Rectangle 139">
              <a:extLst>
                <a:ext uri="{FF2B5EF4-FFF2-40B4-BE49-F238E27FC236}">
                  <a16:creationId xmlns:a16="http://schemas.microsoft.com/office/drawing/2014/main" id="{EBDFE824-C29B-C069-5001-A6DCD2E12749}"/>
                </a:ext>
              </a:extLst>
            </p:cNvPr>
            <p:cNvSpPr/>
            <p:nvPr/>
          </p:nvSpPr>
          <p:spPr>
            <a:xfrm>
              <a:off x="5611784" y="4239143"/>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140">
              <a:extLst>
                <a:ext uri="{FF2B5EF4-FFF2-40B4-BE49-F238E27FC236}">
                  <a16:creationId xmlns:a16="http://schemas.microsoft.com/office/drawing/2014/main" id="{1C57F96A-2CB1-D00D-8AD6-4B377C30175C}"/>
                </a:ext>
              </a:extLst>
            </p:cNvPr>
            <p:cNvSpPr/>
            <p:nvPr/>
          </p:nvSpPr>
          <p:spPr>
            <a:xfrm>
              <a:off x="5604611" y="4546182"/>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Rectangle 141">
              <a:extLst>
                <a:ext uri="{FF2B5EF4-FFF2-40B4-BE49-F238E27FC236}">
                  <a16:creationId xmlns:a16="http://schemas.microsoft.com/office/drawing/2014/main" id="{E7A3CCA6-0DEB-E24B-B391-3F341A2A5B15}"/>
                </a:ext>
              </a:extLst>
            </p:cNvPr>
            <p:cNvSpPr/>
            <p:nvPr/>
          </p:nvSpPr>
          <p:spPr>
            <a:xfrm>
              <a:off x="5609779" y="485746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142">
              <a:extLst>
                <a:ext uri="{FF2B5EF4-FFF2-40B4-BE49-F238E27FC236}">
                  <a16:creationId xmlns:a16="http://schemas.microsoft.com/office/drawing/2014/main" id="{9219D541-DEF0-2B0D-C587-DB5E79F0AD96}"/>
                </a:ext>
              </a:extLst>
            </p:cNvPr>
            <p:cNvSpPr/>
            <p:nvPr/>
          </p:nvSpPr>
          <p:spPr>
            <a:xfrm>
              <a:off x="5618957" y="517189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143">
              <a:extLst>
                <a:ext uri="{FF2B5EF4-FFF2-40B4-BE49-F238E27FC236}">
                  <a16:creationId xmlns:a16="http://schemas.microsoft.com/office/drawing/2014/main" id="{2661E601-8A6B-3BAC-2844-32DA3B22C15A}"/>
                </a:ext>
              </a:extLst>
            </p:cNvPr>
            <p:cNvSpPr/>
            <p:nvPr/>
          </p:nvSpPr>
          <p:spPr>
            <a:xfrm>
              <a:off x="5611784" y="550314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144">
              <a:extLst>
                <a:ext uri="{FF2B5EF4-FFF2-40B4-BE49-F238E27FC236}">
                  <a16:creationId xmlns:a16="http://schemas.microsoft.com/office/drawing/2014/main" id="{6808798C-02D6-F26C-3032-34ADF1845630}"/>
                </a:ext>
              </a:extLst>
            </p:cNvPr>
            <p:cNvSpPr/>
            <p:nvPr/>
          </p:nvSpPr>
          <p:spPr>
            <a:xfrm>
              <a:off x="5604611" y="5797854"/>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145">
              <a:extLst>
                <a:ext uri="{FF2B5EF4-FFF2-40B4-BE49-F238E27FC236}">
                  <a16:creationId xmlns:a16="http://schemas.microsoft.com/office/drawing/2014/main" id="{35DBD87D-9BDC-E32F-C17B-260C386522D0}"/>
                </a:ext>
              </a:extLst>
            </p:cNvPr>
            <p:cNvSpPr/>
            <p:nvPr/>
          </p:nvSpPr>
          <p:spPr>
            <a:xfrm>
              <a:off x="5604611" y="609721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146">
              <a:extLst>
                <a:ext uri="{FF2B5EF4-FFF2-40B4-BE49-F238E27FC236}">
                  <a16:creationId xmlns:a16="http://schemas.microsoft.com/office/drawing/2014/main" id="{230F61D2-6BA2-792E-DAFB-4404ECBE1AF9}"/>
                </a:ext>
              </a:extLst>
            </p:cNvPr>
            <p:cNvSpPr/>
            <p:nvPr/>
          </p:nvSpPr>
          <p:spPr>
            <a:xfrm>
              <a:off x="5611784" y="6412576"/>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0" name="Grupo 29">
              <a:extLst>
                <a:ext uri="{FF2B5EF4-FFF2-40B4-BE49-F238E27FC236}">
                  <a16:creationId xmlns:a16="http://schemas.microsoft.com/office/drawing/2014/main" id="{E527E42D-B512-C4AC-C608-D5F242CA2471}"/>
                </a:ext>
              </a:extLst>
            </p:cNvPr>
            <p:cNvGrpSpPr/>
            <p:nvPr/>
          </p:nvGrpSpPr>
          <p:grpSpPr>
            <a:xfrm>
              <a:off x="5662790" y="35855"/>
              <a:ext cx="638264" cy="6536948"/>
              <a:chOff x="341740" y="35855"/>
              <a:chExt cx="638264" cy="6536948"/>
            </a:xfrm>
          </p:grpSpPr>
          <p:pic>
            <p:nvPicPr>
              <p:cNvPr id="31" name="Imagen 30">
                <a:extLst>
                  <a:ext uri="{FF2B5EF4-FFF2-40B4-BE49-F238E27FC236}">
                    <a16:creationId xmlns:a16="http://schemas.microsoft.com/office/drawing/2014/main" id="{EBD7F552-14F5-8F9F-B106-DA7D1E88FA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5855"/>
                <a:ext cx="638264" cy="352474"/>
              </a:xfrm>
              <a:prstGeom prst="rect">
                <a:avLst/>
              </a:prstGeom>
            </p:spPr>
          </p:pic>
          <p:pic>
            <p:nvPicPr>
              <p:cNvPr id="64" name="Imagen 63">
                <a:extLst>
                  <a:ext uri="{FF2B5EF4-FFF2-40B4-BE49-F238E27FC236}">
                    <a16:creationId xmlns:a16="http://schemas.microsoft.com/office/drawing/2014/main" id="{4F2CAEDE-D44B-B72D-885A-CB6A84473D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45079"/>
                <a:ext cx="638264" cy="352474"/>
              </a:xfrm>
              <a:prstGeom prst="rect">
                <a:avLst/>
              </a:prstGeom>
            </p:spPr>
          </p:pic>
          <p:pic>
            <p:nvPicPr>
              <p:cNvPr id="65" name="Imagen 64">
                <a:extLst>
                  <a:ext uri="{FF2B5EF4-FFF2-40B4-BE49-F238E27FC236}">
                    <a16:creationId xmlns:a16="http://schemas.microsoft.com/office/drawing/2014/main" id="{C9BA5729-DE73-DFF0-0FB0-7B98E63EC5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654303"/>
                <a:ext cx="638264" cy="352474"/>
              </a:xfrm>
              <a:prstGeom prst="rect">
                <a:avLst/>
              </a:prstGeom>
            </p:spPr>
          </p:pic>
          <p:pic>
            <p:nvPicPr>
              <p:cNvPr id="148" name="Imagen 147">
                <a:extLst>
                  <a:ext uri="{FF2B5EF4-FFF2-40B4-BE49-F238E27FC236}">
                    <a16:creationId xmlns:a16="http://schemas.microsoft.com/office/drawing/2014/main" id="{10099A7E-5EC0-25EE-CDDE-64061C0554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963527"/>
                <a:ext cx="638264" cy="352474"/>
              </a:xfrm>
              <a:prstGeom prst="rect">
                <a:avLst/>
              </a:prstGeom>
            </p:spPr>
          </p:pic>
          <p:pic>
            <p:nvPicPr>
              <p:cNvPr id="149" name="Imagen 148">
                <a:extLst>
                  <a:ext uri="{FF2B5EF4-FFF2-40B4-BE49-F238E27FC236}">
                    <a16:creationId xmlns:a16="http://schemas.microsoft.com/office/drawing/2014/main" id="{B42BCA0C-A938-66CA-1121-398DF510AC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1272751"/>
                <a:ext cx="638264" cy="352474"/>
              </a:xfrm>
              <a:prstGeom prst="rect">
                <a:avLst/>
              </a:prstGeom>
            </p:spPr>
          </p:pic>
          <p:pic>
            <p:nvPicPr>
              <p:cNvPr id="150" name="Imagen 149">
                <a:extLst>
                  <a:ext uri="{FF2B5EF4-FFF2-40B4-BE49-F238E27FC236}">
                    <a16:creationId xmlns:a16="http://schemas.microsoft.com/office/drawing/2014/main" id="{656FA130-2677-CA33-11B1-0E3429CFAC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1581975"/>
                <a:ext cx="638264" cy="352474"/>
              </a:xfrm>
              <a:prstGeom prst="rect">
                <a:avLst/>
              </a:prstGeom>
            </p:spPr>
          </p:pic>
          <p:pic>
            <p:nvPicPr>
              <p:cNvPr id="151" name="Imagen 150">
                <a:extLst>
                  <a:ext uri="{FF2B5EF4-FFF2-40B4-BE49-F238E27FC236}">
                    <a16:creationId xmlns:a16="http://schemas.microsoft.com/office/drawing/2014/main" id="{25282222-1778-0F1F-FC58-6D7ABD6706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1891199"/>
                <a:ext cx="638264" cy="352474"/>
              </a:xfrm>
              <a:prstGeom prst="rect">
                <a:avLst/>
              </a:prstGeom>
            </p:spPr>
          </p:pic>
          <p:pic>
            <p:nvPicPr>
              <p:cNvPr id="152" name="Imagen 151">
                <a:extLst>
                  <a:ext uri="{FF2B5EF4-FFF2-40B4-BE49-F238E27FC236}">
                    <a16:creationId xmlns:a16="http://schemas.microsoft.com/office/drawing/2014/main" id="{E78971FC-28A2-E437-0DF8-6479F715CE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2200423"/>
                <a:ext cx="638264" cy="352474"/>
              </a:xfrm>
              <a:prstGeom prst="rect">
                <a:avLst/>
              </a:prstGeom>
            </p:spPr>
          </p:pic>
          <p:pic>
            <p:nvPicPr>
              <p:cNvPr id="153" name="Imagen 152">
                <a:extLst>
                  <a:ext uri="{FF2B5EF4-FFF2-40B4-BE49-F238E27FC236}">
                    <a16:creationId xmlns:a16="http://schemas.microsoft.com/office/drawing/2014/main" id="{CFCDFD4E-6A61-DABD-271B-7E4AF7F160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2509647"/>
                <a:ext cx="638264" cy="352474"/>
              </a:xfrm>
              <a:prstGeom prst="rect">
                <a:avLst/>
              </a:prstGeom>
            </p:spPr>
          </p:pic>
          <p:pic>
            <p:nvPicPr>
              <p:cNvPr id="154" name="Imagen 153">
                <a:extLst>
                  <a:ext uri="{FF2B5EF4-FFF2-40B4-BE49-F238E27FC236}">
                    <a16:creationId xmlns:a16="http://schemas.microsoft.com/office/drawing/2014/main" id="{D37364F3-AC94-A8A0-9740-3918EFAB7D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2818871"/>
                <a:ext cx="638264" cy="352474"/>
              </a:xfrm>
              <a:prstGeom prst="rect">
                <a:avLst/>
              </a:prstGeom>
            </p:spPr>
          </p:pic>
          <p:pic>
            <p:nvPicPr>
              <p:cNvPr id="155" name="Imagen 154">
                <a:extLst>
                  <a:ext uri="{FF2B5EF4-FFF2-40B4-BE49-F238E27FC236}">
                    <a16:creationId xmlns:a16="http://schemas.microsoft.com/office/drawing/2014/main" id="{777BDB7C-047C-D865-2DB5-FC40613D77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128095"/>
                <a:ext cx="638264" cy="352474"/>
              </a:xfrm>
              <a:prstGeom prst="rect">
                <a:avLst/>
              </a:prstGeom>
            </p:spPr>
          </p:pic>
          <p:pic>
            <p:nvPicPr>
              <p:cNvPr id="156" name="Imagen 155">
                <a:extLst>
                  <a:ext uri="{FF2B5EF4-FFF2-40B4-BE49-F238E27FC236}">
                    <a16:creationId xmlns:a16="http://schemas.microsoft.com/office/drawing/2014/main" id="{72686E63-E60F-5697-F0B3-053568F33F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437319"/>
                <a:ext cx="638264" cy="352474"/>
              </a:xfrm>
              <a:prstGeom prst="rect">
                <a:avLst/>
              </a:prstGeom>
            </p:spPr>
          </p:pic>
          <p:pic>
            <p:nvPicPr>
              <p:cNvPr id="157" name="Imagen 156">
                <a:extLst>
                  <a:ext uri="{FF2B5EF4-FFF2-40B4-BE49-F238E27FC236}">
                    <a16:creationId xmlns:a16="http://schemas.microsoft.com/office/drawing/2014/main" id="{D8F21861-5913-76EA-FDDE-2F3F35A6A8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746543"/>
                <a:ext cx="638264" cy="352474"/>
              </a:xfrm>
              <a:prstGeom prst="rect">
                <a:avLst/>
              </a:prstGeom>
            </p:spPr>
          </p:pic>
          <p:pic>
            <p:nvPicPr>
              <p:cNvPr id="158" name="Imagen 157">
                <a:extLst>
                  <a:ext uri="{FF2B5EF4-FFF2-40B4-BE49-F238E27FC236}">
                    <a16:creationId xmlns:a16="http://schemas.microsoft.com/office/drawing/2014/main" id="{9052770A-5079-F7CB-EB1A-A0D303584E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055767"/>
                <a:ext cx="638264" cy="352474"/>
              </a:xfrm>
              <a:prstGeom prst="rect">
                <a:avLst/>
              </a:prstGeom>
            </p:spPr>
          </p:pic>
          <p:pic>
            <p:nvPicPr>
              <p:cNvPr id="159" name="Imagen 158">
                <a:extLst>
                  <a:ext uri="{FF2B5EF4-FFF2-40B4-BE49-F238E27FC236}">
                    <a16:creationId xmlns:a16="http://schemas.microsoft.com/office/drawing/2014/main" id="{F0C0AC57-ACE5-E9D1-48D7-7259CA4E1C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364991"/>
                <a:ext cx="638264" cy="352474"/>
              </a:xfrm>
              <a:prstGeom prst="rect">
                <a:avLst/>
              </a:prstGeom>
            </p:spPr>
          </p:pic>
          <p:pic>
            <p:nvPicPr>
              <p:cNvPr id="160" name="Imagen 159">
                <a:extLst>
                  <a:ext uri="{FF2B5EF4-FFF2-40B4-BE49-F238E27FC236}">
                    <a16:creationId xmlns:a16="http://schemas.microsoft.com/office/drawing/2014/main" id="{923A9C77-3F20-9541-9797-9E6C572C78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674215"/>
                <a:ext cx="638264" cy="352474"/>
              </a:xfrm>
              <a:prstGeom prst="rect">
                <a:avLst/>
              </a:prstGeom>
            </p:spPr>
          </p:pic>
          <p:pic>
            <p:nvPicPr>
              <p:cNvPr id="161" name="Imagen 160">
                <a:extLst>
                  <a:ext uri="{FF2B5EF4-FFF2-40B4-BE49-F238E27FC236}">
                    <a16:creationId xmlns:a16="http://schemas.microsoft.com/office/drawing/2014/main" id="{0BB76766-CF4F-0755-625C-D278133686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983439"/>
                <a:ext cx="638264" cy="352474"/>
              </a:xfrm>
              <a:prstGeom prst="rect">
                <a:avLst/>
              </a:prstGeom>
            </p:spPr>
          </p:pic>
          <p:pic>
            <p:nvPicPr>
              <p:cNvPr id="162" name="Imagen 161">
                <a:extLst>
                  <a:ext uri="{FF2B5EF4-FFF2-40B4-BE49-F238E27FC236}">
                    <a16:creationId xmlns:a16="http://schemas.microsoft.com/office/drawing/2014/main" id="{9F2E92C7-7C74-552F-1782-E319827E39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5292663"/>
                <a:ext cx="638264" cy="352474"/>
              </a:xfrm>
              <a:prstGeom prst="rect">
                <a:avLst/>
              </a:prstGeom>
            </p:spPr>
          </p:pic>
          <p:pic>
            <p:nvPicPr>
              <p:cNvPr id="163" name="Imagen 162">
                <a:extLst>
                  <a:ext uri="{FF2B5EF4-FFF2-40B4-BE49-F238E27FC236}">
                    <a16:creationId xmlns:a16="http://schemas.microsoft.com/office/drawing/2014/main" id="{5BC08BA2-93A5-33E1-B20E-CF168A9720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5601887"/>
                <a:ext cx="638264" cy="352474"/>
              </a:xfrm>
              <a:prstGeom prst="rect">
                <a:avLst/>
              </a:prstGeom>
            </p:spPr>
          </p:pic>
          <p:pic>
            <p:nvPicPr>
              <p:cNvPr id="164" name="Imagen 163">
                <a:extLst>
                  <a:ext uri="{FF2B5EF4-FFF2-40B4-BE49-F238E27FC236}">
                    <a16:creationId xmlns:a16="http://schemas.microsoft.com/office/drawing/2014/main" id="{C945FE9E-2CAC-74B6-A0CD-17EBA20A16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5911111"/>
                <a:ext cx="638264" cy="352474"/>
              </a:xfrm>
              <a:prstGeom prst="rect">
                <a:avLst/>
              </a:prstGeom>
            </p:spPr>
          </p:pic>
          <p:pic>
            <p:nvPicPr>
              <p:cNvPr id="165" name="Imagen 164">
                <a:extLst>
                  <a:ext uri="{FF2B5EF4-FFF2-40B4-BE49-F238E27FC236}">
                    <a16:creationId xmlns:a16="http://schemas.microsoft.com/office/drawing/2014/main" id="{6CA621E0-8D08-60AC-2E5E-468EDDA44D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6220329"/>
                <a:ext cx="638264" cy="352474"/>
              </a:xfrm>
              <a:prstGeom prst="rect">
                <a:avLst/>
              </a:prstGeom>
            </p:spPr>
          </p:pic>
        </p:grpSp>
      </p:grpSp>
      <p:grpSp>
        <p:nvGrpSpPr>
          <p:cNvPr id="128" name="Grupo 127">
            <a:extLst>
              <a:ext uri="{FF2B5EF4-FFF2-40B4-BE49-F238E27FC236}">
                <a16:creationId xmlns:a16="http://schemas.microsoft.com/office/drawing/2014/main" id="{9495F584-BB7B-649F-5BA0-30E80D78E82E}"/>
              </a:ext>
            </a:extLst>
          </p:cNvPr>
          <p:cNvGrpSpPr/>
          <p:nvPr/>
        </p:nvGrpSpPr>
        <p:grpSpPr>
          <a:xfrm>
            <a:off x="6205786" y="119550"/>
            <a:ext cx="5541663" cy="6778315"/>
            <a:chOff x="6205786" y="119550"/>
            <a:chExt cx="5541663" cy="6778315"/>
          </a:xfrm>
        </p:grpSpPr>
        <p:sp>
          <p:nvSpPr>
            <p:cNvPr id="129" name="Rectangle 17">
              <a:extLst>
                <a:ext uri="{FF2B5EF4-FFF2-40B4-BE49-F238E27FC236}">
                  <a16:creationId xmlns:a16="http://schemas.microsoft.com/office/drawing/2014/main" id="{3EF553BB-2B46-2186-6232-5A2B2B1E0BDC}"/>
                </a:ext>
              </a:extLst>
            </p:cNvPr>
            <p:cNvSpPr/>
            <p:nvPr/>
          </p:nvSpPr>
          <p:spPr>
            <a:xfrm>
              <a:off x="11225245" y="4069452"/>
              <a:ext cx="522204" cy="2657736"/>
            </a:xfrm>
            <a:prstGeom prst="rect">
              <a:avLst/>
            </a:prstGeom>
            <a:solidFill>
              <a:srgbClr val="FFC000"/>
            </a:solidFill>
            <a:ln>
              <a:no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0" name="Freeform: Shape 158">
              <a:extLst>
                <a:ext uri="{FF2B5EF4-FFF2-40B4-BE49-F238E27FC236}">
                  <a16:creationId xmlns:a16="http://schemas.microsoft.com/office/drawing/2014/main" id="{157C1F4D-2547-CE8D-7B41-3E580F36988C}"/>
                </a:ext>
              </a:extLst>
            </p:cNvPr>
            <p:cNvSpPr/>
            <p:nvPr/>
          </p:nvSpPr>
          <p:spPr>
            <a:xfrm>
              <a:off x="6205786" y="119550"/>
              <a:ext cx="5395162" cy="6607323"/>
            </a:xfrm>
            <a:custGeom>
              <a:avLst/>
              <a:gdLst>
                <a:gd name="connsiteX0" fmla="*/ 0 w 5395162"/>
                <a:gd name="connsiteY0" fmla="*/ 0 h 6607323"/>
                <a:gd name="connsiteX1" fmla="*/ 5395162 w 5395162"/>
                <a:gd name="connsiteY1" fmla="*/ 0 h 6607323"/>
                <a:gd name="connsiteX2" fmla="*/ 5395162 w 5395162"/>
                <a:gd name="connsiteY2" fmla="*/ 3949902 h 6607323"/>
                <a:gd name="connsiteX3" fmla="*/ 5230980 w 5395162"/>
                <a:gd name="connsiteY3" fmla="*/ 3949902 h 6607323"/>
                <a:gd name="connsiteX4" fmla="*/ 5032614 w 5395162"/>
                <a:gd name="connsiteY4" fmla="*/ 4148268 h 6607323"/>
                <a:gd name="connsiteX5" fmla="*/ 5032614 w 5395162"/>
                <a:gd name="connsiteY5" fmla="*/ 6607209 h 6607323"/>
                <a:gd name="connsiteX6" fmla="*/ 5032625 w 5395162"/>
                <a:gd name="connsiteY6" fmla="*/ 6607323 h 6607323"/>
                <a:gd name="connsiteX7" fmla="*/ 0 w 5395162"/>
                <a:gd name="connsiteY7" fmla="*/ 6607323 h 660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5162" h="6607323">
                  <a:moveTo>
                    <a:pt x="0" y="0"/>
                  </a:moveTo>
                  <a:lnTo>
                    <a:pt x="5395162" y="0"/>
                  </a:lnTo>
                  <a:lnTo>
                    <a:pt x="5395162" y="3949902"/>
                  </a:lnTo>
                  <a:lnTo>
                    <a:pt x="5230980" y="3949902"/>
                  </a:lnTo>
                  <a:cubicBezTo>
                    <a:pt x="5121425" y="3949902"/>
                    <a:pt x="5032614" y="4038713"/>
                    <a:pt x="5032614" y="4148268"/>
                  </a:cubicBezTo>
                  <a:lnTo>
                    <a:pt x="5032614" y="6607209"/>
                  </a:lnTo>
                  <a:lnTo>
                    <a:pt x="5032625" y="6607323"/>
                  </a:lnTo>
                  <a:lnTo>
                    <a:pt x="0" y="6607323"/>
                  </a:lnTo>
                  <a:close/>
                </a:path>
              </a:pathLst>
            </a:custGeom>
            <a:solidFill>
              <a:srgbClr val="FDFDFD"/>
            </a:solidFill>
            <a:ln>
              <a:no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TextBox 18">
              <a:extLst>
                <a:ext uri="{FF2B5EF4-FFF2-40B4-BE49-F238E27FC236}">
                  <a16:creationId xmlns:a16="http://schemas.microsoft.com/office/drawing/2014/main" id="{7FD036EC-FDFB-7D4F-F7B9-2BE8F4E20606}"/>
                </a:ext>
              </a:extLst>
            </p:cNvPr>
            <p:cNvSpPr txBox="1"/>
            <p:nvPr/>
          </p:nvSpPr>
          <p:spPr>
            <a:xfrm>
              <a:off x="11252914" y="5595360"/>
              <a:ext cx="461665" cy="1302505"/>
            </a:xfrm>
            <a:prstGeom prst="rect">
              <a:avLst/>
            </a:prstGeom>
            <a:noFill/>
          </p:spPr>
          <p:txBody>
            <a:bodyPr vert="vert270" wrap="square" rtlCol="0">
              <a:spAutoFit/>
            </a:bodyPr>
            <a:lstStyle/>
            <a:p>
              <a:pPr algn="ctr"/>
              <a:r>
                <a:rPr lang="en-US" b="1" dirty="0">
                  <a:solidFill>
                    <a:schemeClr val="bg1"/>
                  </a:solidFill>
                </a:rPr>
                <a:t>PAGE 51</a:t>
              </a:r>
            </a:p>
          </p:txBody>
        </p:sp>
      </p:grpSp>
      <p:grpSp>
        <p:nvGrpSpPr>
          <p:cNvPr id="3" name="Grupo 2">
            <a:extLst>
              <a:ext uri="{FF2B5EF4-FFF2-40B4-BE49-F238E27FC236}">
                <a16:creationId xmlns:a16="http://schemas.microsoft.com/office/drawing/2014/main" id="{477BA4B3-7331-AE27-1203-BE896DEFBF09}"/>
              </a:ext>
            </a:extLst>
          </p:cNvPr>
          <p:cNvGrpSpPr/>
          <p:nvPr/>
        </p:nvGrpSpPr>
        <p:grpSpPr>
          <a:xfrm>
            <a:off x="589221" y="1142862"/>
            <a:ext cx="5428034" cy="5353931"/>
            <a:chOff x="6172914" y="1142862"/>
            <a:chExt cx="5428034" cy="5353931"/>
          </a:xfrm>
        </p:grpSpPr>
        <p:cxnSp>
          <p:nvCxnSpPr>
            <p:cNvPr id="4" name="Straight Connector 6">
              <a:extLst>
                <a:ext uri="{FF2B5EF4-FFF2-40B4-BE49-F238E27FC236}">
                  <a16:creationId xmlns:a16="http://schemas.microsoft.com/office/drawing/2014/main" id="{9FF616DF-C78C-45AE-34DD-7C84F3FA393E}"/>
                </a:ext>
              </a:extLst>
            </p:cNvPr>
            <p:cNvCxnSpPr>
              <a:cxnSpLocks/>
            </p:cNvCxnSpPr>
            <p:nvPr/>
          </p:nvCxnSpPr>
          <p:spPr>
            <a:xfrm>
              <a:off x="6172914" y="1142862"/>
              <a:ext cx="5428034"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5" name="Straight Connector 147">
              <a:extLst>
                <a:ext uri="{FF2B5EF4-FFF2-40B4-BE49-F238E27FC236}">
                  <a16:creationId xmlns:a16="http://schemas.microsoft.com/office/drawing/2014/main" id="{4758F3A5-66C0-2B65-AE56-884CAAF9E8FA}"/>
                </a:ext>
              </a:extLst>
            </p:cNvPr>
            <p:cNvCxnSpPr>
              <a:cxnSpLocks/>
            </p:cNvCxnSpPr>
            <p:nvPr/>
          </p:nvCxnSpPr>
          <p:spPr>
            <a:xfrm>
              <a:off x="6172914" y="1554703"/>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 name="Straight Connector 148">
              <a:extLst>
                <a:ext uri="{FF2B5EF4-FFF2-40B4-BE49-F238E27FC236}">
                  <a16:creationId xmlns:a16="http://schemas.microsoft.com/office/drawing/2014/main" id="{128E4682-D532-E0AF-F644-AA6DA469713A}"/>
                </a:ext>
              </a:extLst>
            </p:cNvPr>
            <p:cNvCxnSpPr>
              <a:cxnSpLocks/>
            </p:cNvCxnSpPr>
            <p:nvPr/>
          </p:nvCxnSpPr>
          <p:spPr>
            <a:xfrm>
              <a:off x="6172914" y="3202067"/>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9" name="Straight Connector 149">
              <a:extLst>
                <a:ext uri="{FF2B5EF4-FFF2-40B4-BE49-F238E27FC236}">
                  <a16:creationId xmlns:a16="http://schemas.microsoft.com/office/drawing/2014/main" id="{806B3075-34D9-17E8-93B9-D51F8BFBB1BD}"/>
                </a:ext>
              </a:extLst>
            </p:cNvPr>
            <p:cNvCxnSpPr>
              <a:cxnSpLocks/>
            </p:cNvCxnSpPr>
            <p:nvPr/>
          </p:nvCxnSpPr>
          <p:spPr>
            <a:xfrm>
              <a:off x="6172914" y="3613908"/>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0" name="Straight Connector 150">
              <a:extLst>
                <a:ext uri="{FF2B5EF4-FFF2-40B4-BE49-F238E27FC236}">
                  <a16:creationId xmlns:a16="http://schemas.microsoft.com/office/drawing/2014/main" id="{E3E30EAA-2641-F836-D774-267DF5DD6BF4}"/>
                </a:ext>
              </a:extLst>
            </p:cNvPr>
            <p:cNvCxnSpPr>
              <a:cxnSpLocks/>
            </p:cNvCxnSpPr>
            <p:nvPr/>
          </p:nvCxnSpPr>
          <p:spPr>
            <a:xfrm>
              <a:off x="6172914" y="4025749"/>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6" name="Straight Connector 151">
              <a:extLst>
                <a:ext uri="{FF2B5EF4-FFF2-40B4-BE49-F238E27FC236}">
                  <a16:creationId xmlns:a16="http://schemas.microsoft.com/office/drawing/2014/main" id="{ED55B8AB-7C27-284C-A15B-4F508B04F79E}"/>
                </a:ext>
              </a:extLst>
            </p:cNvPr>
            <p:cNvCxnSpPr>
              <a:cxnSpLocks/>
            </p:cNvCxnSpPr>
            <p:nvPr/>
          </p:nvCxnSpPr>
          <p:spPr>
            <a:xfrm>
              <a:off x="6172914" y="443759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7" name="Straight Connector 152">
              <a:extLst>
                <a:ext uri="{FF2B5EF4-FFF2-40B4-BE49-F238E27FC236}">
                  <a16:creationId xmlns:a16="http://schemas.microsoft.com/office/drawing/2014/main" id="{00F743E2-99B4-00EA-FA11-F674D6C670DE}"/>
                </a:ext>
              </a:extLst>
            </p:cNvPr>
            <p:cNvCxnSpPr>
              <a:cxnSpLocks/>
            </p:cNvCxnSpPr>
            <p:nvPr/>
          </p:nvCxnSpPr>
          <p:spPr>
            <a:xfrm>
              <a:off x="6172914" y="4849431"/>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8" name="Straight Connector 153">
              <a:extLst>
                <a:ext uri="{FF2B5EF4-FFF2-40B4-BE49-F238E27FC236}">
                  <a16:creationId xmlns:a16="http://schemas.microsoft.com/office/drawing/2014/main" id="{EFE24485-2846-8BEE-B9F9-DF3468BB67A7}"/>
                </a:ext>
              </a:extLst>
            </p:cNvPr>
            <p:cNvCxnSpPr>
              <a:cxnSpLocks/>
            </p:cNvCxnSpPr>
            <p:nvPr/>
          </p:nvCxnSpPr>
          <p:spPr>
            <a:xfrm>
              <a:off x="6172914" y="5261272"/>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9" name="Straight Connector 154">
              <a:extLst>
                <a:ext uri="{FF2B5EF4-FFF2-40B4-BE49-F238E27FC236}">
                  <a16:creationId xmlns:a16="http://schemas.microsoft.com/office/drawing/2014/main" id="{2B24699C-8A1F-7F84-9F6E-C9BB53E44098}"/>
                </a:ext>
              </a:extLst>
            </p:cNvPr>
            <p:cNvCxnSpPr>
              <a:cxnSpLocks/>
            </p:cNvCxnSpPr>
            <p:nvPr/>
          </p:nvCxnSpPr>
          <p:spPr>
            <a:xfrm>
              <a:off x="6172914" y="567311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0" name="Straight Connector 155">
              <a:extLst>
                <a:ext uri="{FF2B5EF4-FFF2-40B4-BE49-F238E27FC236}">
                  <a16:creationId xmlns:a16="http://schemas.microsoft.com/office/drawing/2014/main" id="{36BD3358-2DE2-FE2D-7804-74668AC46AE1}"/>
                </a:ext>
              </a:extLst>
            </p:cNvPr>
            <p:cNvCxnSpPr>
              <a:cxnSpLocks/>
            </p:cNvCxnSpPr>
            <p:nvPr/>
          </p:nvCxnSpPr>
          <p:spPr>
            <a:xfrm>
              <a:off x="6172914" y="6084954"/>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1" name="Straight Connector 156">
              <a:extLst>
                <a:ext uri="{FF2B5EF4-FFF2-40B4-BE49-F238E27FC236}">
                  <a16:creationId xmlns:a16="http://schemas.microsoft.com/office/drawing/2014/main" id="{F8B9D7AC-6AFE-A0F6-6AC8-F22DD308B8A9}"/>
                </a:ext>
              </a:extLst>
            </p:cNvPr>
            <p:cNvCxnSpPr>
              <a:cxnSpLocks/>
            </p:cNvCxnSpPr>
            <p:nvPr/>
          </p:nvCxnSpPr>
          <p:spPr>
            <a:xfrm>
              <a:off x="6172914" y="649679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2" name="Straight Connector 147">
              <a:extLst>
                <a:ext uri="{FF2B5EF4-FFF2-40B4-BE49-F238E27FC236}">
                  <a16:creationId xmlns:a16="http://schemas.microsoft.com/office/drawing/2014/main" id="{8C93BF99-D52A-898B-2F5F-52CA8DAC1B03}"/>
                </a:ext>
              </a:extLst>
            </p:cNvPr>
            <p:cNvCxnSpPr>
              <a:cxnSpLocks/>
            </p:cNvCxnSpPr>
            <p:nvPr/>
          </p:nvCxnSpPr>
          <p:spPr>
            <a:xfrm>
              <a:off x="6172914" y="1966544"/>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3" name="Straight Connector 147">
              <a:extLst>
                <a:ext uri="{FF2B5EF4-FFF2-40B4-BE49-F238E27FC236}">
                  <a16:creationId xmlns:a16="http://schemas.microsoft.com/office/drawing/2014/main" id="{F78A7EAC-C796-DB5C-36CC-2C93F08629DF}"/>
                </a:ext>
              </a:extLst>
            </p:cNvPr>
            <p:cNvCxnSpPr>
              <a:cxnSpLocks/>
            </p:cNvCxnSpPr>
            <p:nvPr/>
          </p:nvCxnSpPr>
          <p:spPr>
            <a:xfrm>
              <a:off x="6172914" y="2378385"/>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4" name="Straight Connector 147">
              <a:extLst>
                <a:ext uri="{FF2B5EF4-FFF2-40B4-BE49-F238E27FC236}">
                  <a16:creationId xmlns:a16="http://schemas.microsoft.com/office/drawing/2014/main" id="{206925D7-10C0-1B31-A199-B4401AAFC83E}"/>
                </a:ext>
              </a:extLst>
            </p:cNvPr>
            <p:cNvCxnSpPr>
              <a:cxnSpLocks/>
            </p:cNvCxnSpPr>
            <p:nvPr/>
          </p:nvCxnSpPr>
          <p:spPr>
            <a:xfrm>
              <a:off x="6172914" y="2790226"/>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grpSp>
      <p:grpSp>
        <p:nvGrpSpPr>
          <p:cNvPr id="75" name="Grupo 74">
            <a:extLst>
              <a:ext uri="{FF2B5EF4-FFF2-40B4-BE49-F238E27FC236}">
                <a16:creationId xmlns:a16="http://schemas.microsoft.com/office/drawing/2014/main" id="{E3520D65-682E-3B95-FBF5-B4178405A41F}"/>
              </a:ext>
            </a:extLst>
          </p:cNvPr>
          <p:cNvGrpSpPr/>
          <p:nvPr/>
        </p:nvGrpSpPr>
        <p:grpSpPr>
          <a:xfrm>
            <a:off x="6130762" y="1139618"/>
            <a:ext cx="5428034" cy="5353931"/>
            <a:chOff x="6172914" y="1142862"/>
            <a:chExt cx="5428034" cy="5353931"/>
          </a:xfrm>
        </p:grpSpPr>
        <p:cxnSp>
          <p:nvCxnSpPr>
            <p:cNvPr id="76" name="Straight Connector 6">
              <a:extLst>
                <a:ext uri="{FF2B5EF4-FFF2-40B4-BE49-F238E27FC236}">
                  <a16:creationId xmlns:a16="http://schemas.microsoft.com/office/drawing/2014/main" id="{C3299414-0993-9B3A-36B5-A9ADE4F5482C}"/>
                </a:ext>
              </a:extLst>
            </p:cNvPr>
            <p:cNvCxnSpPr>
              <a:cxnSpLocks/>
            </p:cNvCxnSpPr>
            <p:nvPr/>
          </p:nvCxnSpPr>
          <p:spPr>
            <a:xfrm>
              <a:off x="6172914" y="1142862"/>
              <a:ext cx="5428034"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7" name="Straight Connector 147">
              <a:extLst>
                <a:ext uri="{FF2B5EF4-FFF2-40B4-BE49-F238E27FC236}">
                  <a16:creationId xmlns:a16="http://schemas.microsoft.com/office/drawing/2014/main" id="{09ED499C-314F-B4CC-9195-14509EC40F76}"/>
                </a:ext>
              </a:extLst>
            </p:cNvPr>
            <p:cNvCxnSpPr>
              <a:cxnSpLocks/>
            </p:cNvCxnSpPr>
            <p:nvPr/>
          </p:nvCxnSpPr>
          <p:spPr>
            <a:xfrm>
              <a:off x="6172914" y="1554703"/>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8" name="Straight Connector 148">
              <a:extLst>
                <a:ext uri="{FF2B5EF4-FFF2-40B4-BE49-F238E27FC236}">
                  <a16:creationId xmlns:a16="http://schemas.microsoft.com/office/drawing/2014/main" id="{DCC73658-8C6F-514E-8B05-0CFB28022095}"/>
                </a:ext>
              </a:extLst>
            </p:cNvPr>
            <p:cNvCxnSpPr>
              <a:cxnSpLocks/>
            </p:cNvCxnSpPr>
            <p:nvPr/>
          </p:nvCxnSpPr>
          <p:spPr>
            <a:xfrm>
              <a:off x="6172914" y="3202067"/>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9" name="Straight Connector 149">
              <a:extLst>
                <a:ext uri="{FF2B5EF4-FFF2-40B4-BE49-F238E27FC236}">
                  <a16:creationId xmlns:a16="http://schemas.microsoft.com/office/drawing/2014/main" id="{69D4ADFB-8F57-38F6-3D32-33517D21F823}"/>
                </a:ext>
              </a:extLst>
            </p:cNvPr>
            <p:cNvCxnSpPr>
              <a:cxnSpLocks/>
            </p:cNvCxnSpPr>
            <p:nvPr/>
          </p:nvCxnSpPr>
          <p:spPr>
            <a:xfrm>
              <a:off x="6172914" y="3613908"/>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0" name="Straight Connector 150">
              <a:extLst>
                <a:ext uri="{FF2B5EF4-FFF2-40B4-BE49-F238E27FC236}">
                  <a16:creationId xmlns:a16="http://schemas.microsoft.com/office/drawing/2014/main" id="{6D9E93F0-B65D-F59C-A437-B3BB813D74BA}"/>
                </a:ext>
              </a:extLst>
            </p:cNvPr>
            <p:cNvCxnSpPr>
              <a:cxnSpLocks/>
            </p:cNvCxnSpPr>
            <p:nvPr/>
          </p:nvCxnSpPr>
          <p:spPr>
            <a:xfrm>
              <a:off x="6172914" y="4025749"/>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1" name="Straight Connector 151">
              <a:extLst>
                <a:ext uri="{FF2B5EF4-FFF2-40B4-BE49-F238E27FC236}">
                  <a16:creationId xmlns:a16="http://schemas.microsoft.com/office/drawing/2014/main" id="{AEB8D9DC-E565-8B88-331A-8F960DB4552D}"/>
                </a:ext>
              </a:extLst>
            </p:cNvPr>
            <p:cNvCxnSpPr>
              <a:cxnSpLocks/>
            </p:cNvCxnSpPr>
            <p:nvPr/>
          </p:nvCxnSpPr>
          <p:spPr>
            <a:xfrm>
              <a:off x="6172914" y="443759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2" name="Straight Connector 152">
              <a:extLst>
                <a:ext uri="{FF2B5EF4-FFF2-40B4-BE49-F238E27FC236}">
                  <a16:creationId xmlns:a16="http://schemas.microsoft.com/office/drawing/2014/main" id="{CE01C0FF-56A0-A097-D5F2-06E444199AD4}"/>
                </a:ext>
              </a:extLst>
            </p:cNvPr>
            <p:cNvCxnSpPr>
              <a:cxnSpLocks/>
            </p:cNvCxnSpPr>
            <p:nvPr/>
          </p:nvCxnSpPr>
          <p:spPr>
            <a:xfrm>
              <a:off x="6172914" y="4849431"/>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3" name="Straight Connector 153">
              <a:extLst>
                <a:ext uri="{FF2B5EF4-FFF2-40B4-BE49-F238E27FC236}">
                  <a16:creationId xmlns:a16="http://schemas.microsoft.com/office/drawing/2014/main" id="{73DC8573-C701-443C-7660-F9E09790AFCF}"/>
                </a:ext>
              </a:extLst>
            </p:cNvPr>
            <p:cNvCxnSpPr>
              <a:cxnSpLocks/>
            </p:cNvCxnSpPr>
            <p:nvPr/>
          </p:nvCxnSpPr>
          <p:spPr>
            <a:xfrm>
              <a:off x="6172914" y="5261272"/>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4" name="Straight Connector 154">
              <a:extLst>
                <a:ext uri="{FF2B5EF4-FFF2-40B4-BE49-F238E27FC236}">
                  <a16:creationId xmlns:a16="http://schemas.microsoft.com/office/drawing/2014/main" id="{3EF87366-F552-D67B-8FB3-7556366E7FED}"/>
                </a:ext>
              </a:extLst>
            </p:cNvPr>
            <p:cNvCxnSpPr>
              <a:cxnSpLocks/>
            </p:cNvCxnSpPr>
            <p:nvPr/>
          </p:nvCxnSpPr>
          <p:spPr>
            <a:xfrm>
              <a:off x="6172914" y="567311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5" name="Straight Connector 155">
              <a:extLst>
                <a:ext uri="{FF2B5EF4-FFF2-40B4-BE49-F238E27FC236}">
                  <a16:creationId xmlns:a16="http://schemas.microsoft.com/office/drawing/2014/main" id="{BF280C83-E21F-6324-886B-4646ED243759}"/>
                </a:ext>
              </a:extLst>
            </p:cNvPr>
            <p:cNvCxnSpPr>
              <a:cxnSpLocks/>
            </p:cNvCxnSpPr>
            <p:nvPr/>
          </p:nvCxnSpPr>
          <p:spPr>
            <a:xfrm>
              <a:off x="6172914" y="6084954"/>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6" name="Straight Connector 156">
              <a:extLst>
                <a:ext uri="{FF2B5EF4-FFF2-40B4-BE49-F238E27FC236}">
                  <a16:creationId xmlns:a16="http://schemas.microsoft.com/office/drawing/2014/main" id="{3A7BEB74-4E8C-1350-4DA9-2423A01B1060}"/>
                </a:ext>
              </a:extLst>
            </p:cNvPr>
            <p:cNvCxnSpPr>
              <a:cxnSpLocks/>
            </p:cNvCxnSpPr>
            <p:nvPr/>
          </p:nvCxnSpPr>
          <p:spPr>
            <a:xfrm>
              <a:off x="6172914" y="649679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7" name="Straight Connector 147">
              <a:extLst>
                <a:ext uri="{FF2B5EF4-FFF2-40B4-BE49-F238E27FC236}">
                  <a16:creationId xmlns:a16="http://schemas.microsoft.com/office/drawing/2014/main" id="{BE0F0B80-68CF-43C8-34B6-0AB55B478DEC}"/>
                </a:ext>
              </a:extLst>
            </p:cNvPr>
            <p:cNvCxnSpPr>
              <a:cxnSpLocks/>
            </p:cNvCxnSpPr>
            <p:nvPr/>
          </p:nvCxnSpPr>
          <p:spPr>
            <a:xfrm>
              <a:off x="6172914" y="1966544"/>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8" name="Straight Connector 147">
              <a:extLst>
                <a:ext uri="{FF2B5EF4-FFF2-40B4-BE49-F238E27FC236}">
                  <a16:creationId xmlns:a16="http://schemas.microsoft.com/office/drawing/2014/main" id="{43801DF8-61D0-E5D6-56A7-A18FE95CE91F}"/>
                </a:ext>
              </a:extLst>
            </p:cNvPr>
            <p:cNvCxnSpPr>
              <a:cxnSpLocks/>
            </p:cNvCxnSpPr>
            <p:nvPr/>
          </p:nvCxnSpPr>
          <p:spPr>
            <a:xfrm>
              <a:off x="6172914" y="2378385"/>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9" name="Straight Connector 147">
              <a:extLst>
                <a:ext uri="{FF2B5EF4-FFF2-40B4-BE49-F238E27FC236}">
                  <a16:creationId xmlns:a16="http://schemas.microsoft.com/office/drawing/2014/main" id="{655266DE-7371-1680-8269-4836DBBA977E}"/>
                </a:ext>
              </a:extLst>
            </p:cNvPr>
            <p:cNvCxnSpPr>
              <a:cxnSpLocks/>
            </p:cNvCxnSpPr>
            <p:nvPr/>
          </p:nvCxnSpPr>
          <p:spPr>
            <a:xfrm>
              <a:off x="6172914" y="2790226"/>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grpSp>
      <p:sp>
        <p:nvSpPr>
          <p:cNvPr id="94" name="CuadroTexto 93">
            <a:extLst>
              <a:ext uri="{FF2B5EF4-FFF2-40B4-BE49-F238E27FC236}">
                <a16:creationId xmlns:a16="http://schemas.microsoft.com/office/drawing/2014/main" id="{C2AB2695-9C24-08E8-CCE7-654ECB30AB68}"/>
              </a:ext>
            </a:extLst>
          </p:cNvPr>
          <p:cNvSpPr txBox="1"/>
          <p:nvPr/>
        </p:nvSpPr>
        <p:spPr>
          <a:xfrm>
            <a:off x="854736" y="711696"/>
            <a:ext cx="4745133" cy="2585323"/>
          </a:xfrm>
          <a:prstGeom prst="rect">
            <a:avLst/>
          </a:prstGeom>
          <a:noFill/>
        </p:spPr>
        <p:txBody>
          <a:bodyPr wrap="square" rtlCol="0">
            <a:spAutoFit/>
          </a:bodyPr>
          <a:lstStyle/>
          <a:p>
            <a:pPr algn="just">
              <a:lnSpc>
                <a:spcPct val="150000"/>
              </a:lnSpc>
            </a:pPr>
            <a:r>
              <a:rPr lang="en-US" dirty="0" smtClean="0">
                <a:solidFill>
                  <a:schemeClr val="bg1">
                    <a:lumMod val="50000"/>
                  </a:schemeClr>
                </a:solidFill>
                <a:latin typeface="Agency FB" panose="020B0503020202020204" pitchFamily="34" charset="0"/>
              </a:rPr>
              <a:t>National Award</a:t>
            </a:r>
            <a:r>
              <a:rPr lang="es-ES" dirty="0" smtClean="0">
                <a:solidFill>
                  <a:schemeClr val="bg1">
                    <a:lumMod val="50000"/>
                  </a:schemeClr>
                </a:solidFill>
                <a:latin typeface="Agency FB" panose="020B0503020202020204" pitchFamily="34" charset="0"/>
              </a:rPr>
              <a:t> </a:t>
            </a:r>
            <a:r>
              <a:rPr lang="es-ES" dirty="0">
                <a:solidFill>
                  <a:schemeClr val="bg1">
                    <a:lumMod val="50000"/>
                  </a:schemeClr>
                </a:solidFill>
                <a:latin typeface="Agency FB" panose="020B0503020202020204" pitchFamily="34" charset="0"/>
              </a:rPr>
              <a:t>PREVER</a:t>
            </a:r>
          </a:p>
          <a:p>
            <a:pPr algn="just">
              <a:lnSpc>
                <a:spcPct val="150000"/>
              </a:lnSpc>
            </a:pPr>
            <a:r>
              <a:rPr lang="en-US" dirty="0">
                <a:solidFill>
                  <a:schemeClr val="bg1">
                    <a:lumMod val="50000"/>
                  </a:schemeClr>
                </a:solidFill>
                <a:latin typeface="Agency FB" panose="020B0503020202020204" pitchFamily="34" charset="0"/>
              </a:rPr>
              <a:t>In the field of Occupational Health and Safety, 'driving protocol'.</a:t>
            </a:r>
            <a:endParaRPr lang="es-ES" dirty="0">
              <a:solidFill>
                <a:schemeClr val="bg1">
                  <a:lumMod val="50000"/>
                </a:schemeClr>
              </a:solidFill>
              <a:latin typeface="Agency FB" panose="020B0503020202020204" pitchFamily="34" charset="0"/>
            </a:endParaRPr>
          </a:p>
          <a:p>
            <a:pPr algn="just">
              <a:lnSpc>
                <a:spcPct val="150000"/>
              </a:lnSpc>
            </a:pPr>
            <a:endParaRPr lang="es-ES" dirty="0">
              <a:solidFill>
                <a:schemeClr val="bg1">
                  <a:lumMod val="50000"/>
                </a:schemeClr>
              </a:solidFill>
              <a:latin typeface="Agency FB" panose="020B0503020202020204" pitchFamily="34" charset="0"/>
            </a:endParaRPr>
          </a:p>
          <a:p>
            <a:pPr algn="just">
              <a:lnSpc>
                <a:spcPct val="150000"/>
              </a:lnSpc>
            </a:pPr>
            <a:r>
              <a:rPr lang="es-ES" dirty="0">
                <a:solidFill>
                  <a:schemeClr val="bg1">
                    <a:lumMod val="50000"/>
                  </a:schemeClr>
                </a:solidFill>
                <a:latin typeface="Agency FB" panose="020B0503020202020204" pitchFamily="34" charset="0"/>
              </a:rPr>
              <a:t> </a:t>
            </a:r>
          </a:p>
          <a:p>
            <a:pPr algn="just">
              <a:lnSpc>
                <a:spcPct val="150000"/>
              </a:lnSpc>
            </a:pPr>
            <a:endParaRPr lang="es-ES" dirty="0">
              <a:solidFill>
                <a:schemeClr val="bg1">
                  <a:lumMod val="50000"/>
                </a:schemeClr>
              </a:solidFill>
              <a:latin typeface="Agency FB" panose="020B0503020202020204" pitchFamily="34" charset="0"/>
            </a:endParaRPr>
          </a:p>
        </p:txBody>
      </p:sp>
      <p:sp>
        <p:nvSpPr>
          <p:cNvPr id="95" name="CuadroTexto 94">
            <a:extLst>
              <a:ext uri="{FF2B5EF4-FFF2-40B4-BE49-F238E27FC236}">
                <a16:creationId xmlns:a16="http://schemas.microsoft.com/office/drawing/2014/main" id="{369BFF24-0427-318A-1120-2CA9770DA604}"/>
              </a:ext>
            </a:extLst>
          </p:cNvPr>
          <p:cNvSpPr txBox="1"/>
          <p:nvPr/>
        </p:nvSpPr>
        <p:spPr>
          <a:xfrm>
            <a:off x="6254555" y="737931"/>
            <a:ext cx="4745133" cy="1699889"/>
          </a:xfrm>
          <a:prstGeom prst="rect">
            <a:avLst/>
          </a:prstGeom>
          <a:noFill/>
        </p:spPr>
        <p:txBody>
          <a:bodyPr wrap="square" rtlCol="0">
            <a:spAutoFit/>
          </a:bodyPr>
          <a:lstStyle/>
          <a:p>
            <a:pPr algn="just">
              <a:lnSpc>
                <a:spcPct val="150000"/>
              </a:lnSpc>
            </a:pPr>
            <a:r>
              <a:rPr lang="es-ES" dirty="0">
                <a:solidFill>
                  <a:schemeClr val="bg1">
                    <a:lumMod val="50000"/>
                  </a:schemeClr>
                </a:solidFill>
                <a:latin typeface="Agency FB" panose="020B0503020202020204" pitchFamily="34" charset="0"/>
              </a:rPr>
              <a:t>Universidad de Granada</a:t>
            </a:r>
          </a:p>
          <a:p>
            <a:pPr algn="just">
              <a:lnSpc>
                <a:spcPct val="150000"/>
              </a:lnSpc>
            </a:pPr>
            <a:r>
              <a:rPr lang="en-US" dirty="0">
                <a:solidFill>
                  <a:schemeClr val="bg1">
                    <a:lumMod val="50000"/>
                  </a:schemeClr>
                </a:solidFill>
                <a:latin typeface="Agency FB" panose="020B0503020202020204" pitchFamily="34" charset="0"/>
              </a:rPr>
              <a:t>Cross of Honor for Occupational Health and Safety. </a:t>
            </a:r>
          </a:p>
          <a:p>
            <a:pPr algn="just">
              <a:lnSpc>
                <a:spcPct val="150000"/>
              </a:lnSpc>
            </a:pPr>
            <a:r>
              <a:rPr lang="en-US" dirty="0">
                <a:solidFill>
                  <a:schemeClr val="bg1">
                    <a:lumMod val="50000"/>
                  </a:schemeClr>
                </a:solidFill>
                <a:latin typeface="Agency FB" panose="020B0503020202020204" pitchFamily="34" charset="0"/>
              </a:rPr>
              <a:t>Although it's nominative, it's an award for the entire team for the years of effort put in.</a:t>
            </a:r>
            <a:endParaRPr lang="es-ES" dirty="0">
              <a:solidFill>
                <a:schemeClr val="bg1">
                  <a:lumMod val="50000"/>
                </a:schemeClr>
              </a:solidFill>
              <a:latin typeface="Agency FB" panose="020B0503020202020204" pitchFamily="34" charset="0"/>
            </a:endParaRPr>
          </a:p>
        </p:txBody>
      </p:sp>
      <p:pic>
        <p:nvPicPr>
          <p:cNvPr id="90" name="Imagen 89">
            <a:extLst>
              <a:ext uri="{FF2B5EF4-FFF2-40B4-BE49-F238E27FC236}">
                <a16:creationId xmlns:a16="http://schemas.microsoft.com/office/drawing/2014/main" id="{85AFF4D1-C4EA-38BF-942F-FE957C805B66}"/>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48673" y="2274009"/>
            <a:ext cx="4532557" cy="3114395"/>
          </a:xfrm>
          <a:prstGeom prst="rect">
            <a:avLst/>
          </a:prstGeom>
          <a:ln>
            <a:solidFill>
              <a:schemeClr val="tx1">
                <a:lumMod val="50000"/>
                <a:lumOff val="50000"/>
              </a:schemeClr>
            </a:solidFill>
          </a:ln>
        </p:spPr>
      </p:pic>
      <p:pic>
        <p:nvPicPr>
          <p:cNvPr id="92" name="Imagen 91">
            <a:extLst>
              <a:ext uri="{FF2B5EF4-FFF2-40B4-BE49-F238E27FC236}">
                <a16:creationId xmlns:a16="http://schemas.microsoft.com/office/drawing/2014/main" id="{EE355F48-869D-365E-F29C-3373BB0D31D2}"/>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354490" y="2659015"/>
            <a:ext cx="4863583" cy="3647687"/>
          </a:xfrm>
          <a:prstGeom prst="rect">
            <a:avLst/>
          </a:prstGeom>
        </p:spPr>
      </p:pic>
      <p:pic>
        <p:nvPicPr>
          <p:cNvPr id="93" name="Imagen 92">
            <a:extLst>
              <a:ext uri="{FF2B5EF4-FFF2-40B4-BE49-F238E27FC236}">
                <a16:creationId xmlns:a16="http://schemas.microsoft.com/office/drawing/2014/main" id="{AB022623-77F0-C69F-2C91-7BA4F6DF3A48}"/>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rot="15395407">
            <a:off x="925413" y="4868695"/>
            <a:ext cx="798378" cy="955881"/>
          </a:xfrm>
          <a:prstGeom prst="rect">
            <a:avLst/>
          </a:prstGeom>
        </p:spPr>
      </p:pic>
      <p:pic>
        <p:nvPicPr>
          <p:cNvPr id="131" name="Imagen 130">
            <a:extLst>
              <a:ext uri="{FF2B5EF4-FFF2-40B4-BE49-F238E27FC236}">
                <a16:creationId xmlns:a16="http://schemas.microsoft.com/office/drawing/2014/main" id="{846B93C3-5F90-C340-C9D0-F1F20BA9EC0A}"/>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rot="5187668">
            <a:off x="4977903" y="1759221"/>
            <a:ext cx="798378" cy="955881"/>
          </a:xfrm>
          <a:prstGeom prst="rect">
            <a:avLst/>
          </a:prstGeom>
        </p:spPr>
      </p:pic>
      <p:pic>
        <p:nvPicPr>
          <p:cNvPr id="134" name="Imagen 133">
            <a:extLst>
              <a:ext uri="{FF2B5EF4-FFF2-40B4-BE49-F238E27FC236}">
                <a16:creationId xmlns:a16="http://schemas.microsoft.com/office/drawing/2014/main" id="{74474630-4FF9-2CDF-05B6-A3CFBD7EEE1E}"/>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rot="15395407">
            <a:off x="6320575" y="5745763"/>
            <a:ext cx="798378" cy="955881"/>
          </a:xfrm>
          <a:prstGeom prst="rect">
            <a:avLst/>
          </a:prstGeom>
        </p:spPr>
      </p:pic>
      <p:pic>
        <p:nvPicPr>
          <p:cNvPr id="135" name="Imagen 134">
            <a:extLst>
              <a:ext uri="{FF2B5EF4-FFF2-40B4-BE49-F238E27FC236}">
                <a16:creationId xmlns:a16="http://schemas.microsoft.com/office/drawing/2014/main" id="{4C3AE527-9669-61D2-3B8D-B525483710DC}"/>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rot="5187668">
            <a:off x="10675522" y="2173758"/>
            <a:ext cx="798378" cy="955881"/>
          </a:xfrm>
          <a:prstGeom prst="rect">
            <a:avLst/>
          </a:prstGeom>
        </p:spPr>
      </p:pic>
    </p:spTree>
    <p:extLst>
      <p:ext uri="{BB962C8B-B14F-4D97-AF65-F5344CB8AC3E}">
        <p14:creationId xmlns:p14="http://schemas.microsoft.com/office/powerpoint/2010/main" val="12781807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75" name="Rectangle 174">
            <a:extLst>
              <a:ext uri="{FF2B5EF4-FFF2-40B4-BE49-F238E27FC236}">
                <a16:creationId xmlns:a16="http://schemas.microsoft.com/office/drawing/2014/main" id="{BC45525F-CA64-4D1D-A75E-E6290B229999}"/>
              </a:ext>
            </a:extLst>
          </p:cNvPr>
          <p:cNvSpPr/>
          <p:nvPr/>
        </p:nvSpPr>
        <p:spPr>
          <a:xfrm flipH="1">
            <a:off x="351445" y="4039091"/>
            <a:ext cx="522204" cy="2657736"/>
          </a:xfrm>
          <a:prstGeom prst="rect">
            <a:avLst/>
          </a:prstGeom>
          <a:solidFill>
            <a:srgbClr val="FFCC00"/>
          </a:solidFill>
          <a:ln>
            <a:noFill/>
          </a:ln>
          <a:effectLst>
            <a:outerShdw blurRad="50800" dist="635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6" name="Freeform: Shape 175">
            <a:extLst>
              <a:ext uri="{FF2B5EF4-FFF2-40B4-BE49-F238E27FC236}">
                <a16:creationId xmlns:a16="http://schemas.microsoft.com/office/drawing/2014/main" id="{4CCDAA36-0014-487F-9FC8-FB18AD79A536}"/>
              </a:ext>
            </a:extLst>
          </p:cNvPr>
          <p:cNvSpPr/>
          <p:nvPr/>
        </p:nvSpPr>
        <p:spPr>
          <a:xfrm flipH="1">
            <a:off x="497946" y="89189"/>
            <a:ext cx="5395162" cy="6607323"/>
          </a:xfrm>
          <a:custGeom>
            <a:avLst/>
            <a:gdLst>
              <a:gd name="connsiteX0" fmla="*/ 0 w 5395162"/>
              <a:gd name="connsiteY0" fmla="*/ 0 h 6607323"/>
              <a:gd name="connsiteX1" fmla="*/ 5395162 w 5395162"/>
              <a:gd name="connsiteY1" fmla="*/ 0 h 6607323"/>
              <a:gd name="connsiteX2" fmla="*/ 5395162 w 5395162"/>
              <a:gd name="connsiteY2" fmla="*/ 3949902 h 6607323"/>
              <a:gd name="connsiteX3" fmla="*/ 5230980 w 5395162"/>
              <a:gd name="connsiteY3" fmla="*/ 3949902 h 6607323"/>
              <a:gd name="connsiteX4" fmla="*/ 5032614 w 5395162"/>
              <a:gd name="connsiteY4" fmla="*/ 4148268 h 6607323"/>
              <a:gd name="connsiteX5" fmla="*/ 5032614 w 5395162"/>
              <a:gd name="connsiteY5" fmla="*/ 6607209 h 6607323"/>
              <a:gd name="connsiteX6" fmla="*/ 5032625 w 5395162"/>
              <a:gd name="connsiteY6" fmla="*/ 6607323 h 6607323"/>
              <a:gd name="connsiteX7" fmla="*/ 0 w 5395162"/>
              <a:gd name="connsiteY7" fmla="*/ 6607323 h 660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5162" h="6607323">
                <a:moveTo>
                  <a:pt x="0" y="0"/>
                </a:moveTo>
                <a:lnTo>
                  <a:pt x="5395162" y="0"/>
                </a:lnTo>
                <a:lnTo>
                  <a:pt x="5395162" y="3949902"/>
                </a:lnTo>
                <a:lnTo>
                  <a:pt x="5230980" y="3949902"/>
                </a:lnTo>
                <a:cubicBezTo>
                  <a:pt x="5121425" y="3949902"/>
                  <a:pt x="5032614" y="4038713"/>
                  <a:pt x="5032614" y="4148268"/>
                </a:cubicBezTo>
                <a:lnTo>
                  <a:pt x="5032614" y="6607209"/>
                </a:lnTo>
                <a:lnTo>
                  <a:pt x="5032625" y="6607323"/>
                </a:lnTo>
                <a:lnTo>
                  <a:pt x="0" y="6607323"/>
                </a:lnTo>
                <a:close/>
              </a:path>
            </a:pathLst>
          </a:custGeom>
          <a:solidFill>
            <a:srgbClr val="FDFDFD"/>
          </a:solidFill>
          <a:ln>
            <a:noFill/>
          </a:ln>
          <a:effectLst>
            <a:outerShdw blurRad="50800" dist="762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TextBox 188">
            <a:extLst>
              <a:ext uri="{FF2B5EF4-FFF2-40B4-BE49-F238E27FC236}">
                <a16:creationId xmlns:a16="http://schemas.microsoft.com/office/drawing/2014/main" id="{028D77CE-26CC-48A3-92E2-0D112FD9E9FA}"/>
              </a:ext>
            </a:extLst>
          </p:cNvPr>
          <p:cNvSpPr txBox="1"/>
          <p:nvPr/>
        </p:nvSpPr>
        <p:spPr>
          <a:xfrm flipH="1">
            <a:off x="384315" y="5564999"/>
            <a:ext cx="461665" cy="1302505"/>
          </a:xfrm>
          <a:prstGeom prst="rect">
            <a:avLst/>
          </a:prstGeom>
          <a:noFill/>
        </p:spPr>
        <p:txBody>
          <a:bodyPr vert="vert270" wrap="square" rtlCol="0">
            <a:spAutoFit/>
          </a:bodyPr>
          <a:lstStyle/>
          <a:p>
            <a:pPr algn="ctr"/>
            <a:r>
              <a:rPr lang="en-US" b="1" dirty="0">
                <a:solidFill>
                  <a:schemeClr val="bg1"/>
                </a:solidFill>
              </a:rPr>
              <a:t>PAGE 52</a:t>
            </a:r>
          </a:p>
        </p:txBody>
      </p:sp>
      <p:grpSp>
        <p:nvGrpSpPr>
          <p:cNvPr id="2" name="Grupo 1">
            <a:extLst>
              <a:ext uri="{FF2B5EF4-FFF2-40B4-BE49-F238E27FC236}">
                <a16:creationId xmlns:a16="http://schemas.microsoft.com/office/drawing/2014/main" id="{93EB94D9-C88B-E761-1CD4-5393F4A4D1CC}"/>
              </a:ext>
            </a:extLst>
          </p:cNvPr>
          <p:cNvGrpSpPr/>
          <p:nvPr/>
        </p:nvGrpSpPr>
        <p:grpSpPr>
          <a:xfrm>
            <a:off x="5604611" y="35855"/>
            <a:ext cx="696443" cy="6536948"/>
            <a:chOff x="5604611" y="35855"/>
            <a:chExt cx="696443" cy="6536948"/>
          </a:xfrm>
        </p:grpSpPr>
        <p:sp>
          <p:nvSpPr>
            <p:cNvPr id="6" name="Rectangle 66">
              <a:extLst>
                <a:ext uri="{FF2B5EF4-FFF2-40B4-BE49-F238E27FC236}">
                  <a16:creationId xmlns:a16="http://schemas.microsoft.com/office/drawing/2014/main" id="{1464BB12-38F0-FE97-DA9B-B226A841CA33}"/>
                </a:ext>
              </a:extLst>
            </p:cNvPr>
            <p:cNvSpPr/>
            <p:nvPr/>
          </p:nvSpPr>
          <p:spPr>
            <a:xfrm>
              <a:off x="5635694" y="20253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7">
              <a:extLst>
                <a:ext uri="{FF2B5EF4-FFF2-40B4-BE49-F238E27FC236}">
                  <a16:creationId xmlns:a16="http://schemas.microsoft.com/office/drawing/2014/main" id="{CFC69A05-3954-4ED6-A66E-9BB2973A0135}"/>
                </a:ext>
              </a:extLst>
            </p:cNvPr>
            <p:cNvSpPr/>
            <p:nvPr/>
          </p:nvSpPr>
          <p:spPr>
            <a:xfrm>
              <a:off x="5632035" y="503041"/>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68">
              <a:extLst>
                <a:ext uri="{FF2B5EF4-FFF2-40B4-BE49-F238E27FC236}">
                  <a16:creationId xmlns:a16="http://schemas.microsoft.com/office/drawing/2014/main" id="{8957FAA1-21DC-F0FE-0071-C8DAE6D93526}"/>
                </a:ext>
              </a:extLst>
            </p:cNvPr>
            <p:cNvSpPr/>
            <p:nvPr/>
          </p:nvSpPr>
          <p:spPr>
            <a:xfrm>
              <a:off x="5635694" y="81748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ectangle 69">
              <a:extLst>
                <a:ext uri="{FF2B5EF4-FFF2-40B4-BE49-F238E27FC236}">
                  <a16:creationId xmlns:a16="http://schemas.microsoft.com/office/drawing/2014/main" id="{5201B205-F4F2-457A-FEC8-662AE58586CB}"/>
                </a:ext>
              </a:extLst>
            </p:cNvPr>
            <p:cNvSpPr/>
            <p:nvPr/>
          </p:nvSpPr>
          <p:spPr>
            <a:xfrm>
              <a:off x="5636493" y="1123923"/>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70">
              <a:extLst>
                <a:ext uri="{FF2B5EF4-FFF2-40B4-BE49-F238E27FC236}">
                  <a16:creationId xmlns:a16="http://schemas.microsoft.com/office/drawing/2014/main" id="{6658DB7F-9C88-66F5-9C5C-52F2AEE9C86F}"/>
                </a:ext>
              </a:extLst>
            </p:cNvPr>
            <p:cNvSpPr/>
            <p:nvPr/>
          </p:nvSpPr>
          <p:spPr>
            <a:xfrm>
              <a:off x="5633303" y="144082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Rectangle 71">
              <a:extLst>
                <a:ext uri="{FF2B5EF4-FFF2-40B4-BE49-F238E27FC236}">
                  <a16:creationId xmlns:a16="http://schemas.microsoft.com/office/drawing/2014/main" id="{8C8444E3-B3A8-0503-12CC-953EBB196B2D}"/>
                </a:ext>
              </a:extLst>
            </p:cNvPr>
            <p:cNvSpPr/>
            <p:nvPr/>
          </p:nvSpPr>
          <p:spPr>
            <a:xfrm>
              <a:off x="5641689" y="174238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Rectangle 72">
              <a:extLst>
                <a:ext uri="{FF2B5EF4-FFF2-40B4-BE49-F238E27FC236}">
                  <a16:creationId xmlns:a16="http://schemas.microsoft.com/office/drawing/2014/main" id="{C222E307-D809-4AC7-1B7B-A8AA4410D755}"/>
                </a:ext>
              </a:extLst>
            </p:cNvPr>
            <p:cNvSpPr/>
            <p:nvPr/>
          </p:nvSpPr>
          <p:spPr>
            <a:xfrm>
              <a:off x="5626130" y="2064953"/>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Rectangle 73">
              <a:extLst>
                <a:ext uri="{FF2B5EF4-FFF2-40B4-BE49-F238E27FC236}">
                  <a16:creationId xmlns:a16="http://schemas.microsoft.com/office/drawing/2014/main" id="{B0512969-75A9-D837-50F7-463CBED15BB1}"/>
                </a:ext>
              </a:extLst>
            </p:cNvPr>
            <p:cNvSpPr/>
            <p:nvPr/>
          </p:nvSpPr>
          <p:spPr>
            <a:xfrm>
              <a:off x="5626130" y="2372116"/>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Rectangle 74">
              <a:extLst>
                <a:ext uri="{FF2B5EF4-FFF2-40B4-BE49-F238E27FC236}">
                  <a16:creationId xmlns:a16="http://schemas.microsoft.com/office/drawing/2014/main" id="{D64EC6BE-0228-D186-9100-B9D18E1164F0}"/>
                </a:ext>
              </a:extLst>
            </p:cNvPr>
            <p:cNvSpPr/>
            <p:nvPr/>
          </p:nvSpPr>
          <p:spPr>
            <a:xfrm>
              <a:off x="5633303" y="268452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ectangle 75">
              <a:extLst>
                <a:ext uri="{FF2B5EF4-FFF2-40B4-BE49-F238E27FC236}">
                  <a16:creationId xmlns:a16="http://schemas.microsoft.com/office/drawing/2014/main" id="{89B33D86-2689-902B-8A6D-B868ED44B007}"/>
                </a:ext>
              </a:extLst>
            </p:cNvPr>
            <p:cNvSpPr/>
            <p:nvPr/>
          </p:nvSpPr>
          <p:spPr>
            <a:xfrm>
              <a:off x="5633303" y="2985986"/>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Rectangle 76">
              <a:extLst>
                <a:ext uri="{FF2B5EF4-FFF2-40B4-BE49-F238E27FC236}">
                  <a16:creationId xmlns:a16="http://schemas.microsoft.com/office/drawing/2014/main" id="{A45291A4-CE1B-C92C-85EF-E5FB6A718C77}"/>
                </a:ext>
              </a:extLst>
            </p:cNvPr>
            <p:cNvSpPr/>
            <p:nvPr/>
          </p:nvSpPr>
          <p:spPr>
            <a:xfrm>
              <a:off x="5626130" y="330818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137">
              <a:extLst>
                <a:ext uri="{FF2B5EF4-FFF2-40B4-BE49-F238E27FC236}">
                  <a16:creationId xmlns:a16="http://schemas.microsoft.com/office/drawing/2014/main" id="{8990911C-ABF1-1C93-6003-9815C1EBD7DB}"/>
                </a:ext>
              </a:extLst>
            </p:cNvPr>
            <p:cNvSpPr/>
            <p:nvPr/>
          </p:nvSpPr>
          <p:spPr>
            <a:xfrm>
              <a:off x="5618957" y="361510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Rectangle 138">
              <a:extLst>
                <a:ext uri="{FF2B5EF4-FFF2-40B4-BE49-F238E27FC236}">
                  <a16:creationId xmlns:a16="http://schemas.microsoft.com/office/drawing/2014/main" id="{5583C701-0F82-AAA4-D2CF-5265B4A6F825}"/>
                </a:ext>
              </a:extLst>
            </p:cNvPr>
            <p:cNvSpPr/>
            <p:nvPr/>
          </p:nvSpPr>
          <p:spPr>
            <a:xfrm>
              <a:off x="5604611" y="392724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Rectangle 139">
              <a:extLst>
                <a:ext uri="{FF2B5EF4-FFF2-40B4-BE49-F238E27FC236}">
                  <a16:creationId xmlns:a16="http://schemas.microsoft.com/office/drawing/2014/main" id="{EBDFE824-C29B-C069-5001-A6DCD2E12749}"/>
                </a:ext>
              </a:extLst>
            </p:cNvPr>
            <p:cNvSpPr/>
            <p:nvPr/>
          </p:nvSpPr>
          <p:spPr>
            <a:xfrm>
              <a:off x="5611784" y="4239143"/>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140">
              <a:extLst>
                <a:ext uri="{FF2B5EF4-FFF2-40B4-BE49-F238E27FC236}">
                  <a16:creationId xmlns:a16="http://schemas.microsoft.com/office/drawing/2014/main" id="{1C57F96A-2CB1-D00D-8AD6-4B377C30175C}"/>
                </a:ext>
              </a:extLst>
            </p:cNvPr>
            <p:cNvSpPr/>
            <p:nvPr/>
          </p:nvSpPr>
          <p:spPr>
            <a:xfrm>
              <a:off x="5604611" y="4546182"/>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Rectangle 141">
              <a:extLst>
                <a:ext uri="{FF2B5EF4-FFF2-40B4-BE49-F238E27FC236}">
                  <a16:creationId xmlns:a16="http://schemas.microsoft.com/office/drawing/2014/main" id="{E7A3CCA6-0DEB-E24B-B391-3F341A2A5B15}"/>
                </a:ext>
              </a:extLst>
            </p:cNvPr>
            <p:cNvSpPr/>
            <p:nvPr/>
          </p:nvSpPr>
          <p:spPr>
            <a:xfrm>
              <a:off x="5609779" y="485746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142">
              <a:extLst>
                <a:ext uri="{FF2B5EF4-FFF2-40B4-BE49-F238E27FC236}">
                  <a16:creationId xmlns:a16="http://schemas.microsoft.com/office/drawing/2014/main" id="{9219D541-DEF0-2B0D-C587-DB5E79F0AD96}"/>
                </a:ext>
              </a:extLst>
            </p:cNvPr>
            <p:cNvSpPr/>
            <p:nvPr/>
          </p:nvSpPr>
          <p:spPr>
            <a:xfrm>
              <a:off x="5618957" y="517189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143">
              <a:extLst>
                <a:ext uri="{FF2B5EF4-FFF2-40B4-BE49-F238E27FC236}">
                  <a16:creationId xmlns:a16="http://schemas.microsoft.com/office/drawing/2014/main" id="{2661E601-8A6B-3BAC-2844-32DA3B22C15A}"/>
                </a:ext>
              </a:extLst>
            </p:cNvPr>
            <p:cNvSpPr/>
            <p:nvPr/>
          </p:nvSpPr>
          <p:spPr>
            <a:xfrm>
              <a:off x="5611784" y="550314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144">
              <a:extLst>
                <a:ext uri="{FF2B5EF4-FFF2-40B4-BE49-F238E27FC236}">
                  <a16:creationId xmlns:a16="http://schemas.microsoft.com/office/drawing/2014/main" id="{6808798C-02D6-F26C-3032-34ADF1845630}"/>
                </a:ext>
              </a:extLst>
            </p:cNvPr>
            <p:cNvSpPr/>
            <p:nvPr/>
          </p:nvSpPr>
          <p:spPr>
            <a:xfrm>
              <a:off x="5604611" y="5797854"/>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145">
              <a:extLst>
                <a:ext uri="{FF2B5EF4-FFF2-40B4-BE49-F238E27FC236}">
                  <a16:creationId xmlns:a16="http://schemas.microsoft.com/office/drawing/2014/main" id="{35DBD87D-9BDC-E32F-C17B-260C386522D0}"/>
                </a:ext>
              </a:extLst>
            </p:cNvPr>
            <p:cNvSpPr/>
            <p:nvPr/>
          </p:nvSpPr>
          <p:spPr>
            <a:xfrm>
              <a:off x="5604611" y="609721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146">
              <a:extLst>
                <a:ext uri="{FF2B5EF4-FFF2-40B4-BE49-F238E27FC236}">
                  <a16:creationId xmlns:a16="http://schemas.microsoft.com/office/drawing/2014/main" id="{230F61D2-6BA2-792E-DAFB-4404ECBE1AF9}"/>
                </a:ext>
              </a:extLst>
            </p:cNvPr>
            <p:cNvSpPr/>
            <p:nvPr/>
          </p:nvSpPr>
          <p:spPr>
            <a:xfrm>
              <a:off x="5611784" y="6412576"/>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0" name="Grupo 29">
              <a:extLst>
                <a:ext uri="{FF2B5EF4-FFF2-40B4-BE49-F238E27FC236}">
                  <a16:creationId xmlns:a16="http://schemas.microsoft.com/office/drawing/2014/main" id="{E527E42D-B512-C4AC-C608-D5F242CA2471}"/>
                </a:ext>
              </a:extLst>
            </p:cNvPr>
            <p:cNvGrpSpPr/>
            <p:nvPr/>
          </p:nvGrpSpPr>
          <p:grpSpPr>
            <a:xfrm>
              <a:off x="5662790" y="35855"/>
              <a:ext cx="638264" cy="6536948"/>
              <a:chOff x="341740" y="35855"/>
              <a:chExt cx="638264" cy="6536948"/>
            </a:xfrm>
          </p:grpSpPr>
          <p:pic>
            <p:nvPicPr>
              <p:cNvPr id="31" name="Imagen 30">
                <a:extLst>
                  <a:ext uri="{FF2B5EF4-FFF2-40B4-BE49-F238E27FC236}">
                    <a16:creationId xmlns:a16="http://schemas.microsoft.com/office/drawing/2014/main" id="{EBD7F552-14F5-8F9F-B106-DA7D1E88FA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5855"/>
                <a:ext cx="638264" cy="352474"/>
              </a:xfrm>
              <a:prstGeom prst="rect">
                <a:avLst/>
              </a:prstGeom>
            </p:spPr>
          </p:pic>
          <p:pic>
            <p:nvPicPr>
              <p:cNvPr id="64" name="Imagen 63">
                <a:extLst>
                  <a:ext uri="{FF2B5EF4-FFF2-40B4-BE49-F238E27FC236}">
                    <a16:creationId xmlns:a16="http://schemas.microsoft.com/office/drawing/2014/main" id="{4F2CAEDE-D44B-B72D-885A-CB6A84473D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45079"/>
                <a:ext cx="638264" cy="352474"/>
              </a:xfrm>
              <a:prstGeom prst="rect">
                <a:avLst/>
              </a:prstGeom>
            </p:spPr>
          </p:pic>
          <p:pic>
            <p:nvPicPr>
              <p:cNvPr id="65" name="Imagen 64">
                <a:extLst>
                  <a:ext uri="{FF2B5EF4-FFF2-40B4-BE49-F238E27FC236}">
                    <a16:creationId xmlns:a16="http://schemas.microsoft.com/office/drawing/2014/main" id="{C9BA5729-DE73-DFF0-0FB0-7B98E63EC5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654303"/>
                <a:ext cx="638264" cy="352474"/>
              </a:xfrm>
              <a:prstGeom prst="rect">
                <a:avLst/>
              </a:prstGeom>
            </p:spPr>
          </p:pic>
          <p:pic>
            <p:nvPicPr>
              <p:cNvPr id="148" name="Imagen 147">
                <a:extLst>
                  <a:ext uri="{FF2B5EF4-FFF2-40B4-BE49-F238E27FC236}">
                    <a16:creationId xmlns:a16="http://schemas.microsoft.com/office/drawing/2014/main" id="{10099A7E-5EC0-25EE-CDDE-64061C0554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963527"/>
                <a:ext cx="638264" cy="352474"/>
              </a:xfrm>
              <a:prstGeom prst="rect">
                <a:avLst/>
              </a:prstGeom>
            </p:spPr>
          </p:pic>
          <p:pic>
            <p:nvPicPr>
              <p:cNvPr id="149" name="Imagen 148">
                <a:extLst>
                  <a:ext uri="{FF2B5EF4-FFF2-40B4-BE49-F238E27FC236}">
                    <a16:creationId xmlns:a16="http://schemas.microsoft.com/office/drawing/2014/main" id="{B42BCA0C-A938-66CA-1121-398DF510AC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1272751"/>
                <a:ext cx="638264" cy="352474"/>
              </a:xfrm>
              <a:prstGeom prst="rect">
                <a:avLst/>
              </a:prstGeom>
            </p:spPr>
          </p:pic>
          <p:pic>
            <p:nvPicPr>
              <p:cNvPr id="150" name="Imagen 149">
                <a:extLst>
                  <a:ext uri="{FF2B5EF4-FFF2-40B4-BE49-F238E27FC236}">
                    <a16:creationId xmlns:a16="http://schemas.microsoft.com/office/drawing/2014/main" id="{656FA130-2677-CA33-11B1-0E3429CFAC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1581975"/>
                <a:ext cx="638264" cy="352474"/>
              </a:xfrm>
              <a:prstGeom prst="rect">
                <a:avLst/>
              </a:prstGeom>
            </p:spPr>
          </p:pic>
          <p:pic>
            <p:nvPicPr>
              <p:cNvPr id="151" name="Imagen 150">
                <a:extLst>
                  <a:ext uri="{FF2B5EF4-FFF2-40B4-BE49-F238E27FC236}">
                    <a16:creationId xmlns:a16="http://schemas.microsoft.com/office/drawing/2014/main" id="{25282222-1778-0F1F-FC58-6D7ABD6706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1891199"/>
                <a:ext cx="638264" cy="352474"/>
              </a:xfrm>
              <a:prstGeom prst="rect">
                <a:avLst/>
              </a:prstGeom>
            </p:spPr>
          </p:pic>
          <p:pic>
            <p:nvPicPr>
              <p:cNvPr id="152" name="Imagen 151">
                <a:extLst>
                  <a:ext uri="{FF2B5EF4-FFF2-40B4-BE49-F238E27FC236}">
                    <a16:creationId xmlns:a16="http://schemas.microsoft.com/office/drawing/2014/main" id="{E78971FC-28A2-E437-0DF8-6479F715CE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2200423"/>
                <a:ext cx="638264" cy="352474"/>
              </a:xfrm>
              <a:prstGeom prst="rect">
                <a:avLst/>
              </a:prstGeom>
            </p:spPr>
          </p:pic>
          <p:pic>
            <p:nvPicPr>
              <p:cNvPr id="153" name="Imagen 152">
                <a:extLst>
                  <a:ext uri="{FF2B5EF4-FFF2-40B4-BE49-F238E27FC236}">
                    <a16:creationId xmlns:a16="http://schemas.microsoft.com/office/drawing/2014/main" id="{CFCDFD4E-6A61-DABD-271B-7E4AF7F160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2509647"/>
                <a:ext cx="638264" cy="352474"/>
              </a:xfrm>
              <a:prstGeom prst="rect">
                <a:avLst/>
              </a:prstGeom>
            </p:spPr>
          </p:pic>
          <p:pic>
            <p:nvPicPr>
              <p:cNvPr id="154" name="Imagen 153">
                <a:extLst>
                  <a:ext uri="{FF2B5EF4-FFF2-40B4-BE49-F238E27FC236}">
                    <a16:creationId xmlns:a16="http://schemas.microsoft.com/office/drawing/2014/main" id="{D37364F3-AC94-A8A0-9740-3918EFAB7D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2818871"/>
                <a:ext cx="638264" cy="352474"/>
              </a:xfrm>
              <a:prstGeom prst="rect">
                <a:avLst/>
              </a:prstGeom>
            </p:spPr>
          </p:pic>
          <p:pic>
            <p:nvPicPr>
              <p:cNvPr id="155" name="Imagen 154">
                <a:extLst>
                  <a:ext uri="{FF2B5EF4-FFF2-40B4-BE49-F238E27FC236}">
                    <a16:creationId xmlns:a16="http://schemas.microsoft.com/office/drawing/2014/main" id="{777BDB7C-047C-D865-2DB5-FC40613D77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128095"/>
                <a:ext cx="638264" cy="352474"/>
              </a:xfrm>
              <a:prstGeom prst="rect">
                <a:avLst/>
              </a:prstGeom>
            </p:spPr>
          </p:pic>
          <p:pic>
            <p:nvPicPr>
              <p:cNvPr id="156" name="Imagen 155">
                <a:extLst>
                  <a:ext uri="{FF2B5EF4-FFF2-40B4-BE49-F238E27FC236}">
                    <a16:creationId xmlns:a16="http://schemas.microsoft.com/office/drawing/2014/main" id="{72686E63-E60F-5697-F0B3-053568F33F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437319"/>
                <a:ext cx="638264" cy="352474"/>
              </a:xfrm>
              <a:prstGeom prst="rect">
                <a:avLst/>
              </a:prstGeom>
            </p:spPr>
          </p:pic>
          <p:pic>
            <p:nvPicPr>
              <p:cNvPr id="157" name="Imagen 156">
                <a:extLst>
                  <a:ext uri="{FF2B5EF4-FFF2-40B4-BE49-F238E27FC236}">
                    <a16:creationId xmlns:a16="http://schemas.microsoft.com/office/drawing/2014/main" id="{D8F21861-5913-76EA-FDDE-2F3F35A6A8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746543"/>
                <a:ext cx="638264" cy="352474"/>
              </a:xfrm>
              <a:prstGeom prst="rect">
                <a:avLst/>
              </a:prstGeom>
            </p:spPr>
          </p:pic>
          <p:pic>
            <p:nvPicPr>
              <p:cNvPr id="158" name="Imagen 157">
                <a:extLst>
                  <a:ext uri="{FF2B5EF4-FFF2-40B4-BE49-F238E27FC236}">
                    <a16:creationId xmlns:a16="http://schemas.microsoft.com/office/drawing/2014/main" id="{9052770A-5079-F7CB-EB1A-A0D303584E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055767"/>
                <a:ext cx="638264" cy="352474"/>
              </a:xfrm>
              <a:prstGeom prst="rect">
                <a:avLst/>
              </a:prstGeom>
            </p:spPr>
          </p:pic>
          <p:pic>
            <p:nvPicPr>
              <p:cNvPr id="159" name="Imagen 158">
                <a:extLst>
                  <a:ext uri="{FF2B5EF4-FFF2-40B4-BE49-F238E27FC236}">
                    <a16:creationId xmlns:a16="http://schemas.microsoft.com/office/drawing/2014/main" id="{F0C0AC57-ACE5-E9D1-48D7-7259CA4E1C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364991"/>
                <a:ext cx="638264" cy="352474"/>
              </a:xfrm>
              <a:prstGeom prst="rect">
                <a:avLst/>
              </a:prstGeom>
            </p:spPr>
          </p:pic>
          <p:pic>
            <p:nvPicPr>
              <p:cNvPr id="160" name="Imagen 159">
                <a:extLst>
                  <a:ext uri="{FF2B5EF4-FFF2-40B4-BE49-F238E27FC236}">
                    <a16:creationId xmlns:a16="http://schemas.microsoft.com/office/drawing/2014/main" id="{923A9C77-3F20-9541-9797-9E6C572C78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674215"/>
                <a:ext cx="638264" cy="352474"/>
              </a:xfrm>
              <a:prstGeom prst="rect">
                <a:avLst/>
              </a:prstGeom>
            </p:spPr>
          </p:pic>
          <p:pic>
            <p:nvPicPr>
              <p:cNvPr id="161" name="Imagen 160">
                <a:extLst>
                  <a:ext uri="{FF2B5EF4-FFF2-40B4-BE49-F238E27FC236}">
                    <a16:creationId xmlns:a16="http://schemas.microsoft.com/office/drawing/2014/main" id="{0BB76766-CF4F-0755-625C-D278133686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983439"/>
                <a:ext cx="638264" cy="352474"/>
              </a:xfrm>
              <a:prstGeom prst="rect">
                <a:avLst/>
              </a:prstGeom>
            </p:spPr>
          </p:pic>
          <p:pic>
            <p:nvPicPr>
              <p:cNvPr id="162" name="Imagen 161">
                <a:extLst>
                  <a:ext uri="{FF2B5EF4-FFF2-40B4-BE49-F238E27FC236}">
                    <a16:creationId xmlns:a16="http://schemas.microsoft.com/office/drawing/2014/main" id="{9F2E92C7-7C74-552F-1782-E319827E39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5292663"/>
                <a:ext cx="638264" cy="352474"/>
              </a:xfrm>
              <a:prstGeom prst="rect">
                <a:avLst/>
              </a:prstGeom>
            </p:spPr>
          </p:pic>
          <p:pic>
            <p:nvPicPr>
              <p:cNvPr id="163" name="Imagen 162">
                <a:extLst>
                  <a:ext uri="{FF2B5EF4-FFF2-40B4-BE49-F238E27FC236}">
                    <a16:creationId xmlns:a16="http://schemas.microsoft.com/office/drawing/2014/main" id="{5BC08BA2-93A5-33E1-B20E-CF168A9720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5601887"/>
                <a:ext cx="638264" cy="352474"/>
              </a:xfrm>
              <a:prstGeom prst="rect">
                <a:avLst/>
              </a:prstGeom>
            </p:spPr>
          </p:pic>
          <p:pic>
            <p:nvPicPr>
              <p:cNvPr id="164" name="Imagen 163">
                <a:extLst>
                  <a:ext uri="{FF2B5EF4-FFF2-40B4-BE49-F238E27FC236}">
                    <a16:creationId xmlns:a16="http://schemas.microsoft.com/office/drawing/2014/main" id="{C945FE9E-2CAC-74B6-A0CD-17EBA20A16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5911111"/>
                <a:ext cx="638264" cy="352474"/>
              </a:xfrm>
              <a:prstGeom prst="rect">
                <a:avLst/>
              </a:prstGeom>
            </p:spPr>
          </p:pic>
          <p:pic>
            <p:nvPicPr>
              <p:cNvPr id="165" name="Imagen 164">
                <a:extLst>
                  <a:ext uri="{FF2B5EF4-FFF2-40B4-BE49-F238E27FC236}">
                    <a16:creationId xmlns:a16="http://schemas.microsoft.com/office/drawing/2014/main" id="{6CA621E0-8D08-60AC-2E5E-468EDDA44D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6220329"/>
                <a:ext cx="638264" cy="352474"/>
              </a:xfrm>
              <a:prstGeom prst="rect">
                <a:avLst/>
              </a:prstGeom>
            </p:spPr>
          </p:pic>
        </p:grpSp>
      </p:grpSp>
      <p:grpSp>
        <p:nvGrpSpPr>
          <p:cNvPr id="128" name="Grupo 127">
            <a:extLst>
              <a:ext uri="{FF2B5EF4-FFF2-40B4-BE49-F238E27FC236}">
                <a16:creationId xmlns:a16="http://schemas.microsoft.com/office/drawing/2014/main" id="{9495F584-BB7B-649F-5BA0-30E80D78E82E}"/>
              </a:ext>
            </a:extLst>
          </p:cNvPr>
          <p:cNvGrpSpPr/>
          <p:nvPr/>
        </p:nvGrpSpPr>
        <p:grpSpPr>
          <a:xfrm>
            <a:off x="6205786" y="119550"/>
            <a:ext cx="5541663" cy="6778315"/>
            <a:chOff x="6205786" y="119550"/>
            <a:chExt cx="5541663" cy="6778315"/>
          </a:xfrm>
        </p:grpSpPr>
        <p:sp>
          <p:nvSpPr>
            <p:cNvPr id="129" name="Rectangle 17">
              <a:extLst>
                <a:ext uri="{FF2B5EF4-FFF2-40B4-BE49-F238E27FC236}">
                  <a16:creationId xmlns:a16="http://schemas.microsoft.com/office/drawing/2014/main" id="{3EF553BB-2B46-2186-6232-5A2B2B1E0BDC}"/>
                </a:ext>
              </a:extLst>
            </p:cNvPr>
            <p:cNvSpPr/>
            <p:nvPr/>
          </p:nvSpPr>
          <p:spPr>
            <a:xfrm>
              <a:off x="11225245" y="4069452"/>
              <a:ext cx="522204" cy="2657736"/>
            </a:xfrm>
            <a:prstGeom prst="rect">
              <a:avLst/>
            </a:prstGeom>
            <a:solidFill>
              <a:srgbClr val="FFC000"/>
            </a:solidFill>
            <a:ln>
              <a:no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0" name="Freeform: Shape 158">
              <a:extLst>
                <a:ext uri="{FF2B5EF4-FFF2-40B4-BE49-F238E27FC236}">
                  <a16:creationId xmlns:a16="http://schemas.microsoft.com/office/drawing/2014/main" id="{157C1F4D-2547-CE8D-7B41-3E580F36988C}"/>
                </a:ext>
              </a:extLst>
            </p:cNvPr>
            <p:cNvSpPr/>
            <p:nvPr/>
          </p:nvSpPr>
          <p:spPr>
            <a:xfrm>
              <a:off x="6205786" y="119550"/>
              <a:ext cx="5395162" cy="6607323"/>
            </a:xfrm>
            <a:custGeom>
              <a:avLst/>
              <a:gdLst>
                <a:gd name="connsiteX0" fmla="*/ 0 w 5395162"/>
                <a:gd name="connsiteY0" fmla="*/ 0 h 6607323"/>
                <a:gd name="connsiteX1" fmla="*/ 5395162 w 5395162"/>
                <a:gd name="connsiteY1" fmla="*/ 0 h 6607323"/>
                <a:gd name="connsiteX2" fmla="*/ 5395162 w 5395162"/>
                <a:gd name="connsiteY2" fmla="*/ 3949902 h 6607323"/>
                <a:gd name="connsiteX3" fmla="*/ 5230980 w 5395162"/>
                <a:gd name="connsiteY3" fmla="*/ 3949902 h 6607323"/>
                <a:gd name="connsiteX4" fmla="*/ 5032614 w 5395162"/>
                <a:gd name="connsiteY4" fmla="*/ 4148268 h 6607323"/>
                <a:gd name="connsiteX5" fmla="*/ 5032614 w 5395162"/>
                <a:gd name="connsiteY5" fmla="*/ 6607209 h 6607323"/>
                <a:gd name="connsiteX6" fmla="*/ 5032625 w 5395162"/>
                <a:gd name="connsiteY6" fmla="*/ 6607323 h 6607323"/>
                <a:gd name="connsiteX7" fmla="*/ 0 w 5395162"/>
                <a:gd name="connsiteY7" fmla="*/ 6607323 h 660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5162" h="6607323">
                  <a:moveTo>
                    <a:pt x="0" y="0"/>
                  </a:moveTo>
                  <a:lnTo>
                    <a:pt x="5395162" y="0"/>
                  </a:lnTo>
                  <a:lnTo>
                    <a:pt x="5395162" y="3949902"/>
                  </a:lnTo>
                  <a:lnTo>
                    <a:pt x="5230980" y="3949902"/>
                  </a:lnTo>
                  <a:cubicBezTo>
                    <a:pt x="5121425" y="3949902"/>
                    <a:pt x="5032614" y="4038713"/>
                    <a:pt x="5032614" y="4148268"/>
                  </a:cubicBezTo>
                  <a:lnTo>
                    <a:pt x="5032614" y="6607209"/>
                  </a:lnTo>
                  <a:lnTo>
                    <a:pt x="5032625" y="6607323"/>
                  </a:lnTo>
                  <a:lnTo>
                    <a:pt x="0" y="6607323"/>
                  </a:lnTo>
                  <a:close/>
                </a:path>
              </a:pathLst>
            </a:custGeom>
            <a:solidFill>
              <a:srgbClr val="FDFDFD"/>
            </a:solidFill>
            <a:ln>
              <a:no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TextBox 18">
              <a:extLst>
                <a:ext uri="{FF2B5EF4-FFF2-40B4-BE49-F238E27FC236}">
                  <a16:creationId xmlns:a16="http://schemas.microsoft.com/office/drawing/2014/main" id="{7FD036EC-FDFB-7D4F-F7B9-2BE8F4E20606}"/>
                </a:ext>
              </a:extLst>
            </p:cNvPr>
            <p:cNvSpPr txBox="1"/>
            <p:nvPr/>
          </p:nvSpPr>
          <p:spPr>
            <a:xfrm>
              <a:off x="11252914" y="5595360"/>
              <a:ext cx="461665" cy="1302505"/>
            </a:xfrm>
            <a:prstGeom prst="rect">
              <a:avLst/>
            </a:prstGeom>
            <a:noFill/>
          </p:spPr>
          <p:txBody>
            <a:bodyPr vert="vert270" wrap="square" rtlCol="0">
              <a:spAutoFit/>
            </a:bodyPr>
            <a:lstStyle/>
            <a:p>
              <a:pPr algn="ctr"/>
              <a:r>
                <a:rPr lang="en-US" b="1" dirty="0">
                  <a:solidFill>
                    <a:schemeClr val="bg1"/>
                  </a:solidFill>
                </a:rPr>
                <a:t>PAGE 53</a:t>
              </a:r>
            </a:p>
          </p:txBody>
        </p:sp>
      </p:grpSp>
      <p:grpSp>
        <p:nvGrpSpPr>
          <p:cNvPr id="3" name="Grupo 2">
            <a:extLst>
              <a:ext uri="{FF2B5EF4-FFF2-40B4-BE49-F238E27FC236}">
                <a16:creationId xmlns:a16="http://schemas.microsoft.com/office/drawing/2014/main" id="{477BA4B3-7331-AE27-1203-BE896DEFBF09}"/>
              </a:ext>
            </a:extLst>
          </p:cNvPr>
          <p:cNvGrpSpPr/>
          <p:nvPr/>
        </p:nvGrpSpPr>
        <p:grpSpPr>
          <a:xfrm>
            <a:off x="589221" y="1142862"/>
            <a:ext cx="5428034" cy="5353931"/>
            <a:chOff x="6172914" y="1142862"/>
            <a:chExt cx="5428034" cy="5353931"/>
          </a:xfrm>
        </p:grpSpPr>
        <p:cxnSp>
          <p:nvCxnSpPr>
            <p:cNvPr id="4" name="Straight Connector 6">
              <a:extLst>
                <a:ext uri="{FF2B5EF4-FFF2-40B4-BE49-F238E27FC236}">
                  <a16:creationId xmlns:a16="http://schemas.microsoft.com/office/drawing/2014/main" id="{9FF616DF-C78C-45AE-34DD-7C84F3FA393E}"/>
                </a:ext>
              </a:extLst>
            </p:cNvPr>
            <p:cNvCxnSpPr>
              <a:cxnSpLocks/>
            </p:cNvCxnSpPr>
            <p:nvPr/>
          </p:nvCxnSpPr>
          <p:spPr>
            <a:xfrm>
              <a:off x="6172914" y="1142862"/>
              <a:ext cx="5428034"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5" name="Straight Connector 147">
              <a:extLst>
                <a:ext uri="{FF2B5EF4-FFF2-40B4-BE49-F238E27FC236}">
                  <a16:creationId xmlns:a16="http://schemas.microsoft.com/office/drawing/2014/main" id="{4758F3A5-66C0-2B65-AE56-884CAAF9E8FA}"/>
                </a:ext>
              </a:extLst>
            </p:cNvPr>
            <p:cNvCxnSpPr>
              <a:cxnSpLocks/>
            </p:cNvCxnSpPr>
            <p:nvPr/>
          </p:nvCxnSpPr>
          <p:spPr>
            <a:xfrm>
              <a:off x="6172914" y="1554703"/>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 name="Straight Connector 148">
              <a:extLst>
                <a:ext uri="{FF2B5EF4-FFF2-40B4-BE49-F238E27FC236}">
                  <a16:creationId xmlns:a16="http://schemas.microsoft.com/office/drawing/2014/main" id="{128E4682-D532-E0AF-F644-AA6DA469713A}"/>
                </a:ext>
              </a:extLst>
            </p:cNvPr>
            <p:cNvCxnSpPr>
              <a:cxnSpLocks/>
            </p:cNvCxnSpPr>
            <p:nvPr/>
          </p:nvCxnSpPr>
          <p:spPr>
            <a:xfrm>
              <a:off x="6172914" y="3202067"/>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9" name="Straight Connector 149">
              <a:extLst>
                <a:ext uri="{FF2B5EF4-FFF2-40B4-BE49-F238E27FC236}">
                  <a16:creationId xmlns:a16="http://schemas.microsoft.com/office/drawing/2014/main" id="{806B3075-34D9-17E8-93B9-D51F8BFBB1BD}"/>
                </a:ext>
              </a:extLst>
            </p:cNvPr>
            <p:cNvCxnSpPr>
              <a:cxnSpLocks/>
            </p:cNvCxnSpPr>
            <p:nvPr/>
          </p:nvCxnSpPr>
          <p:spPr>
            <a:xfrm>
              <a:off x="6172914" y="3613908"/>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0" name="Straight Connector 150">
              <a:extLst>
                <a:ext uri="{FF2B5EF4-FFF2-40B4-BE49-F238E27FC236}">
                  <a16:creationId xmlns:a16="http://schemas.microsoft.com/office/drawing/2014/main" id="{E3E30EAA-2641-F836-D774-267DF5DD6BF4}"/>
                </a:ext>
              </a:extLst>
            </p:cNvPr>
            <p:cNvCxnSpPr>
              <a:cxnSpLocks/>
            </p:cNvCxnSpPr>
            <p:nvPr/>
          </p:nvCxnSpPr>
          <p:spPr>
            <a:xfrm>
              <a:off x="6172914" y="4025749"/>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6" name="Straight Connector 151">
              <a:extLst>
                <a:ext uri="{FF2B5EF4-FFF2-40B4-BE49-F238E27FC236}">
                  <a16:creationId xmlns:a16="http://schemas.microsoft.com/office/drawing/2014/main" id="{ED55B8AB-7C27-284C-A15B-4F508B04F79E}"/>
                </a:ext>
              </a:extLst>
            </p:cNvPr>
            <p:cNvCxnSpPr>
              <a:cxnSpLocks/>
            </p:cNvCxnSpPr>
            <p:nvPr/>
          </p:nvCxnSpPr>
          <p:spPr>
            <a:xfrm>
              <a:off x="6172914" y="443759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7" name="Straight Connector 152">
              <a:extLst>
                <a:ext uri="{FF2B5EF4-FFF2-40B4-BE49-F238E27FC236}">
                  <a16:creationId xmlns:a16="http://schemas.microsoft.com/office/drawing/2014/main" id="{00F743E2-99B4-00EA-FA11-F674D6C670DE}"/>
                </a:ext>
              </a:extLst>
            </p:cNvPr>
            <p:cNvCxnSpPr>
              <a:cxnSpLocks/>
            </p:cNvCxnSpPr>
            <p:nvPr/>
          </p:nvCxnSpPr>
          <p:spPr>
            <a:xfrm>
              <a:off x="6172914" y="4849431"/>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8" name="Straight Connector 153">
              <a:extLst>
                <a:ext uri="{FF2B5EF4-FFF2-40B4-BE49-F238E27FC236}">
                  <a16:creationId xmlns:a16="http://schemas.microsoft.com/office/drawing/2014/main" id="{EFE24485-2846-8BEE-B9F9-DF3468BB67A7}"/>
                </a:ext>
              </a:extLst>
            </p:cNvPr>
            <p:cNvCxnSpPr>
              <a:cxnSpLocks/>
            </p:cNvCxnSpPr>
            <p:nvPr/>
          </p:nvCxnSpPr>
          <p:spPr>
            <a:xfrm>
              <a:off x="6172914" y="5261272"/>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9" name="Straight Connector 154">
              <a:extLst>
                <a:ext uri="{FF2B5EF4-FFF2-40B4-BE49-F238E27FC236}">
                  <a16:creationId xmlns:a16="http://schemas.microsoft.com/office/drawing/2014/main" id="{2B24699C-8A1F-7F84-9F6E-C9BB53E44098}"/>
                </a:ext>
              </a:extLst>
            </p:cNvPr>
            <p:cNvCxnSpPr>
              <a:cxnSpLocks/>
            </p:cNvCxnSpPr>
            <p:nvPr/>
          </p:nvCxnSpPr>
          <p:spPr>
            <a:xfrm>
              <a:off x="6172914" y="567311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0" name="Straight Connector 155">
              <a:extLst>
                <a:ext uri="{FF2B5EF4-FFF2-40B4-BE49-F238E27FC236}">
                  <a16:creationId xmlns:a16="http://schemas.microsoft.com/office/drawing/2014/main" id="{36BD3358-2DE2-FE2D-7804-74668AC46AE1}"/>
                </a:ext>
              </a:extLst>
            </p:cNvPr>
            <p:cNvCxnSpPr>
              <a:cxnSpLocks/>
            </p:cNvCxnSpPr>
            <p:nvPr/>
          </p:nvCxnSpPr>
          <p:spPr>
            <a:xfrm>
              <a:off x="6172914" y="6084954"/>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1" name="Straight Connector 156">
              <a:extLst>
                <a:ext uri="{FF2B5EF4-FFF2-40B4-BE49-F238E27FC236}">
                  <a16:creationId xmlns:a16="http://schemas.microsoft.com/office/drawing/2014/main" id="{F8B9D7AC-6AFE-A0F6-6AC8-F22DD308B8A9}"/>
                </a:ext>
              </a:extLst>
            </p:cNvPr>
            <p:cNvCxnSpPr>
              <a:cxnSpLocks/>
            </p:cNvCxnSpPr>
            <p:nvPr/>
          </p:nvCxnSpPr>
          <p:spPr>
            <a:xfrm>
              <a:off x="6172914" y="649679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2" name="Straight Connector 147">
              <a:extLst>
                <a:ext uri="{FF2B5EF4-FFF2-40B4-BE49-F238E27FC236}">
                  <a16:creationId xmlns:a16="http://schemas.microsoft.com/office/drawing/2014/main" id="{8C93BF99-D52A-898B-2F5F-52CA8DAC1B03}"/>
                </a:ext>
              </a:extLst>
            </p:cNvPr>
            <p:cNvCxnSpPr>
              <a:cxnSpLocks/>
            </p:cNvCxnSpPr>
            <p:nvPr/>
          </p:nvCxnSpPr>
          <p:spPr>
            <a:xfrm>
              <a:off x="6172914" y="1966544"/>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3" name="Straight Connector 147">
              <a:extLst>
                <a:ext uri="{FF2B5EF4-FFF2-40B4-BE49-F238E27FC236}">
                  <a16:creationId xmlns:a16="http://schemas.microsoft.com/office/drawing/2014/main" id="{F78A7EAC-C796-DB5C-36CC-2C93F08629DF}"/>
                </a:ext>
              </a:extLst>
            </p:cNvPr>
            <p:cNvCxnSpPr>
              <a:cxnSpLocks/>
            </p:cNvCxnSpPr>
            <p:nvPr/>
          </p:nvCxnSpPr>
          <p:spPr>
            <a:xfrm>
              <a:off x="6172914" y="2378385"/>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4" name="Straight Connector 147">
              <a:extLst>
                <a:ext uri="{FF2B5EF4-FFF2-40B4-BE49-F238E27FC236}">
                  <a16:creationId xmlns:a16="http://schemas.microsoft.com/office/drawing/2014/main" id="{206925D7-10C0-1B31-A199-B4401AAFC83E}"/>
                </a:ext>
              </a:extLst>
            </p:cNvPr>
            <p:cNvCxnSpPr>
              <a:cxnSpLocks/>
            </p:cNvCxnSpPr>
            <p:nvPr/>
          </p:nvCxnSpPr>
          <p:spPr>
            <a:xfrm>
              <a:off x="6172914" y="2790226"/>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grpSp>
      <p:grpSp>
        <p:nvGrpSpPr>
          <p:cNvPr id="75" name="Grupo 74">
            <a:extLst>
              <a:ext uri="{FF2B5EF4-FFF2-40B4-BE49-F238E27FC236}">
                <a16:creationId xmlns:a16="http://schemas.microsoft.com/office/drawing/2014/main" id="{E3520D65-682E-3B95-FBF5-B4178405A41F}"/>
              </a:ext>
            </a:extLst>
          </p:cNvPr>
          <p:cNvGrpSpPr/>
          <p:nvPr/>
        </p:nvGrpSpPr>
        <p:grpSpPr>
          <a:xfrm>
            <a:off x="6130762" y="1139618"/>
            <a:ext cx="5428034" cy="5353931"/>
            <a:chOff x="6172914" y="1142862"/>
            <a:chExt cx="5428034" cy="5353931"/>
          </a:xfrm>
        </p:grpSpPr>
        <p:cxnSp>
          <p:nvCxnSpPr>
            <p:cNvPr id="76" name="Straight Connector 6">
              <a:extLst>
                <a:ext uri="{FF2B5EF4-FFF2-40B4-BE49-F238E27FC236}">
                  <a16:creationId xmlns:a16="http://schemas.microsoft.com/office/drawing/2014/main" id="{C3299414-0993-9B3A-36B5-A9ADE4F5482C}"/>
                </a:ext>
              </a:extLst>
            </p:cNvPr>
            <p:cNvCxnSpPr>
              <a:cxnSpLocks/>
            </p:cNvCxnSpPr>
            <p:nvPr/>
          </p:nvCxnSpPr>
          <p:spPr>
            <a:xfrm>
              <a:off x="6172914" y="1142862"/>
              <a:ext cx="5428034"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7" name="Straight Connector 147">
              <a:extLst>
                <a:ext uri="{FF2B5EF4-FFF2-40B4-BE49-F238E27FC236}">
                  <a16:creationId xmlns:a16="http://schemas.microsoft.com/office/drawing/2014/main" id="{09ED499C-314F-B4CC-9195-14509EC40F76}"/>
                </a:ext>
              </a:extLst>
            </p:cNvPr>
            <p:cNvCxnSpPr>
              <a:cxnSpLocks/>
            </p:cNvCxnSpPr>
            <p:nvPr/>
          </p:nvCxnSpPr>
          <p:spPr>
            <a:xfrm>
              <a:off x="6172914" y="1554703"/>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8" name="Straight Connector 148">
              <a:extLst>
                <a:ext uri="{FF2B5EF4-FFF2-40B4-BE49-F238E27FC236}">
                  <a16:creationId xmlns:a16="http://schemas.microsoft.com/office/drawing/2014/main" id="{DCC73658-8C6F-514E-8B05-0CFB28022095}"/>
                </a:ext>
              </a:extLst>
            </p:cNvPr>
            <p:cNvCxnSpPr>
              <a:cxnSpLocks/>
            </p:cNvCxnSpPr>
            <p:nvPr/>
          </p:nvCxnSpPr>
          <p:spPr>
            <a:xfrm>
              <a:off x="6172914" y="3202067"/>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9" name="Straight Connector 149">
              <a:extLst>
                <a:ext uri="{FF2B5EF4-FFF2-40B4-BE49-F238E27FC236}">
                  <a16:creationId xmlns:a16="http://schemas.microsoft.com/office/drawing/2014/main" id="{69D4ADFB-8F57-38F6-3D32-33517D21F823}"/>
                </a:ext>
              </a:extLst>
            </p:cNvPr>
            <p:cNvCxnSpPr>
              <a:cxnSpLocks/>
            </p:cNvCxnSpPr>
            <p:nvPr/>
          </p:nvCxnSpPr>
          <p:spPr>
            <a:xfrm>
              <a:off x="6172914" y="3613908"/>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0" name="Straight Connector 150">
              <a:extLst>
                <a:ext uri="{FF2B5EF4-FFF2-40B4-BE49-F238E27FC236}">
                  <a16:creationId xmlns:a16="http://schemas.microsoft.com/office/drawing/2014/main" id="{6D9E93F0-B65D-F59C-A437-B3BB813D74BA}"/>
                </a:ext>
              </a:extLst>
            </p:cNvPr>
            <p:cNvCxnSpPr>
              <a:cxnSpLocks/>
            </p:cNvCxnSpPr>
            <p:nvPr/>
          </p:nvCxnSpPr>
          <p:spPr>
            <a:xfrm>
              <a:off x="6172914" y="4025749"/>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1" name="Straight Connector 151">
              <a:extLst>
                <a:ext uri="{FF2B5EF4-FFF2-40B4-BE49-F238E27FC236}">
                  <a16:creationId xmlns:a16="http://schemas.microsoft.com/office/drawing/2014/main" id="{AEB8D9DC-E565-8B88-331A-8F960DB4552D}"/>
                </a:ext>
              </a:extLst>
            </p:cNvPr>
            <p:cNvCxnSpPr>
              <a:cxnSpLocks/>
            </p:cNvCxnSpPr>
            <p:nvPr/>
          </p:nvCxnSpPr>
          <p:spPr>
            <a:xfrm>
              <a:off x="6172914" y="443759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2" name="Straight Connector 152">
              <a:extLst>
                <a:ext uri="{FF2B5EF4-FFF2-40B4-BE49-F238E27FC236}">
                  <a16:creationId xmlns:a16="http://schemas.microsoft.com/office/drawing/2014/main" id="{CE01C0FF-56A0-A097-D5F2-06E444199AD4}"/>
                </a:ext>
              </a:extLst>
            </p:cNvPr>
            <p:cNvCxnSpPr>
              <a:cxnSpLocks/>
            </p:cNvCxnSpPr>
            <p:nvPr/>
          </p:nvCxnSpPr>
          <p:spPr>
            <a:xfrm>
              <a:off x="6172914" y="4849431"/>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3" name="Straight Connector 153">
              <a:extLst>
                <a:ext uri="{FF2B5EF4-FFF2-40B4-BE49-F238E27FC236}">
                  <a16:creationId xmlns:a16="http://schemas.microsoft.com/office/drawing/2014/main" id="{73DC8573-C701-443C-7660-F9E09790AFCF}"/>
                </a:ext>
              </a:extLst>
            </p:cNvPr>
            <p:cNvCxnSpPr>
              <a:cxnSpLocks/>
            </p:cNvCxnSpPr>
            <p:nvPr/>
          </p:nvCxnSpPr>
          <p:spPr>
            <a:xfrm>
              <a:off x="6172914" y="5261272"/>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4" name="Straight Connector 154">
              <a:extLst>
                <a:ext uri="{FF2B5EF4-FFF2-40B4-BE49-F238E27FC236}">
                  <a16:creationId xmlns:a16="http://schemas.microsoft.com/office/drawing/2014/main" id="{3EF87366-F552-D67B-8FB3-7556366E7FED}"/>
                </a:ext>
              </a:extLst>
            </p:cNvPr>
            <p:cNvCxnSpPr>
              <a:cxnSpLocks/>
            </p:cNvCxnSpPr>
            <p:nvPr/>
          </p:nvCxnSpPr>
          <p:spPr>
            <a:xfrm>
              <a:off x="6172914" y="567311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5" name="Straight Connector 155">
              <a:extLst>
                <a:ext uri="{FF2B5EF4-FFF2-40B4-BE49-F238E27FC236}">
                  <a16:creationId xmlns:a16="http://schemas.microsoft.com/office/drawing/2014/main" id="{BF280C83-E21F-6324-886B-4646ED243759}"/>
                </a:ext>
              </a:extLst>
            </p:cNvPr>
            <p:cNvCxnSpPr>
              <a:cxnSpLocks/>
            </p:cNvCxnSpPr>
            <p:nvPr/>
          </p:nvCxnSpPr>
          <p:spPr>
            <a:xfrm>
              <a:off x="6172914" y="6084954"/>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6" name="Straight Connector 156">
              <a:extLst>
                <a:ext uri="{FF2B5EF4-FFF2-40B4-BE49-F238E27FC236}">
                  <a16:creationId xmlns:a16="http://schemas.microsoft.com/office/drawing/2014/main" id="{3A7BEB74-4E8C-1350-4DA9-2423A01B1060}"/>
                </a:ext>
              </a:extLst>
            </p:cNvPr>
            <p:cNvCxnSpPr>
              <a:cxnSpLocks/>
            </p:cNvCxnSpPr>
            <p:nvPr/>
          </p:nvCxnSpPr>
          <p:spPr>
            <a:xfrm>
              <a:off x="6172914" y="649679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7" name="Straight Connector 147">
              <a:extLst>
                <a:ext uri="{FF2B5EF4-FFF2-40B4-BE49-F238E27FC236}">
                  <a16:creationId xmlns:a16="http://schemas.microsoft.com/office/drawing/2014/main" id="{BE0F0B80-68CF-43C8-34B6-0AB55B478DEC}"/>
                </a:ext>
              </a:extLst>
            </p:cNvPr>
            <p:cNvCxnSpPr>
              <a:cxnSpLocks/>
            </p:cNvCxnSpPr>
            <p:nvPr/>
          </p:nvCxnSpPr>
          <p:spPr>
            <a:xfrm>
              <a:off x="6172914" y="1966544"/>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8" name="Straight Connector 147">
              <a:extLst>
                <a:ext uri="{FF2B5EF4-FFF2-40B4-BE49-F238E27FC236}">
                  <a16:creationId xmlns:a16="http://schemas.microsoft.com/office/drawing/2014/main" id="{43801DF8-61D0-E5D6-56A7-A18FE95CE91F}"/>
                </a:ext>
              </a:extLst>
            </p:cNvPr>
            <p:cNvCxnSpPr>
              <a:cxnSpLocks/>
            </p:cNvCxnSpPr>
            <p:nvPr/>
          </p:nvCxnSpPr>
          <p:spPr>
            <a:xfrm>
              <a:off x="6172914" y="2378385"/>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9" name="Straight Connector 147">
              <a:extLst>
                <a:ext uri="{FF2B5EF4-FFF2-40B4-BE49-F238E27FC236}">
                  <a16:creationId xmlns:a16="http://schemas.microsoft.com/office/drawing/2014/main" id="{655266DE-7371-1680-8269-4836DBBA977E}"/>
                </a:ext>
              </a:extLst>
            </p:cNvPr>
            <p:cNvCxnSpPr>
              <a:cxnSpLocks/>
            </p:cNvCxnSpPr>
            <p:nvPr/>
          </p:nvCxnSpPr>
          <p:spPr>
            <a:xfrm>
              <a:off x="6172914" y="2790226"/>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grpSp>
      <p:sp>
        <p:nvSpPr>
          <p:cNvPr id="94" name="CuadroTexto 93">
            <a:extLst>
              <a:ext uri="{FF2B5EF4-FFF2-40B4-BE49-F238E27FC236}">
                <a16:creationId xmlns:a16="http://schemas.microsoft.com/office/drawing/2014/main" id="{C2AB2695-9C24-08E8-CCE7-654ECB30AB68}"/>
              </a:ext>
            </a:extLst>
          </p:cNvPr>
          <p:cNvSpPr txBox="1"/>
          <p:nvPr/>
        </p:nvSpPr>
        <p:spPr>
          <a:xfrm>
            <a:off x="854736" y="711696"/>
            <a:ext cx="4745133" cy="3000821"/>
          </a:xfrm>
          <a:prstGeom prst="rect">
            <a:avLst/>
          </a:prstGeom>
          <a:noFill/>
        </p:spPr>
        <p:txBody>
          <a:bodyPr wrap="square" rtlCol="0">
            <a:spAutoFit/>
          </a:bodyPr>
          <a:lstStyle/>
          <a:p>
            <a:pPr algn="just">
              <a:lnSpc>
                <a:spcPct val="150000"/>
              </a:lnSpc>
            </a:pPr>
            <a:r>
              <a:rPr lang="es-ES" dirty="0" smtClean="0">
                <a:solidFill>
                  <a:schemeClr val="bg1">
                    <a:lumMod val="50000"/>
                  </a:schemeClr>
                </a:solidFill>
                <a:latin typeface="Agency FB" panose="020B0503020202020204" pitchFamily="34" charset="0"/>
              </a:rPr>
              <a:t>OPEN </a:t>
            </a:r>
            <a:r>
              <a:rPr lang="es-ES" dirty="0">
                <a:solidFill>
                  <a:schemeClr val="bg1">
                    <a:lumMod val="50000"/>
                  </a:schemeClr>
                </a:solidFill>
                <a:latin typeface="Agency FB" panose="020B0503020202020204" pitchFamily="34" charset="0"/>
              </a:rPr>
              <a:t>CALL de </a:t>
            </a:r>
            <a:r>
              <a:rPr lang="es-ES" dirty="0" smtClean="0">
                <a:solidFill>
                  <a:schemeClr val="bg1">
                    <a:lumMod val="50000"/>
                  </a:schemeClr>
                </a:solidFill>
                <a:latin typeface="Agency FB" panose="020B0503020202020204" pitchFamily="34" charset="0"/>
              </a:rPr>
              <a:t>INNOVACIÓN </a:t>
            </a:r>
            <a:r>
              <a:rPr lang="en-US" dirty="0" smtClean="0">
                <a:solidFill>
                  <a:schemeClr val="bg1">
                    <a:lumMod val="50000"/>
                  </a:schemeClr>
                </a:solidFill>
                <a:latin typeface="Agency FB" panose="020B0503020202020204" pitchFamily="34" charset="0"/>
              </a:rPr>
              <a:t>Award</a:t>
            </a:r>
          </a:p>
          <a:p>
            <a:pPr algn="just">
              <a:lnSpc>
                <a:spcPct val="150000"/>
              </a:lnSpc>
            </a:pPr>
            <a:r>
              <a:rPr lang="en-US" dirty="0" smtClean="0">
                <a:solidFill>
                  <a:schemeClr val="bg1">
                    <a:lumMod val="50000"/>
                  </a:schemeClr>
                </a:solidFill>
                <a:latin typeface="Agency FB" panose="020B0503020202020204" pitchFamily="34" charset="0"/>
              </a:rPr>
              <a:t>Not </a:t>
            </a:r>
            <a:r>
              <a:rPr lang="en-US" dirty="0">
                <a:solidFill>
                  <a:schemeClr val="bg1">
                    <a:lumMod val="50000"/>
                  </a:schemeClr>
                </a:solidFill>
                <a:latin typeface="Agency FB" panose="020B0503020202020204" pitchFamily="34" charset="0"/>
              </a:rPr>
              <a:t>only in the area of ​​Occupational Risk Prevention are we leaders</a:t>
            </a:r>
            <a:endParaRPr lang="es-ES" dirty="0">
              <a:solidFill>
                <a:schemeClr val="bg1">
                  <a:lumMod val="50000"/>
                </a:schemeClr>
              </a:solidFill>
              <a:latin typeface="Agency FB" panose="020B0503020202020204" pitchFamily="34" charset="0"/>
            </a:endParaRPr>
          </a:p>
          <a:p>
            <a:pPr algn="just">
              <a:lnSpc>
                <a:spcPct val="150000"/>
              </a:lnSpc>
            </a:pPr>
            <a:endParaRPr lang="es-ES" dirty="0">
              <a:solidFill>
                <a:schemeClr val="bg1">
                  <a:lumMod val="50000"/>
                </a:schemeClr>
              </a:solidFill>
              <a:latin typeface="Agency FB" panose="020B0503020202020204" pitchFamily="34" charset="0"/>
            </a:endParaRPr>
          </a:p>
          <a:p>
            <a:pPr algn="just">
              <a:lnSpc>
                <a:spcPct val="150000"/>
              </a:lnSpc>
            </a:pPr>
            <a:endParaRPr lang="es-ES" dirty="0">
              <a:solidFill>
                <a:schemeClr val="bg1">
                  <a:lumMod val="50000"/>
                </a:schemeClr>
              </a:solidFill>
              <a:latin typeface="Agency FB" panose="020B0503020202020204" pitchFamily="34" charset="0"/>
            </a:endParaRPr>
          </a:p>
          <a:p>
            <a:pPr algn="just">
              <a:lnSpc>
                <a:spcPct val="150000"/>
              </a:lnSpc>
            </a:pPr>
            <a:r>
              <a:rPr lang="es-ES" dirty="0">
                <a:solidFill>
                  <a:schemeClr val="bg1">
                    <a:lumMod val="50000"/>
                  </a:schemeClr>
                </a:solidFill>
                <a:latin typeface="Agency FB" panose="020B0503020202020204" pitchFamily="34" charset="0"/>
              </a:rPr>
              <a:t> </a:t>
            </a:r>
          </a:p>
          <a:p>
            <a:pPr algn="just">
              <a:lnSpc>
                <a:spcPct val="150000"/>
              </a:lnSpc>
            </a:pPr>
            <a:endParaRPr lang="es-ES" dirty="0">
              <a:solidFill>
                <a:schemeClr val="bg1">
                  <a:lumMod val="50000"/>
                </a:schemeClr>
              </a:solidFill>
              <a:latin typeface="Agency FB" panose="020B0503020202020204" pitchFamily="34" charset="0"/>
            </a:endParaRPr>
          </a:p>
        </p:txBody>
      </p:sp>
      <p:sp>
        <p:nvSpPr>
          <p:cNvPr id="95" name="CuadroTexto 94">
            <a:extLst>
              <a:ext uri="{FF2B5EF4-FFF2-40B4-BE49-F238E27FC236}">
                <a16:creationId xmlns:a16="http://schemas.microsoft.com/office/drawing/2014/main" id="{369BFF24-0427-318A-1120-2CA9770DA604}"/>
              </a:ext>
            </a:extLst>
          </p:cNvPr>
          <p:cNvSpPr txBox="1"/>
          <p:nvPr/>
        </p:nvSpPr>
        <p:spPr>
          <a:xfrm>
            <a:off x="6254555" y="737931"/>
            <a:ext cx="4745133" cy="1284391"/>
          </a:xfrm>
          <a:prstGeom prst="rect">
            <a:avLst/>
          </a:prstGeom>
          <a:noFill/>
        </p:spPr>
        <p:txBody>
          <a:bodyPr wrap="square" rtlCol="0">
            <a:spAutoFit/>
          </a:bodyPr>
          <a:lstStyle/>
          <a:p>
            <a:pPr algn="just">
              <a:lnSpc>
                <a:spcPct val="150000"/>
              </a:lnSpc>
            </a:pPr>
            <a:r>
              <a:rPr lang="en-US" dirty="0">
                <a:solidFill>
                  <a:schemeClr val="bg1">
                    <a:lumMod val="50000"/>
                  </a:schemeClr>
                </a:solidFill>
                <a:latin typeface="Agency FB" panose="020B0503020202020204" pitchFamily="34" charset="0"/>
              </a:rPr>
              <a:t>These recognitions give us oxygen to continue researching in the areas of knowledge, to improve the quality of life for all citizens.</a:t>
            </a:r>
            <a:endParaRPr lang="es-ES" dirty="0">
              <a:solidFill>
                <a:schemeClr val="bg1">
                  <a:lumMod val="50000"/>
                </a:schemeClr>
              </a:solidFill>
              <a:latin typeface="Agency FB" panose="020B0503020202020204" pitchFamily="34" charset="0"/>
            </a:endParaRPr>
          </a:p>
        </p:txBody>
      </p:sp>
      <p:pic>
        <p:nvPicPr>
          <p:cNvPr id="91" name="Imagen 90">
            <a:extLst>
              <a:ext uri="{FF2B5EF4-FFF2-40B4-BE49-F238E27FC236}">
                <a16:creationId xmlns:a16="http://schemas.microsoft.com/office/drawing/2014/main" id="{6D7CE59F-497B-2283-BB82-750708801E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26584" y="2255279"/>
            <a:ext cx="4478811" cy="3395604"/>
          </a:xfrm>
          <a:prstGeom prst="rect">
            <a:avLst/>
          </a:prstGeom>
          <a:ln>
            <a:solidFill>
              <a:schemeClr val="tx1">
                <a:lumMod val="50000"/>
                <a:lumOff val="50000"/>
              </a:schemeClr>
            </a:solidFill>
          </a:ln>
          <a:effectLst>
            <a:outerShdw blurRad="50800" dist="38100" dir="2700000" algn="tl" rotWithShape="0">
              <a:prstClr val="black">
                <a:alpha val="40000"/>
              </a:prstClr>
            </a:outerShdw>
          </a:effectLst>
        </p:spPr>
      </p:pic>
      <p:pic>
        <p:nvPicPr>
          <p:cNvPr id="93" name="Imagen 92">
            <a:extLst>
              <a:ext uri="{FF2B5EF4-FFF2-40B4-BE49-F238E27FC236}">
                <a16:creationId xmlns:a16="http://schemas.microsoft.com/office/drawing/2014/main" id="{5A2AD7EF-8256-F555-B81C-B67AF54529C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3974" y="2315006"/>
            <a:ext cx="4553329" cy="3414997"/>
          </a:xfrm>
          <a:prstGeom prst="rect">
            <a:avLst/>
          </a:prstGeom>
          <a:ln>
            <a:solidFill>
              <a:schemeClr val="tx1">
                <a:lumMod val="50000"/>
                <a:lumOff val="50000"/>
              </a:schemeClr>
            </a:solidFill>
          </a:ln>
          <a:effectLst>
            <a:outerShdw blurRad="50800" dist="38100" dir="2700000" algn="tl" rotWithShape="0">
              <a:prstClr val="black">
                <a:alpha val="40000"/>
              </a:prstClr>
            </a:outerShdw>
          </a:effectLst>
        </p:spPr>
      </p:pic>
      <p:pic>
        <p:nvPicPr>
          <p:cNvPr id="131" name="Imagen 130">
            <a:extLst>
              <a:ext uri="{FF2B5EF4-FFF2-40B4-BE49-F238E27FC236}">
                <a16:creationId xmlns:a16="http://schemas.microsoft.com/office/drawing/2014/main" id="{E5027DF4-CA06-F645-B967-820D7A3B4FD4}"/>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rot="15395407">
            <a:off x="947474" y="5345765"/>
            <a:ext cx="798378" cy="955881"/>
          </a:xfrm>
          <a:prstGeom prst="rect">
            <a:avLst/>
          </a:prstGeom>
        </p:spPr>
      </p:pic>
      <p:pic>
        <p:nvPicPr>
          <p:cNvPr id="132" name="Imagen 131">
            <a:extLst>
              <a:ext uri="{FF2B5EF4-FFF2-40B4-BE49-F238E27FC236}">
                <a16:creationId xmlns:a16="http://schemas.microsoft.com/office/drawing/2014/main" id="{D1E3ED88-12A6-9E77-035D-805AEF516313}"/>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rot="5187668">
            <a:off x="4775356" y="1830332"/>
            <a:ext cx="798378" cy="955881"/>
          </a:xfrm>
          <a:prstGeom prst="rect">
            <a:avLst/>
          </a:prstGeom>
        </p:spPr>
      </p:pic>
      <p:pic>
        <p:nvPicPr>
          <p:cNvPr id="133" name="Imagen 132">
            <a:extLst>
              <a:ext uri="{FF2B5EF4-FFF2-40B4-BE49-F238E27FC236}">
                <a16:creationId xmlns:a16="http://schemas.microsoft.com/office/drawing/2014/main" id="{5D88B012-C721-F358-06FC-A1037352C0B6}"/>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rot="15395407">
            <a:off x="6371257" y="5206203"/>
            <a:ext cx="798378" cy="955881"/>
          </a:xfrm>
          <a:prstGeom prst="rect">
            <a:avLst/>
          </a:prstGeom>
        </p:spPr>
      </p:pic>
      <p:pic>
        <p:nvPicPr>
          <p:cNvPr id="134" name="Imagen 133">
            <a:extLst>
              <a:ext uri="{FF2B5EF4-FFF2-40B4-BE49-F238E27FC236}">
                <a16:creationId xmlns:a16="http://schemas.microsoft.com/office/drawing/2014/main" id="{D7589E53-582B-664D-6214-AFC408CB445D}"/>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rot="5187668">
            <a:off x="10436406" y="1806604"/>
            <a:ext cx="798378" cy="955881"/>
          </a:xfrm>
          <a:prstGeom prst="rect">
            <a:avLst/>
          </a:prstGeom>
        </p:spPr>
      </p:pic>
    </p:spTree>
    <p:extLst>
      <p:ext uri="{BB962C8B-B14F-4D97-AF65-F5344CB8AC3E}">
        <p14:creationId xmlns:p14="http://schemas.microsoft.com/office/powerpoint/2010/main" val="38530825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75" name="Rectangle 174">
            <a:extLst>
              <a:ext uri="{FF2B5EF4-FFF2-40B4-BE49-F238E27FC236}">
                <a16:creationId xmlns:a16="http://schemas.microsoft.com/office/drawing/2014/main" id="{BC45525F-CA64-4D1D-A75E-E6290B229999}"/>
              </a:ext>
            </a:extLst>
          </p:cNvPr>
          <p:cNvSpPr/>
          <p:nvPr/>
        </p:nvSpPr>
        <p:spPr>
          <a:xfrm flipH="1">
            <a:off x="351445" y="4039091"/>
            <a:ext cx="522204" cy="2657736"/>
          </a:xfrm>
          <a:prstGeom prst="rect">
            <a:avLst/>
          </a:prstGeom>
          <a:solidFill>
            <a:srgbClr val="FFCC00"/>
          </a:solidFill>
          <a:ln>
            <a:noFill/>
          </a:ln>
          <a:effectLst>
            <a:outerShdw blurRad="50800" dist="635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6" name="Freeform: Shape 175">
            <a:extLst>
              <a:ext uri="{FF2B5EF4-FFF2-40B4-BE49-F238E27FC236}">
                <a16:creationId xmlns:a16="http://schemas.microsoft.com/office/drawing/2014/main" id="{4CCDAA36-0014-487F-9FC8-FB18AD79A536}"/>
              </a:ext>
            </a:extLst>
          </p:cNvPr>
          <p:cNvSpPr/>
          <p:nvPr/>
        </p:nvSpPr>
        <p:spPr>
          <a:xfrm flipH="1">
            <a:off x="497946" y="89189"/>
            <a:ext cx="5395162" cy="6607323"/>
          </a:xfrm>
          <a:custGeom>
            <a:avLst/>
            <a:gdLst>
              <a:gd name="connsiteX0" fmla="*/ 0 w 5395162"/>
              <a:gd name="connsiteY0" fmla="*/ 0 h 6607323"/>
              <a:gd name="connsiteX1" fmla="*/ 5395162 w 5395162"/>
              <a:gd name="connsiteY1" fmla="*/ 0 h 6607323"/>
              <a:gd name="connsiteX2" fmla="*/ 5395162 w 5395162"/>
              <a:gd name="connsiteY2" fmla="*/ 3949902 h 6607323"/>
              <a:gd name="connsiteX3" fmla="*/ 5230980 w 5395162"/>
              <a:gd name="connsiteY3" fmla="*/ 3949902 h 6607323"/>
              <a:gd name="connsiteX4" fmla="*/ 5032614 w 5395162"/>
              <a:gd name="connsiteY4" fmla="*/ 4148268 h 6607323"/>
              <a:gd name="connsiteX5" fmla="*/ 5032614 w 5395162"/>
              <a:gd name="connsiteY5" fmla="*/ 6607209 h 6607323"/>
              <a:gd name="connsiteX6" fmla="*/ 5032625 w 5395162"/>
              <a:gd name="connsiteY6" fmla="*/ 6607323 h 6607323"/>
              <a:gd name="connsiteX7" fmla="*/ 0 w 5395162"/>
              <a:gd name="connsiteY7" fmla="*/ 6607323 h 660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5162" h="6607323">
                <a:moveTo>
                  <a:pt x="0" y="0"/>
                </a:moveTo>
                <a:lnTo>
                  <a:pt x="5395162" y="0"/>
                </a:lnTo>
                <a:lnTo>
                  <a:pt x="5395162" y="3949902"/>
                </a:lnTo>
                <a:lnTo>
                  <a:pt x="5230980" y="3949902"/>
                </a:lnTo>
                <a:cubicBezTo>
                  <a:pt x="5121425" y="3949902"/>
                  <a:pt x="5032614" y="4038713"/>
                  <a:pt x="5032614" y="4148268"/>
                </a:cubicBezTo>
                <a:lnTo>
                  <a:pt x="5032614" y="6607209"/>
                </a:lnTo>
                <a:lnTo>
                  <a:pt x="5032625" y="6607323"/>
                </a:lnTo>
                <a:lnTo>
                  <a:pt x="0" y="6607323"/>
                </a:lnTo>
                <a:close/>
              </a:path>
            </a:pathLst>
          </a:custGeom>
          <a:solidFill>
            <a:srgbClr val="FDFDFD"/>
          </a:solidFill>
          <a:ln>
            <a:noFill/>
          </a:ln>
          <a:effectLst>
            <a:outerShdw blurRad="50800" dist="762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TextBox 188">
            <a:extLst>
              <a:ext uri="{FF2B5EF4-FFF2-40B4-BE49-F238E27FC236}">
                <a16:creationId xmlns:a16="http://schemas.microsoft.com/office/drawing/2014/main" id="{028D77CE-26CC-48A3-92E2-0D112FD9E9FA}"/>
              </a:ext>
            </a:extLst>
          </p:cNvPr>
          <p:cNvSpPr txBox="1"/>
          <p:nvPr/>
        </p:nvSpPr>
        <p:spPr>
          <a:xfrm flipH="1">
            <a:off x="384315" y="5564999"/>
            <a:ext cx="461665" cy="1302505"/>
          </a:xfrm>
          <a:prstGeom prst="rect">
            <a:avLst/>
          </a:prstGeom>
          <a:noFill/>
        </p:spPr>
        <p:txBody>
          <a:bodyPr vert="vert270" wrap="square" rtlCol="0">
            <a:spAutoFit/>
          </a:bodyPr>
          <a:lstStyle/>
          <a:p>
            <a:pPr algn="ctr"/>
            <a:r>
              <a:rPr lang="en-US" b="1" dirty="0">
                <a:solidFill>
                  <a:schemeClr val="bg1"/>
                </a:solidFill>
              </a:rPr>
              <a:t>PAGE 54</a:t>
            </a:r>
          </a:p>
        </p:txBody>
      </p:sp>
      <p:grpSp>
        <p:nvGrpSpPr>
          <p:cNvPr id="2" name="Grupo 1">
            <a:extLst>
              <a:ext uri="{FF2B5EF4-FFF2-40B4-BE49-F238E27FC236}">
                <a16:creationId xmlns:a16="http://schemas.microsoft.com/office/drawing/2014/main" id="{93EB94D9-C88B-E761-1CD4-5393F4A4D1CC}"/>
              </a:ext>
            </a:extLst>
          </p:cNvPr>
          <p:cNvGrpSpPr/>
          <p:nvPr/>
        </p:nvGrpSpPr>
        <p:grpSpPr>
          <a:xfrm>
            <a:off x="5604611" y="35855"/>
            <a:ext cx="696443" cy="6536948"/>
            <a:chOff x="5604611" y="35855"/>
            <a:chExt cx="696443" cy="6536948"/>
          </a:xfrm>
        </p:grpSpPr>
        <p:sp>
          <p:nvSpPr>
            <p:cNvPr id="6" name="Rectangle 66">
              <a:extLst>
                <a:ext uri="{FF2B5EF4-FFF2-40B4-BE49-F238E27FC236}">
                  <a16:creationId xmlns:a16="http://schemas.microsoft.com/office/drawing/2014/main" id="{1464BB12-38F0-FE97-DA9B-B226A841CA33}"/>
                </a:ext>
              </a:extLst>
            </p:cNvPr>
            <p:cNvSpPr/>
            <p:nvPr/>
          </p:nvSpPr>
          <p:spPr>
            <a:xfrm>
              <a:off x="5635694" y="20253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7">
              <a:extLst>
                <a:ext uri="{FF2B5EF4-FFF2-40B4-BE49-F238E27FC236}">
                  <a16:creationId xmlns:a16="http://schemas.microsoft.com/office/drawing/2014/main" id="{CFC69A05-3954-4ED6-A66E-9BB2973A0135}"/>
                </a:ext>
              </a:extLst>
            </p:cNvPr>
            <p:cNvSpPr/>
            <p:nvPr/>
          </p:nvSpPr>
          <p:spPr>
            <a:xfrm>
              <a:off x="5632035" y="503041"/>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68">
              <a:extLst>
                <a:ext uri="{FF2B5EF4-FFF2-40B4-BE49-F238E27FC236}">
                  <a16:creationId xmlns:a16="http://schemas.microsoft.com/office/drawing/2014/main" id="{8957FAA1-21DC-F0FE-0071-C8DAE6D93526}"/>
                </a:ext>
              </a:extLst>
            </p:cNvPr>
            <p:cNvSpPr/>
            <p:nvPr/>
          </p:nvSpPr>
          <p:spPr>
            <a:xfrm>
              <a:off x="5635694" y="81748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ectangle 69">
              <a:extLst>
                <a:ext uri="{FF2B5EF4-FFF2-40B4-BE49-F238E27FC236}">
                  <a16:creationId xmlns:a16="http://schemas.microsoft.com/office/drawing/2014/main" id="{5201B205-F4F2-457A-FEC8-662AE58586CB}"/>
                </a:ext>
              </a:extLst>
            </p:cNvPr>
            <p:cNvSpPr/>
            <p:nvPr/>
          </p:nvSpPr>
          <p:spPr>
            <a:xfrm>
              <a:off x="5636493" y="1123923"/>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70">
              <a:extLst>
                <a:ext uri="{FF2B5EF4-FFF2-40B4-BE49-F238E27FC236}">
                  <a16:creationId xmlns:a16="http://schemas.microsoft.com/office/drawing/2014/main" id="{6658DB7F-9C88-66F5-9C5C-52F2AEE9C86F}"/>
                </a:ext>
              </a:extLst>
            </p:cNvPr>
            <p:cNvSpPr/>
            <p:nvPr/>
          </p:nvSpPr>
          <p:spPr>
            <a:xfrm>
              <a:off x="5633303" y="144082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Rectangle 71">
              <a:extLst>
                <a:ext uri="{FF2B5EF4-FFF2-40B4-BE49-F238E27FC236}">
                  <a16:creationId xmlns:a16="http://schemas.microsoft.com/office/drawing/2014/main" id="{8C8444E3-B3A8-0503-12CC-953EBB196B2D}"/>
                </a:ext>
              </a:extLst>
            </p:cNvPr>
            <p:cNvSpPr/>
            <p:nvPr/>
          </p:nvSpPr>
          <p:spPr>
            <a:xfrm>
              <a:off x="5641689" y="174238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Rectangle 72">
              <a:extLst>
                <a:ext uri="{FF2B5EF4-FFF2-40B4-BE49-F238E27FC236}">
                  <a16:creationId xmlns:a16="http://schemas.microsoft.com/office/drawing/2014/main" id="{C222E307-D809-4AC7-1B7B-A8AA4410D755}"/>
                </a:ext>
              </a:extLst>
            </p:cNvPr>
            <p:cNvSpPr/>
            <p:nvPr/>
          </p:nvSpPr>
          <p:spPr>
            <a:xfrm>
              <a:off x="5626130" y="2064953"/>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Rectangle 73">
              <a:extLst>
                <a:ext uri="{FF2B5EF4-FFF2-40B4-BE49-F238E27FC236}">
                  <a16:creationId xmlns:a16="http://schemas.microsoft.com/office/drawing/2014/main" id="{B0512969-75A9-D837-50F7-463CBED15BB1}"/>
                </a:ext>
              </a:extLst>
            </p:cNvPr>
            <p:cNvSpPr/>
            <p:nvPr/>
          </p:nvSpPr>
          <p:spPr>
            <a:xfrm>
              <a:off x="5626130" y="2372116"/>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Rectangle 74">
              <a:extLst>
                <a:ext uri="{FF2B5EF4-FFF2-40B4-BE49-F238E27FC236}">
                  <a16:creationId xmlns:a16="http://schemas.microsoft.com/office/drawing/2014/main" id="{D64EC6BE-0228-D186-9100-B9D18E1164F0}"/>
                </a:ext>
              </a:extLst>
            </p:cNvPr>
            <p:cNvSpPr/>
            <p:nvPr/>
          </p:nvSpPr>
          <p:spPr>
            <a:xfrm>
              <a:off x="5633303" y="268452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ectangle 75">
              <a:extLst>
                <a:ext uri="{FF2B5EF4-FFF2-40B4-BE49-F238E27FC236}">
                  <a16:creationId xmlns:a16="http://schemas.microsoft.com/office/drawing/2014/main" id="{89B33D86-2689-902B-8A6D-B868ED44B007}"/>
                </a:ext>
              </a:extLst>
            </p:cNvPr>
            <p:cNvSpPr/>
            <p:nvPr/>
          </p:nvSpPr>
          <p:spPr>
            <a:xfrm>
              <a:off x="5633303" y="2985986"/>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Rectangle 76">
              <a:extLst>
                <a:ext uri="{FF2B5EF4-FFF2-40B4-BE49-F238E27FC236}">
                  <a16:creationId xmlns:a16="http://schemas.microsoft.com/office/drawing/2014/main" id="{A45291A4-CE1B-C92C-85EF-E5FB6A718C77}"/>
                </a:ext>
              </a:extLst>
            </p:cNvPr>
            <p:cNvSpPr/>
            <p:nvPr/>
          </p:nvSpPr>
          <p:spPr>
            <a:xfrm>
              <a:off x="5626130" y="330818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137">
              <a:extLst>
                <a:ext uri="{FF2B5EF4-FFF2-40B4-BE49-F238E27FC236}">
                  <a16:creationId xmlns:a16="http://schemas.microsoft.com/office/drawing/2014/main" id="{8990911C-ABF1-1C93-6003-9815C1EBD7DB}"/>
                </a:ext>
              </a:extLst>
            </p:cNvPr>
            <p:cNvSpPr/>
            <p:nvPr/>
          </p:nvSpPr>
          <p:spPr>
            <a:xfrm>
              <a:off x="5618957" y="361510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Rectangle 138">
              <a:extLst>
                <a:ext uri="{FF2B5EF4-FFF2-40B4-BE49-F238E27FC236}">
                  <a16:creationId xmlns:a16="http://schemas.microsoft.com/office/drawing/2014/main" id="{5583C701-0F82-AAA4-D2CF-5265B4A6F825}"/>
                </a:ext>
              </a:extLst>
            </p:cNvPr>
            <p:cNvSpPr/>
            <p:nvPr/>
          </p:nvSpPr>
          <p:spPr>
            <a:xfrm>
              <a:off x="5604611" y="392724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Rectangle 139">
              <a:extLst>
                <a:ext uri="{FF2B5EF4-FFF2-40B4-BE49-F238E27FC236}">
                  <a16:creationId xmlns:a16="http://schemas.microsoft.com/office/drawing/2014/main" id="{EBDFE824-C29B-C069-5001-A6DCD2E12749}"/>
                </a:ext>
              </a:extLst>
            </p:cNvPr>
            <p:cNvSpPr/>
            <p:nvPr/>
          </p:nvSpPr>
          <p:spPr>
            <a:xfrm>
              <a:off x="5611784" y="4239143"/>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140">
              <a:extLst>
                <a:ext uri="{FF2B5EF4-FFF2-40B4-BE49-F238E27FC236}">
                  <a16:creationId xmlns:a16="http://schemas.microsoft.com/office/drawing/2014/main" id="{1C57F96A-2CB1-D00D-8AD6-4B377C30175C}"/>
                </a:ext>
              </a:extLst>
            </p:cNvPr>
            <p:cNvSpPr/>
            <p:nvPr/>
          </p:nvSpPr>
          <p:spPr>
            <a:xfrm>
              <a:off x="5604611" y="4546182"/>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Rectangle 141">
              <a:extLst>
                <a:ext uri="{FF2B5EF4-FFF2-40B4-BE49-F238E27FC236}">
                  <a16:creationId xmlns:a16="http://schemas.microsoft.com/office/drawing/2014/main" id="{E7A3CCA6-0DEB-E24B-B391-3F341A2A5B15}"/>
                </a:ext>
              </a:extLst>
            </p:cNvPr>
            <p:cNvSpPr/>
            <p:nvPr/>
          </p:nvSpPr>
          <p:spPr>
            <a:xfrm>
              <a:off x="5609779" y="485746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142">
              <a:extLst>
                <a:ext uri="{FF2B5EF4-FFF2-40B4-BE49-F238E27FC236}">
                  <a16:creationId xmlns:a16="http://schemas.microsoft.com/office/drawing/2014/main" id="{9219D541-DEF0-2B0D-C587-DB5E79F0AD96}"/>
                </a:ext>
              </a:extLst>
            </p:cNvPr>
            <p:cNvSpPr/>
            <p:nvPr/>
          </p:nvSpPr>
          <p:spPr>
            <a:xfrm>
              <a:off x="5618957" y="517189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143">
              <a:extLst>
                <a:ext uri="{FF2B5EF4-FFF2-40B4-BE49-F238E27FC236}">
                  <a16:creationId xmlns:a16="http://schemas.microsoft.com/office/drawing/2014/main" id="{2661E601-8A6B-3BAC-2844-32DA3B22C15A}"/>
                </a:ext>
              </a:extLst>
            </p:cNvPr>
            <p:cNvSpPr/>
            <p:nvPr/>
          </p:nvSpPr>
          <p:spPr>
            <a:xfrm>
              <a:off x="5611784" y="550314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144">
              <a:extLst>
                <a:ext uri="{FF2B5EF4-FFF2-40B4-BE49-F238E27FC236}">
                  <a16:creationId xmlns:a16="http://schemas.microsoft.com/office/drawing/2014/main" id="{6808798C-02D6-F26C-3032-34ADF1845630}"/>
                </a:ext>
              </a:extLst>
            </p:cNvPr>
            <p:cNvSpPr/>
            <p:nvPr/>
          </p:nvSpPr>
          <p:spPr>
            <a:xfrm>
              <a:off x="5604611" y="5797854"/>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145">
              <a:extLst>
                <a:ext uri="{FF2B5EF4-FFF2-40B4-BE49-F238E27FC236}">
                  <a16:creationId xmlns:a16="http://schemas.microsoft.com/office/drawing/2014/main" id="{35DBD87D-9BDC-E32F-C17B-260C386522D0}"/>
                </a:ext>
              </a:extLst>
            </p:cNvPr>
            <p:cNvSpPr/>
            <p:nvPr/>
          </p:nvSpPr>
          <p:spPr>
            <a:xfrm>
              <a:off x="5604611" y="609721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146">
              <a:extLst>
                <a:ext uri="{FF2B5EF4-FFF2-40B4-BE49-F238E27FC236}">
                  <a16:creationId xmlns:a16="http://schemas.microsoft.com/office/drawing/2014/main" id="{230F61D2-6BA2-792E-DAFB-4404ECBE1AF9}"/>
                </a:ext>
              </a:extLst>
            </p:cNvPr>
            <p:cNvSpPr/>
            <p:nvPr/>
          </p:nvSpPr>
          <p:spPr>
            <a:xfrm>
              <a:off x="5611784" y="6412576"/>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0" name="Grupo 29">
              <a:extLst>
                <a:ext uri="{FF2B5EF4-FFF2-40B4-BE49-F238E27FC236}">
                  <a16:creationId xmlns:a16="http://schemas.microsoft.com/office/drawing/2014/main" id="{E527E42D-B512-C4AC-C608-D5F242CA2471}"/>
                </a:ext>
              </a:extLst>
            </p:cNvPr>
            <p:cNvGrpSpPr/>
            <p:nvPr/>
          </p:nvGrpSpPr>
          <p:grpSpPr>
            <a:xfrm>
              <a:off x="5662790" y="35855"/>
              <a:ext cx="638264" cy="6536948"/>
              <a:chOff x="341740" y="35855"/>
              <a:chExt cx="638264" cy="6536948"/>
            </a:xfrm>
          </p:grpSpPr>
          <p:pic>
            <p:nvPicPr>
              <p:cNvPr id="31" name="Imagen 30">
                <a:extLst>
                  <a:ext uri="{FF2B5EF4-FFF2-40B4-BE49-F238E27FC236}">
                    <a16:creationId xmlns:a16="http://schemas.microsoft.com/office/drawing/2014/main" id="{EBD7F552-14F5-8F9F-B106-DA7D1E88FA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5855"/>
                <a:ext cx="638264" cy="352474"/>
              </a:xfrm>
              <a:prstGeom prst="rect">
                <a:avLst/>
              </a:prstGeom>
            </p:spPr>
          </p:pic>
          <p:pic>
            <p:nvPicPr>
              <p:cNvPr id="64" name="Imagen 63">
                <a:extLst>
                  <a:ext uri="{FF2B5EF4-FFF2-40B4-BE49-F238E27FC236}">
                    <a16:creationId xmlns:a16="http://schemas.microsoft.com/office/drawing/2014/main" id="{4F2CAEDE-D44B-B72D-885A-CB6A84473D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45079"/>
                <a:ext cx="638264" cy="352474"/>
              </a:xfrm>
              <a:prstGeom prst="rect">
                <a:avLst/>
              </a:prstGeom>
            </p:spPr>
          </p:pic>
          <p:pic>
            <p:nvPicPr>
              <p:cNvPr id="65" name="Imagen 64">
                <a:extLst>
                  <a:ext uri="{FF2B5EF4-FFF2-40B4-BE49-F238E27FC236}">
                    <a16:creationId xmlns:a16="http://schemas.microsoft.com/office/drawing/2014/main" id="{C9BA5729-DE73-DFF0-0FB0-7B98E63EC5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654303"/>
                <a:ext cx="638264" cy="352474"/>
              </a:xfrm>
              <a:prstGeom prst="rect">
                <a:avLst/>
              </a:prstGeom>
            </p:spPr>
          </p:pic>
          <p:pic>
            <p:nvPicPr>
              <p:cNvPr id="148" name="Imagen 147">
                <a:extLst>
                  <a:ext uri="{FF2B5EF4-FFF2-40B4-BE49-F238E27FC236}">
                    <a16:creationId xmlns:a16="http://schemas.microsoft.com/office/drawing/2014/main" id="{10099A7E-5EC0-25EE-CDDE-64061C0554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963527"/>
                <a:ext cx="638264" cy="352474"/>
              </a:xfrm>
              <a:prstGeom prst="rect">
                <a:avLst/>
              </a:prstGeom>
            </p:spPr>
          </p:pic>
          <p:pic>
            <p:nvPicPr>
              <p:cNvPr id="149" name="Imagen 148">
                <a:extLst>
                  <a:ext uri="{FF2B5EF4-FFF2-40B4-BE49-F238E27FC236}">
                    <a16:creationId xmlns:a16="http://schemas.microsoft.com/office/drawing/2014/main" id="{B42BCA0C-A938-66CA-1121-398DF510AC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1272751"/>
                <a:ext cx="638264" cy="352474"/>
              </a:xfrm>
              <a:prstGeom prst="rect">
                <a:avLst/>
              </a:prstGeom>
            </p:spPr>
          </p:pic>
          <p:pic>
            <p:nvPicPr>
              <p:cNvPr id="150" name="Imagen 149">
                <a:extLst>
                  <a:ext uri="{FF2B5EF4-FFF2-40B4-BE49-F238E27FC236}">
                    <a16:creationId xmlns:a16="http://schemas.microsoft.com/office/drawing/2014/main" id="{656FA130-2677-CA33-11B1-0E3429CFAC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1581975"/>
                <a:ext cx="638264" cy="352474"/>
              </a:xfrm>
              <a:prstGeom prst="rect">
                <a:avLst/>
              </a:prstGeom>
            </p:spPr>
          </p:pic>
          <p:pic>
            <p:nvPicPr>
              <p:cNvPr id="151" name="Imagen 150">
                <a:extLst>
                  <a:ext uri="{FF2B5EF4-FFF2-40B4-BE49-F238E27FC236}">
                    <a16:creationId xmlns:a16="http://schemas.microsoft.com/office/drawing/2014/main" id="{25282222-1778-0F1F-FC58-6D7ABD6706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1891199"/>
                <a:ext cx="638264" cy="352474"/>
              </a:xfrm>
              <a:prstGeom prst="rect">
                <a:avLst/>
              </a:prstGeom>
            </p:spPr>
          </p:pic>
          <p:pic>
            <p:nvPicPr>
              <p:cNvPr id="152" name="Imagen 151">
                <a:extLst>
                  <a:ext uri="{FF2B5EF4-FFF2-40B4-BE49-F238E27FC236}">
                    <a16:creationId xmlns:a16="http://schemas.microsoft.com/office/drawing/2014/main" id="{E78971FC-28A2-E437-0DF8-6479F715CE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2200423"/>
                <a:ext cx="638264" cy="352474"/>
              </a:xfrm>
              <a:prstGeom prst="rect">
                <a:avLst/>
              </a:prstGeom>
            </p:spPr>
          </p:pic>
          <p:pic>
            <p:nvPicPr>
              <p:cNvPr id="153" name="Imagen 152">
                <a:extLst>
                  <a:ext uri="{FF2B5EF4-FFF2-40B4-BE49-F238E27FC236}">
                    <a16:creationId xmlns:a16="http://schemas.microsoft.com/office/drawing/2014/main" id="{CFCDFD4E-6A61-DABD-271B-7E4AF7F160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2509647"/>
                <a:ext cx="638264" cy="352474"/>
              </a:xfrm>
              <a:prstGeom prst="rect">
                <a:avLst/>
              </a:prstGeom>
            </p:spPr>
          </p:pic>
          <p:pic>
            <p:nvPicPr>
              <p:cNvPr id="154" name="Imagen 153">
                <a:extLst>
                  <a:ext uri="{FF2B5EF4-FFF2-40B4-BE49-F238E27FC236}">
                    <a16:creationId xmlns:a16="http://schemas.microsoft.com/office/drawing/2014/main" id="{D37364F3-AC94-A8A0-9740-3918EFAB7D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2818871"/>
                <a:ext cx="638264" cy="352474"/>
              </a:xfrm>
              <a:prstGeom prst="rect">
                <a:avLst/>
              </a:prstGeom>
            </p:spPr>
          </p:pic>
          <p:pic>
            <p:nvPicPr>
              <p:cNvPr id="155" name="Imagen 154">
                <a:extLst>
                  <a:ext uri="{FF2B5EF4-FFF2-40B4-BE49-F238E27FC236}">
                    <a16:creationId xmlns:a16="http://schemas.microsoft.com/office/drawing/2014/main" id="{777BDB7C-047C-D865-2DB5-FC40613D77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128095"/>
                <a:ext cx="638264" cy="352474"/>
              </a:xfrm>
              <a:prstGeom prst="rect">
                <a:avLst/>
              </a:prstGeom>
            </p:spPr>
          </p:pic>
          <p:pic>
            <p:nvPicPr>
              <p:cNvPr id="156" name="Imagen 155">
                <a:extLst>
                  <a:ext uri="{FF2B5EF4-FFF2-40B4-BE49-F238E27FC236}">
                    <a16:creationId xmlns:a16="http://schemas.microsoft.com/office/drawing/2014/main" id="{72686E63-E60F-5697-F0B3-053568F33F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437319"/>
                <a:ext cx="638264" cy="352474"/>
              </a:xfrm>
              <a:prstGeom prst="rect">
                <a:avLst/>
              </a:prstGeom>
            </p:spPr>
          </p:pic>
          <p:pic>
            <p:nvPicPr>
              <p:cNvPr id="157" name="Imagen 156">
                <a:extLst>
                  <a:ext uri="{FF2B5EF4-FFF2-40B4-BE49-F238E27FC236}">
                    <a16:creationId xmlns:a16="http://schemas.microsoft.com/office/drawing/2014/main" id="{D8F21861-5913-76EA-FDDE-2F3F35A6A8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746543"/>
                <a:ext cx="638264" cy="352474"/>
              </a:xfrm>
              <a:prstGeom prst="rect">
                <a:avLst/>
              </a:prstGeom>
            </p:spPr>
          </p:pic>
          <p:pic>
            <p:nvPicPr>
              <p:cNvPr id="158" name="Imagen 157">
                <a:extLst>
                  <a:ext uri="{FF2B5EF4-FFF2-40B4-BE49-F238E27FC236}">
                    <a16:creationId xmlns:a16="http://schemas.microsoft.com/office/drawing/2014/main" id="{9052770A-5079-F7CB-EB1A-A0D303584E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055767"/>
                <a:ext cx="638264" cy="352474"/>
              </a:xfrm>
              <a:prstGeom prst="rect">
                <a:avLst/>
              </a:prstGeom>
            </p:spPr>
          </p:pic>
          <p:pic>
            <p:nvPicPr>
              <p:cNvPr id="159" name="Imagen 158">
                <a:extLst>
                  <a:ext uri="{FF2B5EF4-FFF2-40B4-BE49-F238E27FC236}">
                    <a16:creationId xmlns:a16="http://schemas.microsoft.com/office/drawing/2014/main" id="{F0C0AC57-ACE5-E9D1-48D7-7259CA4E1C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364991"/>
                <a:ext cx="638264" cy="352474"/>
              </a:xfrm>
              <a:prstGeom prst="rect">
                <a:avLst/>
              </a:prstGeom>
            </p:spPr>
          </p:pic>
          <p:pic>
            <p:nvPicPr>
              <p:cNvPr id="160" name="Imagen 159">
                <a:extLst>
                  <a:ext uri="{FF2B5EF4-FFF2-40B4-BE49-F238E27FC236}">
                    <a16:creationId xmlns:a16="http://schemas.microsoft.com/office/drawing/2014/main" id="{923A9C77-3F20-9541-9797-9E6C572C78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674215"/>
                <a:ext cx="638264" cy="352474"/>
              </a:xfrm>
              <a:prstGeom prst="rect">
                <a:avLst/>
              </a:prstGeom>
            </p:spPr>
          </p:pic>
          <p:pic>
            <p:nvPicPr>
              <p:cNvPr id="161" name="Imagen 160">
                <a:extLst>
                  <a:ext uri="{FF2B5EF4-FFF2-40B4-BE49-F238E27FC236}">
                    <a16:creationId xmlns:a16="http://schemas.microsoft.com/office/drawing/2014/main" id="{0BB76766-CF4F-0755-625C-D278133686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983439"/>
                <a:ext cx="638264" cy="352474"/>
              </a:xfrm>
              <a:prstGeom prst="rect">
                <a:avLst/>
              </a:prstGeom>
            </p:spPr>
          </p:pic>
          <p:pic>
            <p:nvPicPr>
              <p:cNvPr id="162" name="Imagen 161">
                <a:extLst>
                  <a:ext uri="{FF2B5EF4-FFF2-40B4-BE49-F238E27FC236}">
                    <a16:creationId xmlns:a16="http://schemas.microsoft.com/office/drawing/2014/main" id="{9F2E92C7-7C74-552F-1782-E319827E39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5292663"/>
                <a:ext cx="638264" cy="352474"/>
              </a:xfrm>
              <a:prstGeom prst="rect">
                <a:avLst/>
              </a:prstGeom>
            </p:spPr>
          </p:pic>
          <p:pic>
            <p:nvPicPr>
              <p:cNvPr id="163" name="Imagen 162">
                <a:extLst>
                  <a:ext uri="{FF2B5EF4-FFF2-40B4-BE49-F238E27FC236}">
                    <a16:creationId xmlns:a16="http://schemas.microsoft.com/office/drawing/2014/main" id="{5BC08BA2-93A5-33E1-B20E-CF168A9720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5601887"/>
                <a:ext cx="638264" cy="352474"/>
              </a:xfrm>
              <a:prstGeom prst="rect">
                <a:avLst/>
              </a:prstGeom>
            </p:spPr>
          </p:pic>
          <p:pic>
            <p:nvPicPr>
              <p:cNvPr id="164" name="Imagen 163">
                <a:extLst>
                  <a:ext uri="{FF2B5EF4-FFF2-40B4-BE49-F238E27FC236}">
                    <a16:creationId xmlns:a16="http://schemas.microsoft.com/office/drawing/2014/main" id="{C945FE9E-2CAC-74B6-A0CD-17EBA20A16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5911111"/>
                <a:ext cx="638264" cy="352474"/>
              </a:xfrm>
              <a:prstGeom prst="rect">
                <a:avLst/>
              </a:prstGeom>
            </p:spPr>
          </p:pic>
          <p:pic>
            <p:nvPicPr>
              <p:cNvPr id="165" name="Imagen 164">
                <a:extLst>
                  <a:ext uri="{FF2B5EF4-FFF2-40B4-BE49-F238E27FC236}">
                    <a16:creationId xmlns:a16="http://schemas.microsoft.com/office/drawing/2014/main" id="{6CA621E0-8D08-60AC-2E5E-468EDDA44D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6220329"/>
                <a:ext cx="638264" cy="352474"/>
              </a:xfrm>
              <a:prstGeom prst="rect">
                <a:avLst/>
              </a:prstGeom>
            </p:spPr>
          </p:pic>
        </p:grpSp>
      </p:grpSp>
      <p:grpSp>
        <p:nvGrpSpPr>
          <p:cNvPr id="128" name="Grupo 127">
            <a:extLst>
              <a:ext uri="{FF2B5EF4-FFF2-40B4-BE49-F238E27FC236}">
                <a16:creationId xmlns:a16="http://schemas.microsoft.com/office/drawing/2014/main" id="{9495F584-BB7B-649F-5BA0-30E80D78E82E}"/>
              </a:ext>
            </a:extLst>
          </p:cNvPr>
          <p:cNvGrpSpPr/>
          <p:nvPr/>
        </p:nvGrpSpPr>
        <p:grpSpPr>
          <a:xfrm>
            <a:off x="6205786" y="119550"/>
            <a:ext cx="5541663" cy="6778315"/>
            <a:chOff x="6205786" y="119550"/>
            <a:chExt cx="5541663" cy="6778315"/>
          </a:xfrm>
        </p:grpSpPr>
        <p:sp>
          <p:nvSpPr>
            <p:cNvPr id="129" name="Rectangle 17">
              <a:extLst>
                <a:ext uri="{FF2B5EF4-FFF2-40B4-BE49-F238E27FC236}">
                  <a16:creationId xmlns:a16="http://schemas.microsoft.com/office/drawing/2014/main" id="{3EF553BB-2B46-2186-6232-5A2B2B1E0BDC}"/>
                </a:ext>
              </a:extLst>
            </p:cNvPr>
            <p:cNvSpPr/>
            <p:nvPr/>
          </p:nvSpPr>
          <p:spPr>
            <a:xfrm>
              <a:off x="11225245" y="4069452"/>
              <a:ext cx="522204" cy="2657736"/>
            </a:xfrm>
            <a:prstGeom prst="rect">
              <a:avLst/>
            </a:prstGeom>
            <a:solidFill>
              <a:srgbClr val="FFCC00"/>
            </a:solidFill>
            <a:ln>
              <a:no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0" name="Freeform: Shape 158">
              <a:extLst>
                <a:ext uri="{FF2B5EF4-FFF2-40B4-BE49-F238E27FC236}">
                  <a16:creationId xmlns:a16="http://schemas.microsoft.com/office/drawing/2014/main" id="{157C1F4D-2547-CE8D-7B41-3E580F36988C}"/>
                </a:ext>
              </a:extLst>
            </p:cNvPr>
            <p:cNvSpPr/>
            <p:nvPr/>
          </p:nvSpPr>
          <p:spPr>
            <a:xfrm>
              <a:off x="6205786" y="119550"/>
              <a:ext cx="5395162" cy="6607323"/>
            </a:xfrm>
            <a:custGeom>
              <a:avLst/>
              <a:gdLst>
                <a:gd name="connsiteX0" fmla="*/ 0 w 5395162"/>
                <a:gd name="connsiteY0" fmla="*/ 0 h 6607323"/>
                <a:gd name="connsiteX1" fmla="*/ 5395162 w 5395162"/>
                <a:gd name="connsiteY1" fmla="*/ 0 h 6607323"/>
                <a:gd name="connsiteX2" fmla="*/ 5395162 w 5395162"/>
                <a:gd name="connsiteY2" fmla="*/ 3949902 h 6607323"/>
                <a:gd name="connsiteX3" fmla="*/ 5230980 w 5395162"/>
                <a:gd name="connsiteY3" fmla="*/ 3949902 h 6607323"/>
                <a:gd name="connsiteX4" fmla="*/ 5032614 w 5395162"/>
                <a:gd name="connsiteY4" fmla="*/ 4148268 h 6607323"/>
                <a:gd name="connsiteX5" fmla="*/ 5032614 w 5395162"/>
                <a:gd name="connsiteY5" fmla="*/ 6607209 h 6607323"/>
                <a:gd name="connsiteX6" fmla="*/ 5032625 w 5395162"/>
                <a:gd name="connsiteY6" fmla="*/ 6607323 h 6607323"/>
                <a:gd name="connsiteX7" fmla="*/ 0 w 5395162"/>
                <a:gd name="connsiteY7" fmla="*/ 6607323 h 660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5162" h="6607323">
                  <a:moveTo>
                    <a:pt x="0" y="0"/>
                  </a:moveTo>
                  <a:lnTo>
                    <a:pt x="5395162" y="0"/>
                  </a:lnTo>
                  <a:lnTo>
                    <a:pt x="5395162" y="3949902"/>
                  </a:lnTo>
                  <a:lnTo>
                    <a:pt x="5230980" y="3949902"/>
                  </a:lnTo>
                  <a:cubicBezTo>
                    <a:pt x="5121425" y="3949902"/>
                    <a:pt x="5032614" y="4038713"/>
                    <a:pt x="5032614" y="4148268"/>
                  </a:cubicBezTo>
                  <a:lnTo>
                    <a:pt x="5032614" y="6607209"/>
                  </a:lnTo>
                  <a:lnTo>
                    <a:pt x="5032625" y="6607323"/>
                  </a:lnTo>
                  <a:lnTo>
                    <a:pt x="0" y="6607323"/>
                  </a:lnTo>
                  <a:close/>
                </a:path>
              </a:pathLst>
            </a:custGeom>
            <a:solidFill>
              <a:srgbClr val="FDFDFD"/>
            </a:solidFill>
            <a:ln>
              <a:no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TextBox 18">
              <a:extLst>
                <a:ext uri="{FF2B5EF4-FFF2-40B4-BE49-F238E27FC236}">
                  <a16:creationId xmlns:a16="http://schemas.microsoft.com/office/drawing/2014/main" id="{7FD036EC-FDFB-7D4F-F7B9-2BE8F4E20606}"/>
                </a:ext>
              </a:extLst>
            </p:cNvPr>
            <p:cNvSpPr txBox="1"/>
            <p:nvPr/>
          </p:nvSpPr>
          <p:spPr>
            <a:xfrm>
              <a:off x="11252914" y="5595360"/>
              <a:ext cx="461665" cy="1302505"/>
            </a:xfrm>
            <a:prstGeom prst="rect">
              <a:avLst/>
            </a:prstGeom>
            <a:noFill/>
          </p:spPr>
          <p:txBody>
            <a:bodyPr vert="vert270" wrap="square" rtlCol="0">
              <a:spAutoFit/>
            </a:bodyPr>
            <a:lstStyle/>
            <a:p>
              <a:pPr algn="ctr"/>
              <a:r>
                <a:rPr lang="en-US" b="1" dirty="0">
                  <a:solidFill>
                    <a:schemeClr val="bg1"/>
                  </a:solidFill>
                </a:rPr>
                <a:t>PAGE 55</a:t>
              </a:r>
            </a:p>
          </p:txBody>
        </p:sp>
      </p:grpSp>
      <p:grpSp>
        <p:nvGrpSpPr>
          <p:cNvPr id="3" name="Grupo 2">
            <a:extLst>
              <a:ext uri="{FF2B5EF4-FFF2-40B4-BE49-F238E27FC236}">
                <a16:creationId xmlns:a16="http://schemas.microsoft.com/office/drawing/2014/main" id="{477BA4B3-7331-AE27-1203-BE896DEFBF09}"/>
              </a:ext>
            </a:extLst>
          </p:cNvPr>
          <p:cNvGrpSpPr/>
          <p:nvPr/>
        </p:nvGrpSpPr>
        <p:grpSpPr>
          <a:xfrm>
            <a:off x="589221" y="1142862"/>
            <a:ext cx="5428034" cy="5353931"/>
            <a:chOff x="6172914" y="1142862"/>
            <a:chExt cx="5428034" cy="5353931"/>
          </a:xfrm>
        </p:grpSpPr>
        <p:cxnSp>
          <p:nvCxnSpPr>
            <p:cNvPr id="4" name="Straight Connector 6">
              <a:extLst>
                <a:ext uri="{FF2B5EF4-FFF2-40B4-BE49-F238E27FC236}">
                  <a16:creationId xmlns:a16="http://schemas.microsoft.com/office/drawing/2014/main" id="{9FF616DF-C78C-45AE-34DD-7C84F3FA393E}"/>
                </a:ext>
              </a:extLst>
            </p:cNvPr>
            <p:cNvCxnSpPr>
              <a:cxnSpLocks/>
            </p:cNvCxnSpPr>
            <p:nvPr/>
          </p:nvCxnSpPr>
          <p:spPr>
            <a:xfrm>
              <a:off x="6172914" y="1142862"/>
              <a:ext cx="5428034"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5" name="Straight Connector 147">
              <a:extLst>
                <a:ext uri="{FF2B5EF4-FFF2-40B4-BE49-F238E27FC236}">
                  <a16:creationId xmlns:a16="http://schemas.microsoft.com/office/drawing/2014/main" id="{4758F3A5-66C0-2B65-AE56-884CAAF9E8FA}"/>
                </a:ext>
              </a:extLst>
            </p:cNvPr>
            <p:cNvCxnSpPr>
              <a:cxnSpLocks/>
            </p:cNvCxnSpPr>
            <p:nvPr/>
          </p:nvCxnSpPr>
          <p:spPr>
            <a:xfrm>
              <a:off x="6172914" y="1554703"/>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 name="Straight Connector 148">
              <a:extLst>
                <a:ext uri="{FF2B5EF4-FFF2-40B4-BE49-F238E27FC236}">
                  <a16:creationId xmlns:a16="http://schemas.microsoft.com/office/drawing/2014/main" id="{128E4682-D532-E0AF-F644-AA6DA469713A}"/>
                </a:ext>
              </a:extLst>
            </p:cNvPr>
            <p:cNvCxnSpPr>
              <a:cxnSpLocks/>
            </p:cNvCxnSpPr>
            <p:nvPr/>
          </p:nvCxnSpPr>
          <p:spPr>
            <a:xfrm>
              <a:off x="6172914" y="3202067"/>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9" name="Straight Connector 149">
              <a:extLst>
                <a:ext uri="{FF2B5EF4-FFF2-40B4-BE49-F238E27FC236}">
                  <a16:creationId xmlns:a16="http://schemas.microsoft.com/office/drawing/2014/main" id="{806B3075-34D9-17E8-93B9-D51F8BFBB1BD}"/>
                </a:ext>
              </a:extLst>
            </p:cNvPr>
            <p:cNvCxnSpPr>
              <a:cxnSpLocks/>
            </p:cNvCxnSpPr>
            <p:nvPr/>
          </p:nvCxnSpPr>
          <p:spPr>
            <a:xfrm>
              <a:off x="6172914" y="3613908"/>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0" name="Straight Connector 150">
              <a:extLst>
                <a:ext uri="{FF2B5EF4-FFF2-40B4-BE49-F238E27FC236}">
                  <a16:creationId xmlns:a16="http://schemas.microsoft.com/office/drawing/2014/main" id="{E3E30EAA-2641-F836-D774-267DF5DD6BF4}"/>
                </a:ext>
              </a:extLst>
            </p:cNvPr>
            <p:cNvCxnSpPr>
              <a:cxnSpLocks/>
            </p:cNvCxnSpPr>
            <p:nvPr/>
          </p:nvCxnSpPr>
          <p:spPr>
            <a:xfrm>
              <a:off x="6172914" y="4025749"/>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6" name="Straight Connector 151">
              <a:extLst>
                <a:ext uri="{FF2B5EF4-FFF2-40B4-BE49-F238E27FC236}">
                  <a16:creationId xmlns:a16="http://schemas.microsoft.com/office/drawing/2014/main" id="{ED55B8AB-7C27-284C-A15B-4F508B04F79E}"/>
                </a:ext>
              </a:extLst>
            </p:cNvPr>
            <p:cNvCxnSpPr>
              <a:cxnSpLocks/>
            </p:cNvCxnSpPr>
            <p:nvPr/>
          </p:nvCxnSpPr>
          <p:spPr>
            <a:xfrm>
              <a:off x="6172914" y="443759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7" name="Straight Connector 152">
              <a:extLst>
                <a:ext uri="{FF2B5EF4-FFF2-40B4-BE49-F238E27FC236}">
                  <a16:creationId xmlns:a16="http://schemas.microsoft.com/office/drawing/2014/main" id="{00F743E2-99B4-00EA-FA11-F674D6C670DE}"/>
                </a:ext>
              </a:extLst>
            </p:cNvPr>
            <p:cNvCxnSpPr>
              <a:cxnSpLocks/>
            </p:cNvCxnSpPr>
            <p:nvPr/>
          </p:nvCxnSpPr>
          <p:spPr>
            <a:xfrm>
              <a:off x="6172914" y="4849431"/>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8" name="Straight Connector 153">
              <a:extLst>
                <a:ext uri="{FF2B5EF4-FFF2-40B4-BE49-F238E27FC236}">
                  <a16:creationId xmlns:a16="http://schemas.microsoft.com/office/drawing/2014/main" id="{EFE24485-2846-8BEE-B9F9-DF3468BB67A7}"/>
                </a:ext>
              </a:extLst>
            </p:cNvPr>
            <p:cNvCxnSpPr>
              <a:cxnSpLocks/>
            </p:cNvCxnSpPr>
            <p:nvPr/>
          </p:nvCxnSpPr>
          <p:spPr>
            <a:xfrm>
              <a:off x="6172914" y="5261272"/>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9" name="Straight Connector 154">
              <a:extLst>
                <a:ext uri="{FF2B5EF4-FFF2-40B4-BE49-F238E27FC236}">
                  <a16:creationId xmlns:a16="http://schemas.microsoft.com/office/drawing/2014/main" id="{2B24699C-8A1F-7F84-9F6E-C9BB53E44098}"/>
                </a:ext>
              </a:extLst>
            </p:cNvPr>
            <p:cNvCxnSpPr>
              <a:cxnSpLocks/>
            </p:cNvCxnSpPr>
            <p:nvPr/>
          </p:nvCxnSpPr>
          <p:spPr>
            <a:xfrm>
              <a:off x="6172914" y="567311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0" name="Straight Connector 155">
              <a:extLst>
                <a:ext uri="{FF2B5EF4-FFF2-40B4-BE49-F238E27FC236}">
                  <a16:creationId xmlns:a16="http://schemas.microsoft.com/office/drawing/2014/main" id="{36BD3358-2DE2-FE2D-7804-74668AC46AE1}"/>
                </a:ext>
              </a:extLst>
            </p:cNvPr>
            <p:cNvCxnSpPr>
              <a:cxnSpLocks/>
            </p:cNvCxnSpPr>
            <p:nvPr/>
          </p:nvCxnSpPr>
          <p:spPr>
            <a:xfrm>
              <a:off x="6172914" y="6084954"/>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1" name="Straight Connector 156">
              <a:extLst>
                <a:ext uri="{FF2B5EF4-FFF2-40B4-BE49-F238E27FC236}">
                  <a16:creationId xmlns:a16="http://schemas.microsoft.com/office/drawing/2014/main" id="{F8B9D7AC-6AFE-A0F6-6AC8-F22DD308B8A9}"/>
                </a:ext>
              </a:extLst>
            </p:cNvPr>
            <p:cNvCxnSpPr>
              <a:cxnSpLocks/>
            </p:cNvCxnSpPr>
            <p:nvPr/>
          </p:nvCxnSpPr>
          <p:spPr>
            <a:xfrm>
              <a:off x="6172914" y="649679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2" name="Straight Connector 147">
              <a:extLst>
                <a:ext uri="{FF2B5EF4-FFF2-40B4-BE49-F238E27FC236}">
                  <a16:creationId xmlns:a16="http://schemas.microsoft.com/office/drawing/2014/main" id="{8C93BF99-D52A-898B-2F5F-52CA8DAC1B03}"/>
                </a:ext>
              </a:extLst>
            </p:cNvPr>
            <p:cNvCxnSpPr>
              <a:cxnSpLocks/>
            </p:cNvCxnSpPr>
            <p:nvPr/>
          </p:nvCxnSpPr>
          <p:spPr>
            <a:xfrm>
              <a:off x="6172914" y="1966544"/>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3" name="Straight Connector 147">
              <a:extLst>
                <a:ext uri="{FF2B5EF4-FFF2-40B4-BE49-F238E27FC236}">
                  <a16:creationId xmlns:a16="http://schemas.microsoft.com/office/drawing/2014/main" id="{F78A7EAC-C796-DB5C-36CC-2C93F08629DF}"/>
                </a:ext>
              </a:extLst>
            </p:cNvPr>
            <p:cNvCxnSpPr>
              <a:cxnSpLocks/>
            </p:cNvCxnSpPr>
            <p:nvPr/>
          </p:nvCxnSpPr>
          <p:spPr>
            <a:xfrm>
              <a:off x="6172914" y="2378385"/>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4" name="Straight Connector 147">
              <a:extLst>
                <a:ext uri="{FF2B5EF4-FFF2-40B4-BE49-F238E27FC236}">
                  <a16:creationId xmlns:a16="http://schemas.microsoft.com/office/drawing/2014/main" id="{206925D7-10C0-1B31-A199-B4401AAFC83E}"/>
                </a:ext>
              </a:extLst>
            </p:cNvPr>
            <p:cNvCxnSpPr>
              <a:cxnSpLocks/>
            </p:cNvCxnSpPr>
            <p:nvPr/>
          </p:nvCxnSpPr>
          <p:spPr>
            <a:xfrm>
              <a:off x="6172914" y="2790226"/>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grpSp>
      <p:grpSp>
        <p:nvGrpSpPr>
          <p:cNvPr id="75" name="Grupo 74">
            <a:extLst>
              <a:ext uri="{FF2B5EF4-FFF2-40B4-BE49-F238E27FC236}">
                <a16:creationId xmlns:a16="http://schemas.microsoft.com/office/drawing/2014/main" id="{E3520D65-682E-3B95-FBF5-B4178405A41F}"/>
              </a:ext>
            </a:extLst>
          </p:cNvPr>
          <p:cNvGrpSpPr/>
          <p:nvPr/>
        </p:nvGrpSpPr>
        <p:grpSpPr>
          <a:xfrm>
            <a:off x="6130762" y="1139618"/>
            <a:ext cx="5428034" cy="5353931"/>
            <a:chOff x="6172914" y="1142862"/>
            <a:chExt cx="5428034" cy="5353931"/>
          </a:xfrm>
        </p:grpSpPr>
        <p:cxnSp>
          <p:nvCxnSpPr>
            <p:cNvPr id="76" name="Straight Connector 6">
              <a:extLst>
                <a:ext uri="{FF2B5EF4-FFF2-40B4-BE49-F238E27FC236}">
                  <a16:creationId xmlns:a16="http://schemas.microsoft.com/office/drawing/2014/main" id="{C3299414-0993-9B3A-36B5-A9ADE4F5482C}"/>
                </a:ext>
              </a:extLst>
            </p:cNvPr>
            <p:cNvCxnSpPr>
              <a:cxnSpLocks/>
            </p:cNvCxnSpPr>
            <p:nvPr/>
          </p:nvCxnSpPr>
          <p:spPr>
            <a:xfrm>
              <a:off x="6172914" y="1142862"/>
              <a:ext cx="5428034"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7" name="Straight Connector 147">
              <a:extLst>
                <a:ext uri="{FF2B5EF4-FFF2-40B4-BE49-F238E27FC236}">
                  <a16:creationId xmlns:a16="http://schemas.microsoft.com/office/drawing/2014/main" id="{09ED499C-314F-B4CC-9195-14509EC40F76}"/>
                </a:ext>
              </a:extLst>
            </p:cNvPr>
            <p:cNvCxnSpPr>
              <a:cxnSpLocks/>
            </p:cNvCxnSpPr>
            <p:nvPr/>
          </p:nvCxnSpPr>
          <p:spPr>
            <a:xfrm>
              <a:off x="6172914" y="1554703"/>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8" name="Straight Connector 148">
              <a:extLst>
                <a:ext uri="{FF2B5EF4-FFF2-40B4-BE49-F238E27FC236}">
                  <a16:creationId xmlns:a16="http://schemas.microsoft.com/office/drawing/2014/main" id="{DCC73658-8C6F-514E-8B05-0CFB28022095}"/>
                </a:ext>
              </a:extLst>
            </p:cNvPr>
            <p:cNvCxnSpPr>
              <a:cxnSpLocks/>
            </p:cNvCxnSpPr>
            <p:nvPr/>
          </p:nvCxnSpPr>
          <p:spPr>
            <a:xfrm>
              <a:off x="6172914" y="3202067"/>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9" name="Straight Connector 149">
              <a:extLst>
                <a:ext uri="{FF2B5EF4-FFF2-40B4-BE49-F238E27FC236}">
                  <a16:creationId xmlns:a16="http://schemas.microsoft.com/office/drawing/2014/main" id="{69D4ADFB-8F57-38F6-3D32-33517D21F823}"/>
                </a:ext>
              </a:extLst>
            </p:cNvPr>
            <p:cNvCxnSpPr>
              <a:cxnSpLocks/>
            </p:cNvCxnSpPr>
            <p:nvPr/>
          </p:nvCxnSpPr>
          <p:spPr>
            <a:xfrm>
              <a:off x="6172914" y="3613908"/>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0" name="Straight Connector 150">
              <a:extLst>
                <a:ext uri="{FF2B5EF4-FFF2-40B4-BE49-F238E27FC236}">
                  <a16:creationId xmlns:a16="http://schemas.microsoft.com/office/drawing/2014/main" id="{6D9E93F0-B65D-F59C-A437-B3BB813D74BA}"/>
                </a:ext>
              </a:extLst>
            </p:cNvPr>
            <p:cNvCxnSpPr>
              <a:cxnSpLocks/>
            </p:cNvCxnSpPr>
            <p:nvPr/>
          </p:nvCxnSpPr>
          <p:spPr>
            <a:xfrm>
              <a:off x="6172914" y="4025749"/>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1" name="Straight Connector 151">
              <a:extLst>
                <a:ext uri="{FF2B5EF4-FFF2-40B4-BE49-F238E27FC236}">
                  <a16:creationId xmlns:a16="http://schemas.microsoft.com/office/drawing/2014/main" id="{AEB8D9DC-E565-8B88-331A-8F960DB4552D}"/>
                </a:ext>
              </a:extLst>
            </p:cNvPr>
            <p:cNvCxnSpPr>
              <a:cxnSpLocks/>
            </p:cNvCxnSpPr>
            <p:nvPr/>
          </p:nvCxnSpPr>
          <p:spPr>
            <a:xfrm>
              <a:off x="6172914" y="443759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2" name="Straight Connector 152">
              <a:extLst>
                <a:ext uri="{FF2B5EF4-FFF2-40B4-BE49-F238E27FC236}">
                  <a16:creationId xmlns:a16="http://schemas.microsoft.com/office/drawing/2014/main" id="{CE01C0FF-56A0-A097-D5F2-06E444199AD4}"/>
                </a:ext>
              </a:extLst>
            </p:cNvPr>
            <p:cNvCxnSpPr>
              <a:cxnSpLocks/>
            </p:cNvCxnSpPr>
            <p:nvPr/>
          </p:nvCxnSpPr>
          <p:spPr>
            <a:xfrm>
              <a:off x="6172914" y="4849431"/>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3" name="Straight Connector 153">
              <a:extLst>
                <a:ext uri="{FF2B5EF4-FFF2-40B4-BE49-F238E27FC236}">
                  <a16:creationId xmlns:a16="http://schemas.microsoft.com/office/drawing/2014/main" id="{73DC8573-C701-443C-7660-F9E09790AFCF}"/>
                </a:ext>
              </a:extLst>
            </p:cNvPr>
            <p:cNvCxnSpPr>
              <a:cxnSpLocks/>
            </p:cNvCxnSpPr>
            <p:nvPr/>
          </p:nvCxnSpPr>
          <p:spPr>
            <a:xfrm>
              <a:off x="6172914" y="5261272"/>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4" name="Straight Connector 154">
              <a:extLst>
                <a:ext uri="{FF2B5EF4-FFF2-40B4-BE49-F238E27FC236}">
                  <a16:creationId xmlns:a16="http://schemas.microsoft.com/office/drawing/2014/main" id="{3EF87366-F552-D67B-8FB3-7556366E7FED}"/>
                </a:ext>
              </a:extLst>
            </p:cNvPr>
            <p:cNvCxnSpPr>
              <a:cxnSpLocks/>
            </p:cNvCxnSpPr>
            <p:nvPr/>
          </p:nvCxnSpPr>
          <p:spPr>
            <a:xfrm>
              <a:off x="6172914" y="567311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5" name="Straight Connector 155">
              <a:extLst>
                <a:ext uri="{FF2B5EF4-FFF2-40B4-BE49-F238E27FC236}">
                  <a16:creationId xmlns:a16="http://schemas.microsoft.com/office/drawing/2014/main" id="{BF280C83-E21F-6324-886B-4646ED243759}"/>
                </a:ext>
              </a:extLst>
            </p:cNvPr>
            <p:cNvCxnSpPr>
              <a:cxnSpLocks/>
            </p:cNvCxnSpPr>
            <p:nvPr/>
          </p:nvCxnSpPr>
          <p:spPr>
            <a:xfrm>
              <a:off x="6172914" y="6084954"/>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6" name="Straight Connector 156">
              <a:extLst>
                <a:ext uri="{FF2B5EF4-FFF2-40B4-BE49-F238E27FC236}">
                  <a16:creationId xmlns:a16="http://schemas.microsoft.com/office/drawing/2014/main" id="{3A7BEB74-4E8C-1350-4DA9-2423A01B1060}"/>
                </a:ext>
              </a:extLst>
            </p:cNvPr>
            <p:cNvCxnSpPr>
              <a:cxnSpLocks/>
            </p:cNvCxnSpPr>
            <p:nvPr/>
          </p:nvCxnSpPr>
          <p:spPr>
            <a:xfrm>
              <a:off x="6172914" y="649679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7" name="Straight Connector 147">
              <a:extLst>
                <a:ext uri="{FF2B5EF4-FFF2-40B4-BE49-F238E27FC236}">
                  <a16:creationId xmlns:a16="http://schemas.microsoft.com/office/drawing/2014/main" id="{BE0F0B80-68CF-43C8-34B6-0AB55B478DEC}"/>
                </a:ext>
              </a:extLst>
            </p:cNvPr>
            <p:cNvCxnSpPr>
              <a:cxnSpLocks/>
            </p:cNvCxnSpPr>
            <p:nvPr/>
          </p:nvCxnSpPr>
          <p:spPr>
            <a:xfrm>
              <a:off x="6172914" y="1966544"/>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8" name="Straight Connector 147">
              <a:extLst>
                <a:ext uri="{FF2B5EF4-FFF2-40B4-BE49-F238E27FC236}">
                  <a16:creationId xmlns:a16="http://schemas.microsoft.com/office/drawing/2014/main" id="{43801DF8-61D0-E5D6-56A7-A18FE95CE91F}"/>
                </a:ext>
              </a:extLst>
            </p:cNvPr>
            <p:cNvCxnSpPr>
              <a:cxnSpLocks/>
            </p:cNvCxnSpPr>
            <p:nvPr/>
          </p:nvCxnSpPr>
          <p:spPr>
            <a:xfrm>
              <a:off x="6172914" y="2378385"/>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9" name="Straight Connector 147">
              <a:extLst>
                <a:ext uri="{FF2B5EF4-FFF2-40B4-BE49-F238E27FC236}">
                  <a16:creationId xmlns:a16="http://schemas.microsoft.com/office/drawing/2014/main" id="{655266DE-7371-1680-8269-4836DBBA977E}"/>
                </a:ext>
              </a:extLst>
            </p:cNvPr>
            <p:cNvCxnSpPr>
              <a:cxnSpLocks/>
            </p:cNvCxnSpPr>
            <p:nvPr/>
          </p:nvCxnSpPr>
          <p:spPr>
            <a:xfrm>
              <a:off x="6172914" y="2790226"/>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grpSp>
      <p:sp>
        <p:nvSpPr>
          <p:cNvPr id="93" name="CuadroTexto 92">
            <a:extLst>
              <a:ext uri="{FF2B5EF4-FFF2-40B4-BE49-F238E27FC236}">
                <a16:creationId xmlns:a16="http://schemas.microsoft.com/office/drawing/2014/main" id="{D0B7B7C7-A77C-9019-CB9A-8CA0140ACB3B}"/>
              </a:ext>
            </a:extLst>
          </p:cNvPr>
          <p:cNvSpPr txBox="1"/>
          <p:nvPr/>
        </p:nvSpPr>
        <p:spPr>
          <a:xfrm>
            <a:off x="6393032" y="744127"/>
            <a:ext cx="4745133" cy="1284391"/>
          </a:xfrm>
          <a:prstGeom prst="rect">
            <a:avLst/>
          </a:prstGeom>
          <a:noFill/>
        </p:spPr>
        <p:txBody>
          <a:bodyPr wrap="square" rtlCol="0">
            <a:spAutoFit/>
          </a:bodyPr>
          <a:lstStyle/>
          <a:p>
            <a:pPr algn="just">
              <a:lnSpc>
                <a:spcPct val="150000"/>
              </a:lnSpc>
            </a:pPr>
            <a:r>
              <a:rPr lang="en-US" dirty="0" smtClean="0">
                <a:solidFill>
                  <a:schemeClr val="bg1">
                    <a:lumMod val="50000"/>
                  </a:schemeClr>
                </a:solidFill>
                <a:latin typeface="Agency FB" panose="020B0503020202020204" pitchFamily="34" charset="0"/>
              </a:rPr>
              <a:t>Final Degree Project</a:t>
            </a:r>
          </a:p>
          <a:p>
            <a:pPr algn="just">
              <a:lnSpc>
                <a:spcPct val="150000"/>
              </a:lnSpc>
            </a:pPr>
            <a:r>
              <a:rPr lang="en-US" dirty="0" smtClean="0">
                <a:solidFill>
                  <a:schemeClr val="bg1">
                    <a:lumMod val="50000"/>
                  </a:schemeClr>
                </a:solidFill>
                <a:latin typeface="Agency FB" panose="020B0503020202020204" pitchFamily="34" charset="0"/>
              </a:rPr>
              <a:t>Different </a:t>
            </a:r>
            <a:r>
              <a:rPr lang="en-US" dirty="0">
                <a:solidFill>
                  <a:schemeClr val="bg1">
                    <a:lumMod val="50000"/>
                  </a:schemeClr>
                </a:solidFill>
                <a:latin typeface="Agency FB" panose="020B0503020202020204" pitchFamily="34" charset="0"/>
              </a:rPr>
              <a:t>Bachelor's Degree Final Projects at different universities.</a:t>
            </a:r>
            <a:endParaRPr lang="es-ES" dirty="0">
              <a:solidFill>
                <a:schemeClr val="bg1">
                  <a:lumMod val="50000"/>
                </a:schemeClr>
              </a:solidFill>
              <a:latin typeface="Agency FB" panose="020B0503020202020204" pitchFamily="34" charset="0"/>
            </a:endParaRPr>
          </a:p>
        </p:txBody>
      </p:sp>
      <p:sp>
        <p:nvSpPr>
          <p:cNvPr id="94" name="CuadroTexto 93">
            <a:extLst>
              <a:ext uri="{FF2B5EF4-FFF2-40B4-BE49-F238E27FC236}">
                <a16:creationId xmlns:a16="http://schemas.microsoft.com/office/drawing/2014/main" id="{C2AB2695-9C24-08E8-CCE7-654ECB30AB68}"/>
              </a:ext>
            </a:extLst>
          </p:cNvPr>
          <p:cNvSpPr txBox="1"/>
          <p:nvPr/>
        </p:nvSpPr>
        <p:spPr>
          <a:xfrm>
            <a:off x="854736" y="711696"/>
            <a:ext cx="4745133" cy="3416320"/>
          </a:xfrm>
          <a:prstGeom prst="rect">
            <a:avLst/>
          </a:prstGeom>
          <a:noFill/>
        </p:spPr>
        <p:txBody>
          <a:bodyPr wrap="square" rtlCol="0">
            <a:spAutoFit/>
          </a:bodyPr>
          <a:lstStyle/>
          <a:p>
            <a:pPr algn="just">
              <a:lnSpc>
                <a:spcPct val="150000"/>
              </a:lnSpc>
            </a:pPr>
            <a:r>
              <a:rPr lang="en-US" dirty="0" smtClean="0">
                <a:solidFill>
                  <a:schemeClr val="bg1">
                    <a:lumMod val="50000"/>
                  </a:schemeClr>
                </a:solidFill>
                <a:latin typeface="Agency FB" panose="020B0503020202020204" pitchFamily="34" charset="0"/>
              </a:rPr>
              <a:t>Learning Assessment</a:t>
            </a:r>
            <a:r>
              <a:rPr lang="en-US" dirty="0" smtClean="0">
                <a:solidFill>
                  <a:schemeClr val="bg1">
                    <a:lumMod val="50000"/>
                  </a:schemeClr>
                </a:solidFill>
                <a:latin typeface="Agency FB" panose="020B0503020202020204" pitchFamily="34" charset="0"/>
              </a:rPr>
              <a:t>. </a:t>
            </a:r>
          </a:p>
          <a:p>
            <a:pPr algn="just">
              <a:lnSpc>
                <a:spcPct val="150000"/>
              </a:lnSpc>
            </a:pPr>
            <a:endParaRPr lang="es-ES" dirty="0">
              <a:solidFill>
                <a:schemeClr val="bg1">
                  <a:lumMod val="50000"/>
                </a:schemeClr>
              </a:solidFill>
              <a:latin typeface="Agency FB" panose="020B0503020202020204" pitchFamily="34" charset="0"/>
            </a:endParaRPr>
          </a:p>
          <a:p>
            <a:pPr algn="just">
              <a:lnSpc>
                <a:spcPct val="150000"/>
              </a:lnSpc>
            </a:pPr>
            <a:r>
              <a:rPr lang="es-ES" dirty="0">
                <a:solidFill>
                  <a:schemeClr val="bg1">
                    <a:lumMod val="50000"/>
                  </a:schemeClr>
                </a:solidFill>
                <a:latin typeface="Agency FB" panose="020B0503020202020204" pitchFamily="34" charset="0"/>
              </a:rPr>
              <a:t>Escuela Técnica Superior de Ingenieros de Caminos, Canales y Puertos de Madrid.</a:t>
            </a:r>
          </a:p>
          <a:p>
            <a:pPr algn="just">
              <a:lnSpc>
                <a:spcPct val="150000"/>
              </a:lnSpc>
            </a:pPr>
            <a:endParaRPr lang="es-ES" dirty="0">
              <a:solidFill>
                <a:schemeClr val="bg1">
                  <a:lumMod val="50000"/>
                </a:schemeClr>
              </a:solidFill>
              <a:latin typeface="Agency FB" panose="020B0503020202020204" pitchFamily="34" charset="0"/>
            </a:endParaRPr>
          </a:p>
          <a:p>
            <a:pPr algn="just">
              <a:lnSpc>
                <a:spcPct val="150000"/>
              </a:lnSpc>
            </a:pPr>
            <a:endParaRPr lang="es-ES" dirty="0">
              <a:solidFill>
                <a:schemeClr val="bg1">
                  <a:lumMod val="50000"/>
                </a:schemeClr>
              </a:solidFill>
              <a:latin typeface="Agency FB" panose="020B0503020202020204" pitchFamily="34" charset="0"/>
            </a:endParaRPr>
          </a:p>
          <a:p>
            <a:pPr algn="just">
              <a:lnSpc>
                <a:spcPct val="150000"/>
              </a:lnSpc>
            </a:pPr>
            <a:r>
              <a:rPr lang="es-ES" dirty="0">
                <a:solidFill>
                  <a:schemeClr val="bg1">
                    <a:lumMod val="50000"/>
                  </a:schemeClr>
                </a:solidFill>
                <a:latin typeface="Agency FB" panose="020B0503020202020204" pitchFamily="34" charset="0"/>
              </a:rPr>
              <a:t> </a:t>
            </a:r>
          </a:p>
          <a:p>
            <a:pPr algn="just">
              <a:lnSpc>
                <a:spcPct val="150000"/>
              </a:lnSpc>
            </a:pPr>
            <a:endParaRPr lang="es-ES" dirty="0">
              <a:solidFill>
                <a:schemeClr val="bg1">
                  <a:lumMod val="50000"/>
                </a:schemeClr>
              </a:solidFill>
              <a:latin typeface="Agency FB" panose="020B0503020202020204" pitchFamily="34" charset="0"/>
            </a:endParaRPr>
          </a:p>
        </p:txBody>
      </p:sp>
      <p:pic>
        <p:nvPicPr>
          <p:cNvPr id="95" name="Imagen 94">
            <a:extLst>
              <a:ext uri="{FF2B5EF4-FFF2-40B4-BE49-F238E27FC236}">
                <a16:creationId xmlns:a16="http://schemas.microsoft.com/office/drawing/2014/main" id="{84B57082-165B-C43E-EC8A-331AD826ED4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9165" y="2663295"/>
            <a:ext cx="4215376" cy="3161532"/>
          </a:xfrm>
          <a:prstGeom prst="rect">
            <a:avLst/>
          </a:prstGeom>
          <a:ln>
            <a:solidFill>
              <a:schemeClr val="tx1">
                <a:lumMod val="50000"/>
                <a:lumOff val="50000"/>
              </a:schemeClr>
            </a:solidFill>
          </a:ln>
        </p:spPr>
      </p:pic>
      <p:pic>
        <p:nvPicPr>
          <p:cNvPr id="131" name="Imagen 130">
            <a:extLst>
              <a:ext uri="{FF2B5EF4-FFF2-40B4-BE49-F238E27FC236}">
                <a16:creationId xmlns:a16="http://schemas.microsoft.com/office/drawing/2014/main" id="{A621D85D-C49E-E8F7-396A-65F52A1325C5}"/>
              </a:ext>
            </a:extLst>
          </p:cNvPr>
          <p:cNvPicPr>
            <a:picLocks noChangeAspect="1"/>
          </p:cNvPicPr>
          <p:nvPr/>
        </p:nvPicPr>
        <p:blipFill>
          <a:blip r:embed="rId6" cstate="print"/>
          <a:stretch>
            <a:fillRect/>
          </a:stretch>
        </p:blipFill>
        <p:spPr>
          <a:xfrm>
            <a:off x="6520067" y="3102812"/>
            <a:ext cx="2078718" cy="3014800"/>
          </a:xfrm>
          <a:prstGeom prst="rect">
            <a:avLst/>
          </a:prstGeom>
          <a:ln>
            <a:solidFill>
              <a:schemeClr val="tx1">
                <a:lumMod val="50000"/>
                <a:lumOff val="50000"/>
              </a:schemeClr>
            </a:solidFill>
          </a:ln>
          <a:effectLst>
            <a:outerShdw blurRad="50800" dist="38100" dir="2700000" algn="tl" rotWithShape="0">
              <a:prstClr val="black">
                <a:alpha val="40000"/>
              </a:prstClr>
            </a:outerShdw>
          </a:effectLst>
        </p:spPr>
      </p:pic>
      <p:pic>
        <p:nvPicPr>
          <p:cNvPr id="132" name="Imagen 131">
            <a:extLst>
              <a:ext uri="{FF2B5EF4-FFF2-40B4-BE49-F238E27FC236}">
                <a16:creationId xmlns:a16="http://schemas.microsoft.com/office/drawing/2014/main" id="{D16C8108-1E63-C5F1-AE54-EF522B654662}"/>
              </a:ext>
            </a:extLst>
          </p:cNvPr>
          <p:cNvPicPr>
            <a:picLocks noChangeAspect="1"/>
          </p:cNvPicPr>
          <p:nvPr/>
        </p:nvPicPr>
        <p:blipFill>
          <a:blip r:embed="rId7" cstate="print"/>
          <a:stretch>
            <a:fillRect/>
          </a:stretch>
        </p:blipFill>
        <p:spPr>
          <a:xfrm>
            <a:off x="8124004" y="1782151"/>
            <a:ext cx="3027914" cy="2300444"/>
          </a:xfrm>
          <a:prstGeom prst="rect">
            <a:avLst/>
          </a:prstGeom>
          <a:ln>
            <a:solidFill>
              <a:schemeClr val="tx1">
                <a:lumMod val="50000"/>
                <a:lumOff val="50000"/>
              </a:schemeClr>
            </a:solidFill>
          </a:ln>
        </p:spPr>
      </p:pic>
      <p:pic>
        <p:nvPicPr>
          <p:cNvPr id="133" name="Imagen 132">
            <a:extLst>
              <a:ext uri="{FF2B5EF4-FFF2-40B4-BE49-F238E27FC236}">
                <a16:creationId xmlns:a16="http://schemas.microsoft.com/office/drawing/2014/main" id="{D1FF3C78-6A85-E008-799F-C805F0E6A055}"/>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rot="15395407">
            <a:off x="984786" y="5391948"/>
            <a:ext cx="798378" cy="955881"/>
          </a:xfrm>
          <a:prstGeom prst="rect">
            <a:avLst/>
          </a:prstGeom>
        </p:spPr>
      </p:pic>
      <p:pic>
        <p:nvPicPr>
          <p:cNvPr id="134" name="Imagen 133">
            <a:extLst>
              <a:ext uri="{FF2B5EF4-FFF2-40B4-BE49-F238E27FC236}">
                <a16:creationId xmlns:a16="http://schemas.microsoft.com/office/drawing/2014/main" id="{14B5A0C3-DC79-E530-2802-20DFADEE13A2}"/>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rot="5187668">
            <a:off x="4735636" y="2097979"/>
            <a:ext cx="798378" cy="955881"/>
          </a:xfrm>
          <a:prstGeom prst="rect">
            <a:avLst/>
          </a:prstGeom>
        </p:spPr>
      </p:pic>
      <p:pic>
        <p:nvPicPr>
          <p:cNvPr id="135" name="Imagen 134">
            <a:extLst>
              <a:ext uri="{FF2B5EF4-FFF2-40B4-BE49-F238E27FC236}">
                <a16:creationId xmlns:a16="http://schemas.microsoft.com/office/drawing/2014/main" id="{D8FB413A-4395-7A1A-0E12-691F305A5F4B}"/>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rot="16200000">
            <a:off x="8424111" y="3696287"/>
            <a:ext cx="798378" cy="955881"/>
          </a:xfrm>
          <a:prstGeom prst="rect">
            <a:avLst/>
          </a:prstGeom>
        </p:spPr>
      </p:pic>
      <p:pic>
        <p:nvPicPr>
          <p:cNvPr id="136" name="Imagen 135">
            <a:extLst>
              <a:ext uri="{FF2B5EF4-FFF2-40B4-BE49-F238E27FC236}">
                <a16:creationId xmlns:a16="http://schemas.microsoft.com/office/drawing/2014/main" id="{2EBB3E48-9AFA-2420-645B-D096849F0909}"/>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rot="5187668">
            <a:off x="10654379" y="1375116"/>
            <a:ext cx="798378" cy="955881"/>
          </a:xfrm>
          <a:prstGeom prst="rect">
            <a:avLst/>
          </a:prstGeom>
        </p:spPr>
      </p:pic>
      <p:pic>
        <p:nvPicPr>
          <p:cNvPr id="137" name="Imagen 136">
            <a:extLst>
              <a:ext uri="{FF2B5EF4-FFF2-40B4-BE49-F238E27FC236}">
                <a16:creationId xmlns:a16="http://schemas.microsoft.com/office/drawing/2014/main" id="{2C3E969B-0024-CB43-AD46-126B056A296E}"/>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rot="14814666">
            <a:off x="6430469" y="5752864"/>
            <a:ext cx="798378" cy="955881"/>
          </a:xfrm>
          <a:prstGeom prst="rect">
            <a:avLst/>
          </a:prstGeom>
        </p:spPr>
      </p:pic>
      <p:pic>
        <p:nvPicPr>
          <p:cNvPr id="91" name="Imagen 90">
            <a:extLst>
              <a:ext uri="{FF2B5EF4-FFF2-40B4-BE49-F238E27FC236}">
                <a16:creationId xmlns:a16="http://schemas.microsoft.com/office/drawing/2014/main" id="{E87B11F8-CC15-2225-36E1-896B1515A84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13751" y="344460"/>
            <a:ext cx="1346878" cy="1346878"/>
          </a:xfrm>
          <a:prstGeom prst="rect">
            <a:avLst/>
          </a:prstGeom>
          <a:ln>
            <a:solidFill>
              <a:schemeClr val="tx1">
                <a:lumMod val="50000"/>
                <a:lumOff val="50000"/>
              </a:schemeClr>
            </a:solidFill>
          </a:ln>
        </p:spPr>
      </p:pic>
      <p:pic>
        <p:nvPicPr>
          <p:cNvPr id="92" name="Imagen 91">
            <a:extLst>
              <a:ext uri="{FF2B5EF4-FFF2-40B4-BE49-F238E27FC236}">
                <a16:creationId xmlns:a16="http://schemas.microsoft.com/office/drawing/2014/main" id="{B0F76443-2D56-A8F2-F875-824CB3BFE48B}"/>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rot="5187668">
            <a:off x="4744476" y="-21345"/>
            <a:ext cx="798378" cy="955881"/>
          </a:xfrm>
          <a:prstGeom prst="rect">
            <a:avLst/>
          </a:prstGeom>
        </p:spPr>
      </p:pic>
    </p:spTree>
    <p:extLst>
      <p:ext uri="{BB962C8B-B14F-4D97-AF65-F5344CB8AC3E}">
        <p14:creationId xmlns:p14="http://schemas.microsoft.com/office/powerpoint/2010/main" val="9775836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75" name="Rectangle 174">
            <a:extLst>
              <a:ext uri="{FF2B5EF4-FFF2-40B4-BE49-F238E27FC236}">
                <a16:creationId xmlns:a16="http://schemas.microsoft.com/office/drawing/2014/main" id="{BC45525F-CA64-4D1D-A75E-E6290B229999}"/>
              </a:ext>
            </a:extLst>
          </p:cNvPr>
          <p:cNvSpPr/>
          <p:nvPr/>
        </p:nvSpPr>
        <p:spPr>
          <a:xfrm flipH="1">
            <a:off x="351445" y="4039091"/>
            <a:ext cx="522204" cy="2657736"/>
          </a:xfrm>
          <a:prstGeom prst="rect">
            <a:avLst/>
          </a:prstGeom>
          <a:solidFill>
            <a:srgbClr val="FFCC00"/>
          </a:solidFill>
          <a:ln>
            <a:noFill/>
          </a:ln>
          <a:effectLst>
            <a:outerShdw blurRad="50800" dist="635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6" name="Freeform: Shape 175">
            <a:extLst>
              <a:ext uri="{FF2B5EF4-FFF2-40B4-BE49-F238E27FC236}">
                <a16:creationId xmlns:a16="http://schemas.microsoft.com/office/drawing/2014/main" id="{4CCDAA36-0014-487F-9FC8-FB18AD79A536}"/>
              </a:ext>
            </a:extLst>
          </p:cNvPr>
          <p:cNvSpPr/>
          <p:nvPr/>
        </p:nvSpPr>
        <p:spPr>
          <a:xfrm flipH="1">
            <a:off x="497946" y="89189"/>
            <a:ext cx="5395162" cy="6607323"/>
          </a:xfrm>
          <a:custGeom>
            <a:avLst/>
            <a:gdLst>
              <a:gd name="connsiteX0" fmla="*/ 0 w 5395162"/>
              <a:gd name="connsiteY0" fmla="*/ 0 h 6607323"/>
              <a:gd name="connsiteX1" fmla="*/ 5395162 w 5395162"/>
              <a:gd name="connsiteY1" fmla="*/ 0 h 6607323"/>
              <a:gd name="connsiteX2" fmla="*/ 5395162 w 5395162"/>
              <a:gd name="connsiteY2" fmla="*/ 3949902 h 6607323"/>
              <a:gd name="connsiteX3" fmla="*/ 5230980 w 5395162"/>
              <a:gd name="connsiteY3" fmla="*/ 3949902 h 6607323"/>
              <a:gd name="connsiteX4" fmla="*/ 5032614 w 5395162"/>
              <a:gd name="connsiteY4" fmla="*/ 4148268 h 6607323"/>
              <a:gd name="connsiteX5" fmla="*/ 5032614 w 5395162"/>
              <a:gd name="connsiteY5" fmla="*/ 6607209 h 6607323"/>
              <a:gd name="connsiteX6" fmla="*/ 5032625 w 5395162"/>
              <a:gd name="connsiteY6" fmla="*/ 6607323 h 6607323"/>
              <a:gd name="connsiteX7" fmla="*/ 0 w 5395162"/>
              <a:gd name="connsiteY7" fmla="*/ 6607323 h 660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5162" h="6607323">
                <a:moveTo>
                  <a:pt x="0" y="0"/>
                </a:moveTo>
                <a:lnTo>
                  <a:pt x="5395162" y="0"/>
                </a:lnTo>
                <a:lnTo>
                  <a:pt x="5395162" y="3949902"/>
                </a:lnTo>
                <a:lnTo>
                  <a:pt x="5230980" y="3949902"/>
                </a:lnTo>
                <a:cubicBezTo>
                  <a:pt x="5121425" y="3949902"/>
                  <a:pt x="5032614" y="4038713"/>
                  <a:pt x="5032614" y="4148268"/>
                </a:cubicBezTo>
                <a:lnTo>
                  <a:pt x="5032614" y="6607209"/>
                </a:lnTo>
                <a:lnTo>
                  <a:pt x="5032625" y="6607323"/>
                </a:lnTo>
                <a:lnTo>
                  <a:pt x="0" y="6607323"/>
                </a:lnTo>
                <a:close/>
              </a:path>
            </a:pathLst>
          </a:custGeom>
          <a:solidFill>
            <a:srgbClr val="FDFDFD"/>
          </a:solidFill>
          <a:ln>
            <a:noFill/>
          </a:ln>
          <a:effectLst>
            <a:outerShdw blurRad="50800" dist="762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TextBox 188">
            <a:extLst>
              <a:ext uri="{FF2B5EF4-FFF2-40B4-BE49-F238E27FC236}">
                <a16:creationId xmlns:a16="http://schemas.microsoft.com/office/drawing/2014/main" id="{028D77CE-26CC-48A3-92E2-0D112FD9E9FA}"/>
              </a:ext>
            </a:extLst>
          </p:cNvPr>
          <p:cNvSpPr txBox="1"/>
          <p:nvPr/>
        </p:nvSpPr>
        <p:spPr>
          <a:xfrm flipH="1">
            <a:off x="384315" y="5564999"/>
            <a:ext cx="461665" cy="1302505"/>
          </a:xfrm>
          <a:prstGeom prst="rect">
            <a:avLst/>
          </a:prstGeom>
          <a:noFill/>
        </p:spPr>
        <p:txBody>
          <a:bodyPr vert="vert270" wrap="square" rtlCol="0">
            <a:spAutoFit/>
          </a:bodyPr>
          <a:lstStyle/>
          <a:p>
            <a:pPr algn="ctr"/>
            <a:r>
              <a:rPr lang="en-US" b="1" dirty="0">
                <a:solidFill>
                  <a:schemeClr val="bg1"/>
                </a:solidFill>
              </a:rPr>
              <a:t>PAGE 56</a:t>
            </a:r>
          </a:p>
        </p:txBody>
      </p:sp>
      <p:grpSp>
        <p:nvGrpSpPr>
          <p:cNvPr id="2" name="Grupo 1">
            <a:extLst>
              <a:ext uri="{FF2B5EF4-FFF2-40B4-BE49-F238E27FC236}">
                <a16:creationId xmlns:a16="http://schemas.microsoft.com/office/drawing/2014/main" id="{93EB94D9-C88B-E761-1CD4-5393F4A4D1CC}"/>
              </a:ext>
            </a:extLst>
          </p:cNvPr>
          <p:cNvGrpSpPr/>
          <p:nvPr/>
        </p:nvGrpSpPr>
        <p:grpSpPr>
          <a:xfrm>
            <a:off x="5604611" y="35855"/>
            <a:ext cx="696443" cy="6536948"/>
            <a:chOff x="5604611" y="35855"/>
            <a:chExt cx="696443" cy="6536948"/>
          </a:xfrm>
        </p:grpSpPr>
        <p:sp>
          <p:nvSpPr>
            <p:cNvPr id="6" name="Rectangle 66">
              <a:extLst>
                <a:ext uri="{FF2B5EF4-FFF2-40B4-BE49-F238E27FC236}">
                  <a16:creationId xmlns:a16="http://schemas.microsoft.com/office/drawing/2014/main" id="{1464BB12-38F0-FE97-DA9B-B226A841CA33}"/>
                </a:ext>
              </a:extLst>
            </p:cNvPr>
            <p:cNvSpPr/>
            <p:nvPr/>
          </p:nvSpPr>
          <p:spPr>
            <a:xfrm>
              <a:off x="5635694" y="20253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7">
              <a:extLst>
                <a:ext uri="{FF2B5EF4-FFF2-40B4-BE49-F238E27FC236}">
                  <a16:creationId xmlns:a16="http://schemas.microsoft.com/office/drawing/2014/main" id="{CFC69A05-3954-4ED6-A66E-9BB2973A0135}"/>
                </a:ext>
              </a:extLst>
            </p:cNvPr>
            <p:cNvSpPr/>
            <p:nvPr/>
          </p:nvSpPr>
          <p:spPr>
            <a:xfrm>
              <a:off x="5632035" y="503041"/>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68">
              <a:extLst>
                <a:ext uri="{FF2B5EF4-FFF2-40B4-BE49-F238E27FC236}">
                  <a16:creationId xmlns:a16="http://schemas.microsoft.com/office/drawing/2014/main" id="{8957FAA1-21DC-F0FE-0071-C8DAE6D93526}"/>
                </a:ext>
              </a:extLst>
            </p:cNvPr>
            <p:cNvSpPr/>
            <p:nvPr/>
          </p:nvSpPr>
          <p:spPr>
            <a:xfrm>
              <a:off x="5635694" y="81748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ectangle 69">
              <a:extLst>
                <a:ext uri="{FF2B5EF4-FFF2-40B4-BE49-F238E27FC236}">
                  <a16:creationId xmlns:a16="http://schemas.microsoft.com/office/drawing/2014/main" id="{5201B205-F4F2-457A-FEC8-662AE58586CB}"/>
                </a:ext>
              </a:extLst>
            </p:cNvPr>
            <p:cNvSpPr/>
            <p:nvPr/>
          </p:nvSpPr>
          <p:spPr>
            <a:xfrm>
              <a:off x="5636493" y="1123923"/>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70">
              <a:extLst>
                <a:ext uri="{FF2B5EF4-FFF2-40B4-BE49-F238E27FC236}">
                  <a16:creationId xmlns:a16="http://schemas.microsoft.com/office/drawing/2014/main" id="{6658DB7F-9C88-66F5-9C5C-52F2AEE9C86F}"/>
                </a:ext>
              </a:extLst>
            </p:cNvPr>
            <p:cNvSpPr/>
            <p:nvPr/>
          </p:nvSpPr>
          <p:spPr>
            <a:xfrm>
              <a:off x="5633303" y="144082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Rectangle 71">
              <a:extLst>
                <a:ext uri="{FF2B5EF4-FFF2-40B4-BE49-F238E27FC236}">
                  <a16:creationId xmlns:a16="http://schemas.microsoft.com/office/drawing/2014/main" id="{8C8444E3-B3A8-0503-12CC-953EBB196B2D}"/>
                </a:ext>
              </a:extLst>
            </p:cNvPr>
            <p:cNvSpPr/>
            <p:nvPr/>
          </p:nvSpPr>
          <p:spPr>
            <a:xfrm>
              <a:off x="5641689" y="174238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Rectangle 72">
              <a:extLst>
                <a:ext uri="{FF2B5EF4-FFF2-40B4-BE49-F238E27FC236}">
                  <a16:creationId xmlns:a16="http://schemas.microsoft.com/office/drawing/2014/main" id="{C222E307-D809-4AC7-1B7B-A8AA4410D755}"/>
                </a:ext>
              </a:extLst>
            </p:cNvPr>
            <p:cNvSpPr/>
            <p:nvPr/>
          </p:nvSpPr>
          <p:spPr>
            <a:xfrm>
              <a:off x="5626130" y="2064953"/>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Rectangle 73">
              <a:extLst>
                <a:ext uri="{FF2B5EF4-FFF2-40B4-BE49-F238E27FC236}">
                  <a16:creationId xmlns:a16="http://schemas.microsoft.com/office/drawing/2014/main" id="{B0512969-75A9-D837-50F7-463CBED15BB1}"/>
                </a:ext>
              </a:extLst>
            </p:cNvPr>
            <p:cNvSpPr/>
            <p:nvPr/>
          </p:nvSpPr>
          <p:spPr>
            <a:xfrm>
              <a:off x="5626130" y="2372116"/>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Rectangle 74">
              <a:extLst>
                <a:ext uri="{FF2B5EF4-FFF2-40B4-BE49-F238E27FC236}">
                  <a16:creationId xmlns:a16="http://schemas.microsoft.com/office/drawing/2014/main" id="{D64EC6BE-0228-D186-9100-B9D18E1164F0}"/>
                </a:ext>
              </a:extLst>
            </p:cNvPr>
            <p:cNvSpPr/>
            <p:nvPr/>
          </p:nvSpPr>
          <p:spPr>
            <a:xfrm>
              <a:off x="5633303" y="268452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ectangle 75">
              <a:extLst>
                <a:ext uri="{FF2B5EF4-FFF2-40B4-BE49-F238E27FC236}">
                  <a16:creationId xmlns:a16="http://schemas.microsoft.com/office/drawing/2014/main" id="{89B33D86-2689-902B-8A6D-B868ED44B007}"/>
                </a:ext>
              </a:extLst>
            </p:cNvPr>
            <p:cNvSpPr/>
            <p:nvPr/>
          </p:nvSpPr>
          <p:spPr>
            <a:xfrm>
              <a:off x="5633303" y="2985986"/>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Rectangle 76">
              <a:extLst>
                <a:ext uri="{FF2B5EF4-FFF2-40B4-BE49-F238E27FC236}">
                  <a16:creationId xmlns:a16="http://schemas.microsoft.com/office/drawing/2014/main" id="{A45291A4-CE1B-C92C-85EF-E5FB6A718C77}"/>
                </a:ext>
              </a:extLst>
            </p:cNvPr>
            <p:cNvSpPr/>
            <p:nvPr/>
          </p:nvSpPr>
          <p:spPr>
            <a:xfrm>
              <a:off x="5626130" y="330818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137">
              <a:extLst>
                <a:ext uri="{FF2B5EF4-FFF2-40B4-BE49-F238E27FC236}">
                  <a16:creationId xmlns:a16="http://schemas.microsoft.com/office/drawing/2014/main" id="{8990911C-ABF1-1C93-6003-9815C1EBD7DB}"/>
                </a:ext>
              </a:extLst>
            </p:cNvPr>
            <p:cNvSpPr/>
            <p:nvPr/>
          </p:nvSpPr>
          <p:spPr>
            <a:xfrm>
              <a:off x="5618957" y="361510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Rectangle 138">
              <a:extLst>
                <a:ext uri="{FF2B5EF4-FFF2-40B4-BE49-F238E27FC236}">
                  <a16:creationId xmlns:a16="http://schemas.microsoft.com/office/drawing/2014/main" id="{5583C701-0F82-AAA4-D2CF-5265B4A6F825}"/>
                </a:ext>
              </a:extLst>
            </p:cNvPr>
            <p:cNvSpPr/>
            <p:nvPr/>
          </p:nvSpPr>
          <p:spPr>
            <a:xfrm>
              <a:off x="5604611" y="392724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Rectangle 139">
              <a:extLst>
                <a:ext uri="{FF2B5EF4-FFF2-40B4-BE49-F238E27FC236}">
                  <a16:creationId xmlns:a16="http://schemas.microsoft.com/office/drawing/2014/main" id="{EBDFE824-C29B-C069-5001-A6DCD2E12749}"/>
                </a:ext>
              </a:extLst>
            </p:cNvPr>
            <p:cNvSpPr/>
            <p:nvPr/>
          </p:nvSpPr>
          <p:spPr>
            <a:xfrm>
              <a:off x="5611784" y="4239143"/>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140">
              <a:extLst>
                <a:ext uri="{FF2B5EF4-FFF2-40B4-BE49-F238E27FC236}">
                  <a16:creationId xmlns:a16="http://schemas.microsoft.com/office/drawing/2014/main" id="{1C57F96A-2CB1-D00D-8AD6-4B377C30175C}"/>
                </a:ext>
              </a:extLst>
            </p:cNvPr>
            <p:cNvSpPr/>
            <p:nvPr/>
          </p:nvSpPr>
          <p:spPr>
            <a:xfrm>
              <a:off x="5604611" y="4546182"/>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Rectangle 141">
              <a:extLst>
                <a:ext uri="{FF2B5EF4-FFF2-40B4-BE49-F238E27FC236}">
                  <a16:creationId xmlns:a16="http://schemas.microsoft.com/office/drawing/2014/main" id="{E7A3CCA6-0DEB-E24B-B391-3F341A2A5B15}"/>
                </a:ext>
              </a:extLst>
            </p:cNvPr>
            <p:cNvSpPr/>
            <p:nvPr/>
          </p:nvSpPr>
          <p:spPr>
            <a:xfrm>
              <a:off x="5609779" y="485746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142">
              <a:extLst>
                <a:ext uri="{FF2B5EF4-FFF2-40B4-BE49-F238E27FC236}">
                  <a16:creationId xmlns:a16="http://schemas.microsoft.com/office/drawing/2014/main" id="{9219D541-DEF0-2B0D-C587-DB5E79F0AD96}"/>
                </a:ext>
              </a:extLst>
            </p:cNvPr>
            <p:cNvSpPr/>
            <p:nvPr/>
          </p:nvSpPr>
          <p:spPr>
            <a:xfrm>
              <a:off x="5618957" y="517189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143">
              <a:extLst>
                <a:ext uri="{FF2B5EF4-FFF2-40B4-BE49-F238E27FC236}">
                  <a16:creationId xmlns:a16="http://schemas.microsoft.com/office/drawing/2014/main" id="{2661E601-8A6B-3BAC-2844-32DA3B22C15A}"/>
                </a:ext>
              </a:extLst>
            </p:cNvPr>
            <p:cNvSpPr/>
            <p:nvPr/>
          </p:nvSpPr>
          <p:spPr>
            <a:xfrm>
              <a:off x="5611784" y="550314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144">
              <a:extLst>
                <a:ext uri="{FF2B5EF4-FFF2-40B4-BE49-F238E27FC236}">
                  <a16:creationId xmlns:a16="http://schemas.microsoft.com/office/drawing/2014/main" id="{6808798C-02D6-F26C-3032-34ADF1845630}"/>
                </a:ext>
              </a:extLst>
            </p:cNvPr>
            <p:cNvSpPr/>
            <p:nvPr/>
          </p:nvSpPr>
          <p:spPr>
            <a:xfrm>
              <a:off x="5604611" y="5797854"/>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145">
              <a:extLst>
                <a:ext uri="{FF2B5EF4-FFF2-40B4-BE49-F238E27FC236}">
                  <a16:creationId xmlns:a16="http://schemas.microsoft.com/office/drawing/2014/main" id="{35DBD87D-9BDC-E32F-C17B-260C386522D0}"/>
                </a:ext>
              </a:extLst>
            </p:cNvPr>
            <p:cNvSpPr/>
            <p:nvPr/>
          </p:nvSpPr>
          <p:spPr>
            <a:xfrm>
              <a:off x="5604611" y="609721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146">
              <a:extLst>
                <a:ext uri="{FF2B5EF4-FFF2-40B4-BE49-F238E27FC236}">
                  <a16:creationId xmlns:a16="http://schemas.microsoft.com/office/drawing/2014/main" id="{230F61D2-6BA2-792E-DAFB-4404ECBE1AF9}"/>
                </a:ext>
              </a:extLst>
            </p:cNvPr>
            <p:cNvSpPr/>
            <p:nvPr/>
          </p:nvSpPr>
          <p:spPr>
            <a:xfrm>
              <a:off x="5611784" y="6412576"/>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0" name="Grupo 29">
              <a:extLst>
                <a:ext uri="{FF2B5EF4-FFF2-40B4-BE49-F238E27FC236}">
                  <a16:creationId xmlns:a16="http://schemas.microsoft.com/office/drawing/2014/main" id="{E527E42D-B512-C4AC-C608-D5F242CA2471}"/>
                </a:ext>
              </a:extLst>
            </p:cNvPr>
            <p:cNvGrpSpPr/>
            <p:nvPr/>
          </p:nvGrpSpPr>
          <p:grpSpPr>
            <a:xfrm>
              <a:off x="5662790" y="35855"/>
              <a:ext cx="638264" cy="6536948"/>
              <a:chOff x="341740" y="35855"/>
              <a:chExt cx="638264" cy="6536948"/>
            </a:xfrm>
          </p:grpSpPr>
          <p:pic>
            <p:nvPicPr>
              <p:cNvPr id="31" name="Imagen 30">
                <a:extLst>
                  <a:ext uri="{FF2B5EF4-FFF2-40B4-BE49-F238E27FC236}">
                    <a16:creationId xmlns:a16="http://schemas.microsoft.com/office/drawing/2014/main" id="{EBD7F552-14F5-8F9F-B106-DA7D1E88FA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5855"/>
                <a:ext cx="638264" cy="352474"/>
              </a:xfrm>
              <a:prstGeom prst="rect">
                <a:avLst/>
              </a:prstGeom>
            </p:spPr>
          </p:pic>
          <p:pic>
            <p:nvPicPr>
              <p:cNvPr id="64" name="Imagen 63">
                <a:extLst>
                  <a:ext uri="{FF2B5EF4-FFF2-40B4-BE49-F238E27FC236}">
                    <a16:creationId xmlns:a16="http://schemas.microsoft.com/office/drawing/2014/main" id="{4F2CAEDE-D44B-B72D-885A-CB6A84473D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45079"/>
                <a:ext cx="638264" cy="352474"/>
              </a:xfrm>
              <a:prstGeom prst="rect">
                <a:avLst/>
              </a:prstGeom>
            </p:spPr>
          </p:pic>
          <p:pic>
            <p:nvPicPr>
              <p:cNvPr id="65" name="Imagen 64">
                <a:extLst>
                  <a:ext uri="{FF2B5EF4-FFF2-40B4-BE49-F238E27FC236}">
                    <a16:creationId xmlns:a16="http://schemas.microsoft.com/office/drawing/2014/main" id="{C9BA5729-DE73-DFF0-0FB0-7B98E63EC5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654303"/>
                <a:ext cx="638264" cy="352474"/>
              </a:xfrm>
              <a:prstGeom prst="rect">
                <a:avLst/>
              </a:prstGeom>
            </p:spPr>
          </p:pic>
          <p:pic>
            <p:nvPicPr>
              <p:cNvPr id="148" name="Imagen 147">
                <a:extLst>
                  <a:ext uri="{FF2B5EF4-FFF2-40B4-BE49-F238E27FC236}">
                    <a16:creationId xmlns:a16="http://schemas.microsoft.com/office/drawing/2014/main" id="{10099A7E-5EC0-25EE-CDDE-64061C0554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963527"/>
                <a:ext cx="638264" cy="352474"/>
              </a:xfrm>
              <a:prstGeom prst="rect">
                <a:avLst/>
              </a:prstGeom>
            </p:spPr>
          </p:pic>
          <p:pic>
            <p:nvPicPr>
              <p:cNvPr id="149" name="Imagen 148">
                <a:extLst>
                  <a:ext uri="{FF2B5EF4-FFF2-40B4-BE49-F238E27FC236}">
                    <a16:creationId xmlns:a16="http://schemas.microsoft.com/office/drawing/2014/main" id="{B42BCA0C-A938-66CA-1121-398DF510AC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1272751"/>
                <a:ext cx="638264" cy="352474"/>
              </a:xfrm>
              <a:prstGeom prst="rect">
                <a:avLst/>
              </a:prstGeom>
            </p:spPr>
          </p:pic>
          <p:pic>
            <p:nvPicPr>
              <p:cNvPr id="150" name="Imagen 149">
                <a:extLst>
                  <a:ext uri="{FF2B5EF4-FFF2-40B4-BE49-F238E27FC236}">
                    <a16:creationId xmlns:a16="http://schemas.microsoft.com/office/drawing/2014/main" id="{656FA130-2677-CA33-11B1-0E3429CFAC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1581975"/>
                <a:ext cx="638264" cy="352474"/>
              </a:xfrm>
              <a:prstGeom prst="rect">
                <a:avLst/>
              </a:prstGeom>
            </p:spPr>
          </p:pic>
          <p:pic>
            <p:nvPicPr>
              <p:cNvPr id="151" name="Imagen 150">
                <a:extLst>
                  <a:ext uri="{FF2B5EF4-FFF2-40B4-BE49-F238E27FC236}">
                    <a16:creationId xmlns:a16="http://schemas.microsoft.com/office/drawing/2014/main" id="{25282222-1778-0F1F-FC58-6D7ABD6706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1891199"/>
                <a:ext cx="638264" cy="352474"/>
              </a:xfrm>
              <a:prstGeom prst="rect">
                <a:avLst/>
              </a:prstGeom>
            </p:spPr>
          </p:pic>
          <p:pic>
            <p:nvPicPr>
              <p:cNvPr id="152" name="Imagen 151">
                <a:extLst>
                  <a:ext uri="{FF2B5EF4-FFF2-40B4-BE49-F238E27FC236}">
                    <a16:creationId xmlns:a16="http://schemas.microsoft.com/office/drawing/2014/main" id="{E78971FC-28A2-E437-0DF8-6479F715CE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2200423"/>
                <a:ext cx="638264" cy="352474"/>
              </a:xfrm>
              <a:prstGeom prst="rect">
                <a:avLst/>
              </a:prstGeom>
            </p:spPr>
          </p:pic>
          <p:pic>
            <p:nvPicPr>
              <p:cNvPr id="153" name="Imagen 152">
                <a:extLst>
                  <a:ext uri="{FF2B5EF4-FFF2-40B4-BE49-F238E27FC236}">
                    <a16:creationId xmlns:a16="http://schemas.microsoft.com/office/drawing/2014/main" id="{CFCDFD4E-6A61-DABD-271B-7E4AF7F160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2509647"/>
                <a:ext cx="638264" cy="352474"/>
              </a:xfrm>
              <a:prstGeom prst="rect">
                <a:avLst/>
              </a:prstGeom>
            </p:spPr>
          </p:pic>
          <p:pic>
            <p:nvPicPr>
              <p:cNvPr id="154" name="Imagen 153">
                <a:extLst>
                  <a:ext uri="{FF2B5EF4-FFF2-40B4-BE49-F238E27FC236}">
                    <a16:creationId xmlns:a16="http://schemas.microsoft.com/office/drawing/2014/main" id="{D37364F3-AC94-A8A0-9740-3918EFAB7D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2818871"/>
                <a:ext cx="638264" cy="352474"/>
              </a:xfrm>
              <a:prstGeom prst="rect">
                <a:avLst/>
              </a:prstGeom>
            </p:spPr>
          </p:pic>
          <p:pic>
            <p:nvPicPr>
              <p:cNvPr id="155" name="Imagen 154">
                <a:extLst>
                  <a:ext uri="{FF2B5EF4-FFF2-40B4-BE49-F238E27FC236}">
                    <a16:creationId xmlns:a16="http://schemas.microsoft.com/office/drawing/2014/main" id="{777BDB7C-047C-D865-2DB5-FC40613D77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128095"/>
                <a:ext cx="638264" cy="352474"/>
              </a:xfrm>
              <a:prstGeom prst="rect">
                <a:avLst/>
              </a:prstGeom>
            </p:spPr>
          </p:pic>
          <p:pic>
            <p:nvPicPr>
              <p:cNvPr id="156" name="Imagen 155">
                <a:extLst>
                  <a:ext uri="{FF2B5EF4-FFF2-40B4-BE49-F238E27FC236}">
                    <a16:creationId xmlns:a16="http://schemas.microsoft.com/office/drawing/2014/main" id="{72686E63-E60F-5697-F0B3-053568F33F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437319"/>
                <a:ext cx="638264" cy="352474"/>
              </a:xfrm>
              <a:prstGeom prst="rect">
                <a:avLst/>
              </a:prstGeom>
            </p:spPr>
          </p:pic>
          <p:pic>
            <p:nvPicPr>
              <p:cNvPr id="157" name="Imagen 156">
                <a:extLst>
                  <a:ext uri="{FF2B5EF4-FFF2-40B4-BE49-F238E27FC236}">
                    <a16:creationId xmlns:a16="http://schemas.microsoft.com/office/drawing/2014/main" id="{D8F21861-5913-76EA-FDDE-2F3F35A6A8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746543"/>
                <a:ext cx="638264" cy="352474"/>
              </a:xfrm>
              <a:prstGeom prst="rect">
                <a:avLst/>
              </a:prstGeom>
            </p:spPr>
          </p:pic>
          <p:pic>
            <p:nvPicPr>
              <p:cNvPr id="158" name="Imagen 157">
                <a:extLst>
                  <a:ext uri="{FF2B5EF4-FFF2-40B4-BE49-F238E27FC236}">
                    <a16:creationId xmlns:a16="http://schemas.microsoft.com/office/drawing/2014/main" id="{9052770A-5079-F7CB-EB1A-A0D303584E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055767"/>
                <a:ext cx="638264" cy="352474"/>
              </a:xfrm>
              <a:prstGeom prst="rect">
                <a:avLst/>
              </a:prstGeom>
            </p:spPr>
          </p:pic>
          <p:pic>
            <p:nvPicPr>
              <p:cNvPr id="159" name="Imagen 158">
                <a:extLst>
                  <a:ext uri="{FF2B5EF4-FFF2-40B4-BE49-F238E27FC236}">
                    <a16:creationId xmlns:a16="http://schemas.microsoft.com/office/drawing/2014/main" id="{F0C0AC57-ACE5-E9D1-48D7-7259CA4E1C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364991"/>
                <a:ext cx="638264" cy="352474"/>
              </a:xfrm>
              <a:prstGeom prst="rect">
                <a:avLst/>
              </a:prstGeom>
            </p:spPr>
          </p:pic>
          <p:pic>
            <p:nvPicPr>
              <p:cNvPr id="160" name="Imagen 159">
                <a:extLst>
                  <a:ext uri="{FF2B5EF4-FFF2-40B4-BE49-F238E27FC236}">
                    <a16:creationId xmlns:a16="http://schemas.microsoft.com/office/drawing/2014/main" id="{923A9C77-3F20-9541-9797-9E6C572C78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674215"/>
                <a:ext cx="638264" cy="352474"/>
              </a:xfrm>
              <a:prstGeom prst="rect">
                <a:avLst/>
              </a:prstGeom>
            </p:spPr>
          </p:pic>
          <p:pic>
            <p:nvPicPr>
              <p:cNvPr id="161" name="Imagen 160">
                <a:extLst>
                  <a:ext uri="{FF2B5EF4-FFF2-40B4-BE49-F238E27FC236}">
                    <a16:creationId xmlns:a16="http://schemas.microsoft.com/office/drawing/2014/main" id="{0BB76766-CF4F-0755-625C-D278133686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983439"/>
                <a:ext cx="638264" cy="352474"/>
              </a:xfrm>
              <a:prstGeom prst="rect">
                <a:avLst/>
              </a:prstGeom>
            </p:spPr>
          </p:pic>
          <p:pic>
            <p:nvPicPr>
              <p:cNvPr id="162" name="Imagen 161">
                <a:extLst>
                  <a:ext uri="{FF2B5EF4-FFF2-40B4-BE49-F238E27FC236}">
                    <a16:creationId xmlns:a16="http://schemas.microsoft.com/office/drawing/2014/main" id="{9F2E92C7-7C74-552F-1782-E319827E39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5292663"/>
                <a:ext cx="638264" cy="352474"/>
              </a:xfrm>
              <a:prstGeom prst="rect">
                <a:avLst/>
              </a:prstGeom>
            </p:spPr>
          </p:pic>
          <p:pic>
            <p:nvPicPr>
              <p:cNvPr id="163" name="Imagen 162">
                <a:extLst>
                  <a:ext uri="{FF2B5EF4-FFF2-40B4-BE49-F238E27FC236}">
                    <a16:creationId xmlns:a16="http://schemas.microsoft.com/office/drawing/2014/main" id="{5BC08BA2-93A5-33E1-B20E-CF168A9720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5601887"/>
                <a:ext cx="638264" cy="352474"/>
              </a:xfrm>
              <a:prstGeom prst="rect">
                <a:avLst/>
              </a:prstGeom>
            </p:spPr>
          </p:pic>
          <p:pic>
            <p:nvPicPr>
              <p:cNvPr id="164" name="Imagen 163">
                <a:extLst>
                  <a:ext uri="{FF2B5EF4-FFF2-40B4-BE49-F238E27FC236}">
                    <a16:creationId xmlns:a16="http://schemas.microsoft.com/office/drawing/2014/main" id="{C945FE9E-2CAC-74B6-A0CD-17EBA20A16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5911111"/>
                <a:ext cx="638264" cy="352474"/>
              </a:xfrm>
              <a:prstGeom prst="rect">
                <a:avLst/>
              </a:prstGeom>
            </p:spPr>
          </p:pic>
          <p:pic>
            <p:nvPicPr>
              <p:cNvPr id="165" name="Imagen 164">
                <a:extLst>
                  <a:ext uri="{FF2B5EF4-FFF2-40B4-BE49-F238E27FC236}">
                    <a16:creationId xmlns:a16="http://schemas.microsoft.com/office/drawing/2014/main" id="{6CA621E0-8D08-60AC-2E5E-468EDDA44D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6220329"/>
                <a:ext cx="638264" cy="352474"/>
              </a:xfrm>
              <a:prstGeom prst="rect">
                <a:avLst/>
              </a:prstGeom>
            </p:spPr>
          </p:pic>
        </p:grpSp>
      </p:grpSp>
      <p:grpSp>
        <p:nvGrpSpPr>
          <p:cNvPr id="128" name="Grupo 127">
            <a:extLst>
              <a:ext uri="{FF2B5EF4-FFF2-40B4-BE49-F238E27FC236}">
                <a16:creationId xmlns:a16="http://schemas.microsoft.com/office/drawing/2014/main" id="{9495F584-BB7B-649F-5BA0-30E80D78E82E}"/>
              </a:ext>
            </a:extLst>
          </p:cNvPr>
          <p:cNvGrpSpPr/>
          <p:nvPr/>
        </p:nvGrpSpPr>
        <p:grpSpPr>
          <a:xfrm>
            <a:off x="6205786" y="119550"/>
            <a:ext cx="5541663" cy="6778315"/>
            <a:chOff x="6205786" y="119550"/>
            <a:chExt cx="5541663" cy="6778315"/>
          </a:xfrm>
        </p:grpSpPr>
        <p:sp>
          <p:nvSpPr>
            <p:cNvPr id="129" name="Rectangle 17">
              <a:extLst>
                <a:ext uri="{FF2B5EF4-FFF2-40B4-BE49-F238E27FC236}">
                  <a16:creationId xmlns:a16="http://schemas.microsoft.com/office/drawing/2014/main" id="{3EF553BB-2B46-2186-6232-5A2B2B1E0BDC}"/>
                </a:ext>
              </a:extLst>
            </p:cNvPr>
            <p:cNvSpPr/>
            <p:nvPr/>
          </p:nvSpPr>
          <p:spPr>
            <a:xfrm>
              <a:off x="11225245" y="4069452"/>
              <a:ext cx="522204" cy="2657736"/>
            </a:xfrm>
            <a:prstGeom prst="rect">
              <a:avLst/>
            </a:prstGeom>
            <a:solidFill>
              <a:srgbClr val="FFC000"/>
            </a:solidFill>
            <a:ln>
              <a:no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0" name="Freeform: Shape 158">
              <a:extLst>
                <a:ext uri="{FF2B5EF4-FFF2-40B4-BE49-F238E27FC236}">
                  <a16:creationId xmlns:a16="http://schemas.microsoft.com/office/drawing/2014/main" id="{157C1F4D-2547-CE8D-7B41-3E580F36988C}"/>
                </a:ext>
              </a:extLst>
            </p:cNvPr>
            <p:cNvSpPr/>
            <p:nvPr/>
          </p:nvSpPr>
          <p:spPr>
            <a:xfrm>
              <a:off x="6205786" y="119550"/>
              <a:ext cx="5395162" cy="6607323"/>
            </a:xfrm>
            <a:custGeom>
              <a:avLst/>
              <a:gdLst>
                <a:gd name="connsiteX0" fmla="*/ 0 w 5395162"/>
                <a:gd name="connsiteY0" fmla="*/ 0 h 6607323"/>
                <a:gd name="connsiteX1" fmla="*/ 5395162 w 5395162"/>
                <a:gd name="connsiteY1" fmla="*/ 0 h 6607323"/>
                <a:gd name="connsiteX2" fmla="*/ 5395162 w 5395162"/>
                <a:gd name="connsiteY2" fmla="*/ 3949902 h 6607323"/>
                <a:gd name="connsiteX3" fmla="*/ 5230980 w 5395162"/>
                <a:gd name="connsiteY3" fmla="*/ 3949902 h 6607323"/>
                <a:gd name="connsiteX4" fmla="*/ 5032614 w 5395162"/>
                <a:gd name="connsiteY4" fmla="*/ 4148268 h 6607323"/>
                <a:gd name="connsiteX5" fmla="*/ 5032614 w 5395162"/>
                <a:gd name="connsiteY5" fmla="*/ 6607209 h 6607323"/>
                <a:gd name="connsiteX6" fmla="*/ 5032625 w 5395162"/>
                <a:gd name="connsiteY6" fmla="*/ 6607323 h 6607323"/>
                <a:gd name="connsiteX7" fmla="*/ 0 w 5395162"/>
                <a:gd name="connsiteY7" fmla="*/ 6607323 h 660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5162" h="6607323">
                  <a:moveTo>
                    <a:pt x="0" y="0"/>
                  </a:moveTo>
                  <a:lnTo>
                    <a:pt x="5395162" y="0"/>
                  </a:lnTo>
                  <a:lnTo>
                    <a:pt x="5395162" y="3949902"/>
                  </a:lnTo>
                  <a:lnTo>
                    <a:pt x="5230980" y="3949902"/>
                  </a:lnTo>
                  <a:cubicBezTo>
                    <a:pt x="5121425" y="3949902"/>
                    <a:pt x="5032614" y="4038713"/>
                    <a:pt x="5032614" y="4148268"/>
                  </a:cubicBezTo>
                  <a:lnTo>
                    <a:pt x="5032614" y="6607209"/>
                  </a:lnTo>
                  <a:lnTo>
                    <a:pt x="5032625" y="6607323"/>
                  </a:lnTo>
                  <a:lnTo>
                    <a:pt x="0" y="6607323"/>
                  </a:lnTo>
                  <a:close/>
                </a:path>
              </a:pathLst>
            </a:custGeom>
            <a:solidFill>
              <a:srgbClr val="FDFDFD"/>
            </a:solidFill>
            <a:ln>
              <a:no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TextBox 18">
              <a:extLst>
                <a:ext uri="{FF2B5EF4-FFF2-40B4-BE49-F238E27FC236}">
                  <a16:creationId xmlns:a16="http://schemas.microsoft.com/office/drawing/2014/main" id="{7FD036EC-FDFB-7D4F-F7B9-2BE8F4E20606}"/>
                </a:ext>
              </a:extLst>
            </p:cNvPr>
            <p:cNvSpPr txBox="1"/>
            <p:nvPr/>
          </p:nvSpPr>
          <p:spPr>
            <a:xfrm>
              <a:off x="11252914" y="5595360"/>
              <a:ext cx="461665" cy="1302505"/>
            </a:xfrm>
            <a:prstGeom prst="rect">
              <a:avLst/>
            </a:prstGeom>
            <a:noFill/>
          </p:spPr>
          <p:txBody>
            <a:bodyPr vert="vert270" wrap="square" rtlCol="0">
              <a:spAutoFit/>
            </a:bodyPr>
            <a:lstStyle/>
            <a:p>
              <a:pPr algn="ctr"/>
              <a:r>
                <a:rPr lang="en-US" b="1" dirty="0">
                  <a:solidFill>
                    <a:schemeClr val="bg1"/>
                  </a:solidFill>
                </a:rPr>
                <a:t>PAGE 57</a:t>
              </a:r>
            </a:p>
          </p:txBody>
        </p:sp>
      </p:grpSp>
      <p:grpSp>
        <p:nvGrpSpPr>
          <p:cNvPr id="3" name="Grupo 2">
            <a:extLst>
              <a:ext uri="{FF2B5EF4-FFF2-40B4-BE49-F238E27FC236}">
                <a16:creationId xmlns:a16="http://schemas.microsoft.com/office/drawing/2014/main" id="{477BA4B3-7331-AE27-1203-BE896DEFBF09}"/>
              </a:ext>
            </a:extLst>
          </p:cNvPr>
          <p:cNvGrpSpPr/>
          <p:nvPr/>
        </p:nvGrpSpPr>
        <p:grpSpPr>
          <a:xfrm>
            <a:off x="589221" y="1142862"/>
            <a:ext cx="5428034" cy="5353931"/>
            <a:chOff x="6172914" y="1142862"/>
            <a:chExt cx="5428034" cy="5353931"/>
          </a:xfrm>
        </p:grpSpPr>
        <p:cxnSp>
          <p:nvCxnSpPr>
            <p:cNvPr id="4" name="Straight Connector 6">
              <a:extLst>
                <a:ext uri="{FF2B5EF4-FFF2-40B4-BE49-F238E27FC236}">
                  <a16:creationId xmlns:a16="http://schemas.microsoft.com/office/drawing/2014/main" id="{9FF616DF-C78C-45AE-34DD-7C84F3FA393E}"/>
                </a:ext>
              </a:extLst>
            </p:cNvPr>
            <p:cNvCxnSpPr>
              <a:cxnSpLocks/>
            </p:cNvCxnSpPr>
            <p:nvPr/>
          </p:nvCxnSpPr>
          <p:spPr>
            <a:xfrm>
              <a:off x="6172914" y="1142862"/>
              <a:ext cx="5428034"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5" name="Straight Connector 147">
              <a:extLst>
                <a:ext uri="{FF2B5EF4-FFF2-40B4-BE49-F238E27FC236}">
                  <a16:creationId xmlns:a16="http://schemas.microsoft.com/office/drawing/2014/main" id="{4758F3A5-66C0-2B65-AE56-884CAAF9E8FA}"/>
                </a:ext>
              </a:extLst>
            </p:cNvPr>
            <p:cNvCxnSpPr>
              <a:cxnSpLocks/>
            </p:cNvCxnSpPr>
            <p:nvPr/>
          </p:nvCxnSpPr>
          <p:spPr>
            <a:xfrm>
              <a:off x="6172914" y="1554703"/>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 name="Straight Connector 148">
              <a:extLst>
                <a:ext uri="{FF2B5EF4-FFF2-40B4-BE49-F238E27FC236}">
                  <a16:creationId xmlns:a16="http://schemas.microsoft.com/office/drawing/2014/main" id="{128E4682-D532-E0AF-F644-AA6DA469713A}"/>
                </a:ext>
              </a:extLst>
            </p:cNvPr>
            <p:cNvCxnSpPr>
              <a:cxnSpLocks/>
            </p:cNvCxnSpPr>
            <p:nvPr/>
          </p:nvCxnSpPr>
          <p:spPr>
            <a:xfrm>
              <a:off x="6172914" y="3202067"/>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9" name="Straight Connector 149">
              <a:extLst>
                <a:ext uri="{FF2B5EF4-FFF2-40B4-BE49-F238E27FC236}">
                  <a16:creationId xmlns:a16="http://schemas.microsoft.com/office/drawing/2014/main" id="{806B3075-34D9-17E8-93B9-D51F8BFBB1BD}"/>
                </a:ext>
              </a:extLst>
            </p:cNvPr>
            <p:cNvCxnSpPr>
              <a:cxnSpLocks/>
            </p:cNvCxnSpPr>
            <p:nvPr/>
          </p:nvCxnSpPr>
          <p:spPr>
            <a:xfrm>
              <a:off x="6172914" y="3613908"/>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0" name="Straight Connector 150">
              <a:extLst>
                <a:ext uri="{FF2B5EF4-FFF2-40B4-BE49-F238E27FC236}">
                  <a16:creationId xmlns:a16="http://schemas.microsoft.com/office/drawing/2014/main" id="{E3E30EAA-2641-F836-D774-267DF5DD6BF4}"/>
                </a:ext>
              </a:extLst>
            </p:cNvPr>
            <p:cNvCxnSpPr>
              <a:cxnSpLocks/>
            </p:cNvCxnSpPr>
            <p:nvPr/>
          </p:nvCxnSpPr>
          <p:spPr>
            <a:xfrm>
              <a:off x="6172914" y="4025749"/>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6" name="Straight Connector 151">
              <a:extLst>
                <a:ext uri="{FF2B5EF4-FFF2-40B4-BE49-F238E27FC236}">
                  <a16:creationId xmlns:a16="http://schemas.microsoft.com/office/drawing/2014/main" id="{ED55B8AB-7C27-284C-A15B-4F508B04F79E}"/>
                </a:ext>
              </a:extLst>
            </p:cNvPr>
            <p:cNvCxnSpPr>
              <a:cxnSpLocks/>
            </p:cNvCxnSpPr>
            <p:nvPr/>
          </p:nvCxnSpPr>
          <p:spPr>
            <a:xfrm>
              <a:off x="6172914" y="443759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7" name="Straight Connector 152">
              <a:extLst>
                <a:ext uri="{FF2B5EF4-FFF2-40B4-BE49-F238E27FC236}">
                  <a16:creationId xmlns:a16="http://schemas.microsoft.com/office/drawing/2014/main" id="{00F743E2-99B4-00EA-FA11-F674D6C670DE}"/>
                </a:ext>
              </a:extLst>
            </p:cNvPr>
            <p:cNvCxnSpPr>
              <a:cxnSpLocks/>
            </p:cNvCxnSpPr>
            <p:nvPr/>
          </p:nvCxnSpPr>
          <p:spPr>
            <a:xfrm>
              <a:off x="6172914" y="4849431"/>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8" name="Straight Connector 153">
              <a:extLst>
                <a:ext uri="{FF2B5EF4-FFF2-40B4-BE49-F238E27FC236}">
                  <a16:creationId xmlns:a16="http://schemas.microsoft.com/office/drawing/2014/main" id="{EFE24485-2846-8BEE-B9F9-DF3468BB67A7}"/>
                </a:ext>
              </a:extLst>
            </p:cNvPr>
            <p:cNvCxnSpPr>
              <a:cxnSpLocks/>
            </p:cNvCxnSpPr>
            <p:nvPr/>
          </p:nvCxnSpPr>
          <p:spPr>
            <a:xfrm>
              <a:off x="6172914" y="5261272"/>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9" name="Straight Connector 154">
              <a:extLst>
                <a:ext uri="{FF2B5EF4-FFF2-40B4-BE49-F238E27FC236}">
                  <a16:creationId xmlns:a16="http://schemas.microsoft.com/office/drawing/2014/main" id="{2B24699C-8A1F-7F84-9F6E-C9BB53E44098}"/>
                </a:ext>
              </a:extLst>
            </p:cNvPr>
            <p:cNvCxnSpPr>
              <a:cxnSpLocks/>
            </p:cNvCxnSpPr>
            <p:nvPr/>
          </p:nvCxnSpPr>
          <p:spPr>
            <a:xfrm>
              <a:off x="6172914" y="567311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0" name="Straight Connector 155">
              <a:extLst>
                <a:ext uri="{FF2B5EF4-FFF2-40B4-BE49-F238E27FC236}">
                  <a16:creationId xmlns:a16="http://schemas.microsoft.com/office/drawing/2014/main" id="{36BD3358-2DE2-FE2D-7804-74668AC46AE1}"/>
                </a:ext>
              </a:extLst>
            </p:cNvPr>
            <p:cNvCxnSpPr>
              <a:cxnSpLocks/>
            </p:cNvCxnSpPr>
            <p:nvPr/>
          </p:nvCxnSpPr>
          <p:spPr>
            <a:xfrm>
              <a:off x="6172914" y="6084954"/>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1" name="Straight Connector 156">
              <a:extLst>
                <a:ext uri="{FF2B5EF4-FFF2-40B4-BE49-F238E27FC236}">
                  <a16:creationId xmlns:a16="http://schemas.microsoft.com/office/drawing/2014/main" id="{F8B9D7AC-6AFE-A0F6-6AC8-F22DD308B8A9}"/>
                </a:ext>
              </a:extLst>
            </p:cNvPr>
            <p:cNvCxnSpPr>
              <a:cxnSpLocks/>
            </p:cNvCxnSpPr>
            <p:nvPr/>
          </p:nvCxnSpPr>
          <p:spPr>
            <a:xfrm>
              <a:off x="6172914" y="649679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2" name="Straight Connector 147">
              <a:extLst>
                <a:ext uri="{FF2B5EF4-FFF2-40B4-BE49-F238E27FC236}">
                  <a16:creationId xmlns:a16="http://schemas.microsoft.com/office/drawing/2014/main" id="{8C93BF99-D52A-898B-2F5F-52CA8DAC1B03}"/>
                </a:ext>
              </a:extLst>
            </p:cNvPr>
            <p:cNvCxnSpPr>
              <a:cxnSpLocks/>
            </p:cNvCxnSpPr>
            <p:nvPr/>
          </p:nvCxnSpPr>
          <p:spPr>
            <a:xfrm>
              <a:off x="6172914" y="1966544"/>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3" name="Straight Connector 147">
              <a:extLst>
                <a:ext uri="{FF2B5EF4-FFF2-40B4-BE49-F238E27FC236}">
                  <a16:creationId xmlns:a16="http://schemas.microsoft.com/office/drawing/2014/main" id="{F78A7EAC-C796-DB5C-36CC-2C93F08629DF}"/>
                </a:ext>
              </a:extLst>
            </p:cNvPr>
            <p:cNvCxnSpPr>
              <a:cxnSpLocks/>
            </p:cNvCxnSpPr>
            <p:nvPr/>
          </p:nvCxnSpPr>
          <p:spPr>
            <a:xfrm>
              <a:off x="6172914" y="2378385"/>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4" name="Straight Connector 147">
              <a:extLst>
                <a:ext uri="{FF2B5EF4-FFF2-40B4-BE49-F238E27FC236}">
                  <a16:creationId xmlns:a16="http://schemas.microsoft.com/office/drawing/2014/main" id="{206925D7-10C0-1B31-A199-B4401AAFC83E}"/>
                </a:ext>
              </a:extLst>
            </p:cNvPr>
            <p:cNvCxnSpPr>
              <a:cxnSpLocks/>
            </p:cNvCxnSpPr>
            <p:nvPr/>
          </p:nvCxnSpPr>
          <p:spPr>
            <a:xfrm>
              <a:off x="6172914" y="2790226"/>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grpSp>
      <p:grpSp>
        <p:nvGrpSpPr>
          <p:cNvPr id="75" name="Grupo 74">
            <a:extLst>
              <a:ext uri="{FF2B5EF4-FFF2-40B4-BE49-F238E27FC236}">
                <a16:creationId xmlns:a16="http://schemas.microsoft.com/office/drawing/2014/main" id="{E3520D65-682E-3B95-FBF5-B4178405A41F}"/>
              </a:ext>
            </a:extLst>
          </p:cNvPr>
          <p:cNvGrpSpPr/>
          <p:nvPr/>
        </p:nvGrpSpPr>
        <p:grpSpPr>
          <a:xfrm>
            <a:off x="6130762" y="1139618"/>
            <a:ext cx="5428034" cy="5353931"/>
            <a:chOff x="6172914" y="1142862"/>
            <a:chExt cx="5428034" cy="5353931"/>
          </a:xfrm>
        </p:grpSpPr>
        <p:cxnSp>
          <p:nvCxnSpPr>
            <p:cNvPr id="76" name="Straight Connector 6">
              <a:extLst>
                <a:ext uri="{FF2B5EF4-FFF2-40B4-BE49-F238E27FC236}">
                  <a16:creationId xmlns:a16="http://schemas.microsoft.com/office/drawing/2014/main" id="{C3299414-0993-9B3A-36B5-A9ADE4F5482C}"/>
                </a:ext>
              </a:extLst>
            </p:cNvPr>
            <p:cNvCxnSpPr>
              <a:cxnSpLocks/>
            </p:cNvCxnSpPr>
            <p:nvPr/>
          </p:nvCxnSpPr>
          <p:spPr>
            <a:xfrm>
              <a:off x="6172914" y="1142862"/>
              <a:ext cx="5428034"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7" name="Straight Connector 147">
              <a:extLst>
                <a:ext uri="{FF2B5EF4-FFF2-40B4-BE49-F238E27FC236}">
                  <a16:creationId xmlns:a16="http://schemas.microsoft.com/office/drawing/2014/main" id="{09ED499C-314F-B4CC-9195-14509EC40F76}"/>
                </a:ext>
              </a:extLst>
            </p:cNvPr>
            <p:cNvCxnSpPr>
              <a:cxnSpLocks/>
            </p:cNvCxnSpPr>
            <p:nvPr/>
          </p:nvCxnSpPr>
          <p:spPr>
            <a:xfrm>
              <a:off x="6172914" y="1554703"/>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8" name="Straight Connector 148">
              <a:extLst>
                <a:ext uri="{FF2B5EF4-FFF2-40B4-BE49-F238E27FC236}">
                  <a16:creationId xmlns:a16="http://schemas.microsoft.com/office/drawing/2014/main" id="{DCC73658-8C6F-514E-8B05-0CFB28022095}"/>
                </a:ext>
              </a:extLst>
            </p:cNvPr>
            <p:cNvCxnSpPr>
              <a:cxnSpLocks/>
            </p:cNvCxnSpPr>
            <p:nvPr/>
          </p:nvCxnSpPr>
          <p:spPr>
            <a:xfrm>
              <a:off x="6172914" y="3202067"/>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9" name="Straight Connector 149">
              <a:extLst>
                <a:ext uri="{FF2B5EF4-FFF2-40B4-BE49-F238E27FC236}">
                  <a16:creationId xmlns:a16="http://schemas.microsoft.com/office/drawing/2014/main" id="{69D4ADFB-8F57-38F6-3D32-33517D21F823}"/>
                </a:ext>
              </a:extLst>
            </p:cNvPr>
            <p:cNvCxnSpPr>
              <a:cxnSpLocks/>
            </p:cNvCxnSpPr>
            <p:nvPr/>
          </p:nvCxnSpPr>
          <p:spPr>
            <a:xfrm>
              <a:off x="6172914" y="3613908"/>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0" name="Straight Connector 150">
              <a:extLst>
                <a:ext uri="{FF2B5EF4-FFF2-40B4-BE49-F238E27FC236}">
                  <a16:creationId xmlns:a16="http://schemas.microsoft.com/office/drawing/2014/main" id="{6D9E93F0-B65D-F59C-A437-B3BB813D74BA}"/>
                </a:ext>
              </a:extLst>
            </p:cNvPr>
            <p:cNvCxnSpPr>
              <a:cxnSpLocks/>
            </p:cNvCxnSpPr>
            <p:nvPr/>
          </p:nvCxnSpPr>
          <p:spPr>
            <a:xfrm>
              <a:off x="6172914" y="4025749"/>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1" name="Straight Connector 151">
              <a:extLst>
                <a:ext uri="{FF2B5EF4-FFF2-40B4-BE49-F238E27FC236}">
                  <a16:creationId xmlns:a16="http://schemas.microsoft.com/office/drawing/2014/main" id="{AEB8D9DC-E565-8B88-331A-8F960DB4552D}"/>
                </a:ext>
              </a:extLst>
            </p:cNvPr>
            <p:cNvCxnSpPr>
              <a:cxnSpLocks/>
            </p:cNvCxnSpPr>
            <p:nvPr/>
          </p:nvCxnSpPr>
          <p:spPr>
            <a:xfrm>
              <a:off x="6172914" y="443759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2" name="Straight Connector 152">
              <a:extLst>
                <a:ext uri="{FF2B5EF4-FFF2-40B4-BE49-F238E27FC236}">
                  <a16:creationId xmlns:a16="http://schemas.microsoft.com/office/drawing/2014/main" id="{CE01C0FF-56A0-A097-D5F2-06E444199AD4}"/>
                </a:ext>
              </a:extLst>
            </p:cNvPr>
            <p:cNvCxnSpPr>
              <a:cxnSpLocks/>
            </p:cNvCxnSpPr>
            <p:nvPr/>
          </p:nvCxnSpPr>
          <p:spPr>
            <a:xfrm>
              <a:off x="6172914" y="4849431"/>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3" name="Straight Connector 153">
              <a:extLst>
                <a:ext uri="{FF2B5EF4-FFF2-40B4-BE49-F238E27FC236}">
                  <a16:creationId xmlns:a16="http://schemas.microsoft.com/office/drawing/2014/main" id="{73DC8573-C701-443C-7660-F9E09790AFCF}"/>
                </a:ext>
              </a:extLst>
            </p:cNvPr>
            <p:cNvCxnSpPr>
              <a:cxnSpLocks/>
            </p:cNvCxnSpPr>
            <p:nvPr/>
          </p:nvCxnSpPr>
          <p:spPr>
            <a:xfrm>
              <a:off x="6172914" y="5261272"/>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4" name="Straight Connector 154">
              <a:extLst>
                <a:ext uri="{FF2B5EF4-FFF2-40B4-BE49-F238E27FC236}">
                  <a16:creationId xmlns:a16="http://schemas.microsoft.com/office/drawing/2014/main" id="{3EF87366-F552-D67B-8FB3-7556366E7FED}"/>
                </a:ext>
              </a:extLst>
            </p:cNvPr>
            <p:cNvCxnSpPr>
              <a:cxnSpLocks/>
            </p:cNvCxnSpPr>
            <p:nvPr/>
          </p:nvCxnSpPr>
          <p:spPr>
            <a:xfrm>
              <a:off x="6172914" y="567311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5" name="Straight Connector 155">
              <a:extLst>
                <a:ext uri="{FF2B5EF4-FFF2-40B4-BE49-F238E27FC236}">
                  <a16:creationId xmlns:a16="http://schemas.microsoft.com/office/drawing/2014/main" id="{BF280C83-E21F-6324-886B-4646ED243759}"/>
                </a:ext>
              </a:extLst>
            </p:cNvPr>
            <p:cNvCxnSpPr>
              <a:cxnSpLocks/>
            </p:cNvCxnSpPr>
            <p:nvPr/>
          </p:nvCxnSpPr>
          <p:spPr>
            <a:xfrm>
              <a:off x="6172914" y="6084954"/>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6" name="Straight Connector 156">
              <a:extLst>
                <a:ext uri="{FF2B5EF4-FFF2-40B4-BE49-F238E27FC236}">
                  <a16:creationId xmlns:a16="http://schemas.microsoft.com/office/drawing/2014/main" id="{3A7BEB74-4E8C-1350-4DA9-2423A01B1060}"/>
                </a:ext>
              </a:extLst>
            </p:cNvPr>
            <p:cNvCxnSpPr>
              <a:cxnSpLocks/>
            </p:cNvCxnSpPr>
            <p:nvPr/>
          </p:nvCxnSpPr>
          <p:spPr>
            <a:xfrm>
              <a:off x="6172914" y="649679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7" name="Straight Connector 147">
              <a:extLst>
                <a:ext uri="{FF2B5EF4-FFF2-40B4-BE49-F238E27FC236}">
                  <a16:creationId xmlns:a16="http://schemas.microsoft.com/office/drawing/2014/main" id="{BE0F0B80-68CF-43C8-34B6-0AB55B478DEC}"/>
                </a:ext>
              </a:extLst>
            </p:cNvPr>
            <p:cNvCxnSpPr>
              <a:cxnSpLocks/>
            </p:cNvCxnSpPr>
            <p:nvPr/>
          </p:nvCxnSpPr>
          <p:spPr>
            <a:xfrm>
              <a:off x="6172914" y="1966544"/>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8" name="Straight Connector 147">
              <a:extLst>
                <a:ext uri="{FF2B5EF4-FFF2-40B4-BE49-F238E27FC236}">
                  <a16:creationId xmlns:a16="http://schemas.microsoft.com/office/drawing/2014/main" id="{43801DF8-61D0-E5D6-56A7-A18FE95CE91F}"/>
                </a:ext>
              </a:extLst>
            </p:cNvPr>
            <p:cNvCxnSpPr>
              <a:cxnSpLocks/>
            </p:cNvCxnSpPr>
            <p:nvPr/>
          </p:nvCxnSpPr>
          <p:spPr>
            <a:xfrm>
              <a:off x="6172914" y="2378385"/>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9" name="Straight Connector 147">
              <a:extLst>
                <a:ext uri="{FF2B5EF4-FFF2-40B4-BE49-F238E27FC236}">
                  <a16:creationId xmlns:a16="http://schemas.microsoft.com/office/drawing/2014/main" id="{655266DE-7371-1680-8269-4836DBBA977E}"/>
                </a:ext>
              </a:extLst>
            </p:cNvPr>
            <p:cNvCxnSpPr>
              <a:cxnSpLocks/>
            </p:cNvCxnSpPr>
            <p:nvPr/>
          </p:nvCxnSpPr>
          <p:spPr>
            <a:xfrm>
              <a:off x="6172914" y="2790226"/>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grpSp>
      <p:sp>
        <p:nvSpPr>
          <p:cNvPr id="94" name="CuadroTexto 93">
            <a:extLst>
              <a:ext uri="{FF2B5EF4-FFF2-40B4-BE49-F238E27FC236}">
                <a16:creationId xmlns:a16="http://schemas.microsoft.com/office/drawing/2014/main" id="{C2AB2695-9C24-08E8-CCE7-654ECB30AB68}"/>
              </a:ext>
            </a:extLst>
          </p:cNvPr>
          <p:cNvSpPr txBox="1"/>
          <p:nvPr/>
        </p:nvSpPr>
        <p:spPr>
          <a:xfrm>
            <a:off x="854736" y="711696"/>
            <a:ext cx="4745133" cy="2530886"/>
          </a:xfrm>
          <a:prstGeom prst="rect">
            <a:avLst/>
          </a:prstGeom>
          <a:noFill/>
        </p:spPr>
        <p:txBody>
          <a:bodyPr wrap="square" rtlCol="0">
            <a:spAutoFit/>
          </a:bodyPr>
          <a:lstStyle/>
          <a:p>
            <a:pPr algn="just">
              <a:lnSpc>
                <a:spcPct val="150000"/>
              </a:lnSpc>
            </a:pPr>
            <a:r>
              <a:rPr lang="en-US" dirty="0">
                <a:solidFill>
                  <a:schemeClr val="bg1">
                    <a:lumMod val="50000"/>
                  </a:schemeClr>
                </a:solidFill>
                <a:latin typeface="Agency FB" panose="020B0503020202020204" pitchFamily="34" charset="0"/>
              </a:rPr>
              <a:t>The Science and Innovation Week of the Community of Madrid. Our work is not only recognized, but also shared, completely free of charge, at annual public events.</a:t>
            </a:r>
            <a:endParaRPr lang="es-ES" dirty="0">
              <a:solidFill>
                <a:schemeClr val="bg1">
                  <a:lumMod val="50000"/>
                </a:schemeClr>
              </a:solidFill>
              <a:latin typeface="Agency FB" panose="020B0503020202020204" pitchFamily="34" charset="0"/>
            </a:endParaRPr>
          </a:p>
          <a:p>
            <a:pPr algn="just">
              <a:lnSpc>
                <a:spcPct val="150000"/>
              </a:lnSpc>
            </a:pPr>
            <a:endParaRPr lang="es-ES" dirty="0">
              <a:solidFill>
                <a:schemeClr val="bg1">
                  <a:lumMod val="50000"/>
                </a:schemeClr>
              </a:solidFill>
              <a:latin typeface="Agency FB" panose="020B0503020202020204" pitchFamily="34" charset="0"/>
            </a:endParaRPr>
          </a:p>
          <a:p>
            <a:pPr algn="just">
              <a:lnSpc>
                <a:spcPct val="150000"/>
              </a:lnSpc>
            </a:pPr>
            <a:r>
              <a:rPr lang="es-ES" dirty="0">
                <a:solidFill>
                  <a:schemeClr val="bg1">
                    <a:lumMod val="50000"/>
                  </a:schemeClr>
                </a:solidFill>
                <a:latin typeface="Agency FB" panose="020B0503020202020204" pitchFamily="34" charset="0"/>
              </a:rPr>
              <a:t> </a:t>
            </a:r>
          </a:p>
          <a:p>
            <a:pPr algn="just">
              <a:lnSpc>
                <a:spcPct val="150000"/>
              </a:lnSpc>
            </a:pPr>
            <a:endParaRPr lang="es-ES" dirty="0">
              <a:solidFill>
                <a:schemeClr val="bg1">
                  <a:lumMod val="50000"/>
                </a:schemeClr>
              </a:solidFill>
              <a:latin typeface="Agency FB" panose="020B0503020202020204" pitchFamily="34" charset="0"/>
            </a:endParaRPr>
          </a:p>
        </p:txBody>
      </p:sp>
      <p:sp>
        <p:nvSpPr>
          <p:cNvPr id="95" name="CuadroTexto 94">
            <a:extLst>
              <a:ext uri="{FF2B5EF4-FFF2-40B4-BE49-F238E27FC236}">
                <a16:creationId xmlns:a16="http://schemas.microsoft.com/office/drawing/2014/main" id="{369BFF24-0427-318A-1120-2CA9770DA604}"/>
              </a:ext>
            </a:extLst>
          </p:cNvPr>
          <p:cNvSpPr txBox="1"/>
          <p:nvPr/>
        </p:nvSpPr>
        <p:spPr>
          <a:xfrm>
            <a:off x="6365653" y="737931"/>
            <a:ext cx="4745133" cy="4662815"/>
          </a:xfrm>
          <a:prstGeom prst="rect">
            <a:avLst/>
          </a:prstGeom>
          <a:noFill/>
        </p:spPr>
        <p:txBody>
          <a:bodyPr wrap="square" rtlCol="0">
            <a:spAutoFit/>
          </a:bodyPr>
          <a:lstStyle/>
          <a:p>
            <a:pPr algn="just">
              <a:lnSpc>
                <a:spcPct val="150000"/>
              </a:lnSpc>
            </a:pPr>
            <a:r>
              <a:rPr lang="en-US" dirty="0" smtClean="0">
                <a:solidFill>
                  <a:schemeClr val="bg1">
                    <a:lumMod val="50000"/>
                  </a:schemeClr>
                </a:solidFill>
                <a:latin typeface="Agency FB" panose="020B0503020202020204" pitchFamily="34" charset="0"/>
              </a:rPr>
              <a:t>Collaboration</a:t>
            </a:r>
          </a:p>
          <a:p>
            <a:pPr algn="just">
              <a:lnSpc>
                <a:spcPct val="150000"/>
              </a:lnSpc>
            </a:pPr>
            <a:endParaRPr lang="es-ES" dirty="0">
              <a:solidFill>
                <a:schemeClr val="bg1">
                  <a:lumMod val="50000"/>
                </a:schemeClr>
              </a:solidFill>
              <a:latin typeface="Agency FB" panose="020B0503020202020204" pitchFamily="34" charset="0"/>
            </a:endParaRPr>
          </a:p>
          <a:p>
            <a:pPr algn="just">
              <a:lnSpc>
                <a:spcPct val="150000"/>
              </a:lnSpc>
            </a:pPr>
            <a:endParaRPr lang="es-ES" dirty="0">
              <a:solidFill>
                <a:schemeClr val="bg1">
                  <a:lumMod val="50000"/>
                </a:schemeClr>
              </a:solidFill>
              <a:latin typeface="Agency FB" panose="020B0503020202020204" pitchFamily="34" charset="0"/>
            </a:endParaRPr>
          </a:p>
          <a:p>
            <a:pPr algn="just">
              <a:lnSpc>
                <a:spcPct val="150000"/>
              </a:lnSpc>
            </a:pPr>
            <a:endParaRPr lang="es-ES" dirty="0">
              <a:solidFill>
                <a:schemeClr val="bg1">
                  <a:lumMod val="50000"/>
                </a:schemeClr>
              </a:solidFill>
              <a:latin typeface="Agency FB" panose="020B0503020202020204" pitchFamily="34" charset="0"/>
            </a:endParaRPr>
          </a:p>
          <a:p>
            <a:pPr algn="just">
              <a:lnSpc>
                <a:spcPct val="150000"/>
              </a:lnSpc>
            </a:pPr>
            <a:endParaRPr lang="es-ES" dirty="0">
              <a:solidFill>
                <a:schemeClr val="bg1">
                  <a:lumMod val="50000"/>
                </a:schemeClr>
              </a:solidFill>
              <a:latin typeface="Agency FB" panose="020B0503020202020204" pitchFamily="34" charset="0"/>
            </a:endParaRPr>
          </a:p>
          <a:p>
            <a:pPr algn="just">
              <a:lnSpc>
                <a:spcPct val="150000"/>
              </a:lnSpc>
            </a:pPr>
            <a:endParaRPr lang="es-ES" dirty="0">
              <a:solidFill>
                <a:schemeClr val="bg1">
                  <a:lumMod val="50000"/>
                </a:schemeClr>
              </a:solidFill>
              <a:latin typeface="Agency FB" panose="020B0503020202020204" pitchFamily="34" charset="0"/>
            </a:endParaRPr>
          </a:p>
          <a:p>
            <a:pPr algn="just">
              <a:lnSpc>
                <a:spcPct val="150000"/>
              </a:lnSpc>
            </a:pPr>
            <a:r>
              <a:rPr lang="en-US" dirty="0">
                <a:solidFill>
                  <a:schemeClr val="bg1">
                    <a:lumMod val="50000"/>
                  </a:schemeClr>
                </a:solidFill>
                <a:latin typeface="Agency FB" panose="020B0503020202020204" pitchFamily="34" charset="0"/>
              </a:rPr>
              <a:t>We provide training, also free of charge, to students aged between 18 and 22 from different schools, in areas such as video game programming, web page design, market forecasting, etc.</a:t>
            </a:r>
            <a:r>
              <a:rPr lang="es-ES" dirty="0">
                <a:solidFill>
                  <a:schemeClr val="bg1">
                    <a:lumMod val="50000"/>
                  </a:schemeClr>
                </a:solidFill>
                <a:latin typeface="Agency FB" panose="020B0503020202020204" pitchFamily="34" charset="0"/>
              </a:rPr>
              <a:t> </a:t>
            </a:r>
          </a:p>
          <a:p>
            <a:pPr algn="just">
              <a:lnSpc>
                <a:spcPct val="150000"/>
              </a:lnSpc>
            </a:pPr>
            <a:endParaRPr lang="es-ES" dirty="0">
              <a:solidFill>
                <a:schemeClr val="bg1">
                  <a:lumMod val="50000"/>
                </a:schemeClr>
              </a:solidFill>
              <a:latin typeface="Agency FB" panose="020B0503020202020204" pitchFamily="34" charset="0"/>
            </a:endParaRPr>
          </a:p>
        </p:txBody>
      </p:sp>
      <p:pic>
        <p:nvPicPr>
          <p:cNvPr id="90" name="Imagen 89">
            <a:extLst>
              <a:ext uri="{FF2B5EF4-FFF2-40B4-BE49-F238E27FC236}">
                <a16:creationId xmlns:a16="http://schemas.microsoft.com/office/drawing/2014/main" id="{69D52AB5-4E66-8DC9-0D71-B220CBDB99FA}"/>
              </a:ext>
            </a:extLst>
          </p:cNvPr>
          <p:cNvPicPr>
            <a:picLocks noChangeAspect="1"/>
          </p:cNvPicPr>
          <p:nvPr/>
        </p:nvPicPr>
        <p:blipFill>
          <a:blip r:embed="rId5"/>
          <a:stretch>
            <a:fillRect/>
          </a:stretch>
        </p:blipFill>
        <p:spPr>
          <a:xfrm>
            <a:off x="1011720" y="3177942"/>
            <a:ext cx="4432058" cy="2096084"/>
          </a:xfrm>
          <a:prstGeom prst="rect">
            <a:avLst/>
          </a:prstGeom>
          <a:ln>
            <a:solidFill>
              <a:schemeClr val="tx1">
                <a:lumMod val="50000"/>
                <a:lumOff val="50000"/>
              </a:schemeClr>
            </a:solidFill>
          </a:ln>
        </p:spPr>
      </p:pic>
      <p:pic>
        <p:nvPicPr>
          <p:cNvPr id="92" name="Imagen 91">
            <a:extLst>
              <a:ext uri="{FF2B5EF4-FFF2-40B4-BE49-F238E27FC236}">
                <a16:creationId xmlns:a16="http://schemas.microsoft.com/office/drawing/2014/main" id="{E2A045B4-2241-2F68-0B9B-7AAE55C07B95}"/>
              </a:ext>
            </a:extLst>
          </p:cNvPr>
          <p:cNvPicPr>
            <a:picLocks noChangeAspect="1"/>
          </p:cNvPicPr>
          <p:nvPr/>
        </p:nvPicPr>
        <p:blipFill>
          <a:blip r:embed="rId6"/>
          <a:stretch>
            <a:fillRect/>
          </a:stretch>
        </p:blipFill>
        <p:spPr>
          <a:xfrm>
            <a:off x="6416193" y="1390078"/>
            <a:ext cx="4874159" cy="1740962"/>
          </a:xfrm>
          <a:prstGeom prst="rect">
            <a:avLst/>
          </a:prstGeom>
          <a:ln>
            <a:solidFill>
              <a:schemeClr val="tx1">
                <a:lumMod val="50000"/>
                <a:lumOff val="50000"/>
              </a:schemeClr>
            </a:solidFill>
          </a:ln>
        </p:spPr>
      </p:pic>
      <p:pic>
        <p:nvPicPr>
          <p:cNvPr id="131" name="Imagen 130">
            <a:extLst>
              <a:ext uri="{FF2B5EF4-FFF2-40B4-BE49-F238E27FC236}">
                <a16:creationId xmlns:a16="http://schemas.microsoft.com/office/drawing/2014/main" id="{105ABA54-7226-4414-E565-C9FDD2670338}"/>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rot="16976535">
            <a:off x="10717910" y="899148"/>
            <a:ext cx="798378" cy="955881"/>
          </a:xfrm>
          <a:prstGeom prst="rect">
            <a:avLst/>
          </a:prstGeom>
        </p:spPr>
      </p:pic>
      <p:pic>
        <p:nvPicPr>
          <p:cNvPr id="132" name="Imagen 131">
            <a:extLst>
              <a:ext uri="{FF2B5EF4-FFF2-40B4-BE49-F238E27FC236}">
                <a16:creationId xmlns:a16="http://schemas.microsoft.com/office/drawing/2014/main" id="{8EA06570-F635-3400-2940-A9A3EA86D835}"/>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rot="16200000">
            <a:off x="6303178" y="2616293"/>
            <a:ext cx="798378" cy="955881"/>
          </a:xfrm>
          <a:prstGeom prst="rect">
            <a:avLst/>
          </a:prstGeom>
        </p:spPr>
      </p:pic>
      <p:pic>
        <p:nvPicPr>
          <p:cNvPr id="133" name="Imagen 132">
            <a:extLst>
              <a:ext uri="{FF2B5EF4-FFF2-40B4-BE49-F238E27FC236}">
                <a16:creationId xmlns:a16="http://schemas.microsoft.com/office/drawing/2014/main" id="{D197636C-1787-25C3-C2A1-6A30EAA96990}"/>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rot="16976535">
            <a:off x="4806323" y="2644786"/>
            <a:ext cx="798378" cy="955881"/>
          </a:xfrm>
          <a:prstGeom prst="rect">
            <a:avLst/>
          </a:prstGeom>
        </p:spPr>
      </p:pic>
      <p:pic>
        <p:nvPicPr>
          <p:cNvPr id="134" name="Imagen 133">
            <a:extLst>
              <a:ext uri="{FF2B5EF4-FFF2-40B4-BE49-F238E27FC236}">
                <a16:creationId xmlns:a16="http://schemas.microsoft.com/office/drawing/2014/main" id="{1DAF0098-B9E4-C959-D335-93FA2687C821}"/>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rot="16200000">
            <a:off x="957957" y="4878018"/>
            <a:ext cx="798378" cy="955881"/>
          </a:xfrm>
          <a:prstGeom prst="rect">
            <a:avLst/>
          </a:prstGeom>
        </p:spPr>
      </p:pic>
    </p:spTree>
    <p:extLst>
      <p:ext uri="{BB962C8B-B14F-4D97-AF65-F5344CB8AC3E}">
        <p14:creationId xmlns:p14="http://schemas.microsoft.com/office/powerpoint/2010/main" val="25542897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75" name="Rectangle 174">
            <a:extLst>
              <a:ext uri="{FF2B5EF4-FFF2-40B4-BE49-F238E27FC236}">
                <a16:creationId xmlns:a16="http://schemas.microsoft.com/office/drawing/2014/main" id="{BC45525F-CA64-4D1D-A75E-E6290B229999}"/>
              </a:ext>
            </a:extLst>
          </p:cNvPr>
          <p:cNvSpPr/>
          <p:nvPr/>
        </p:nvSpPr>
        <p:spPr>
          <a:xfrm flipH="1">
            <a:off x="351445" y="4039091"/>
            <a:ext cx="522204" cy="2657736"/>
          </a:xfrm>
          <a:prstGeom prst="rect">
            <a:avLst/>
          </a:prstGeom>
          <a:solidFill>
            <a:srgbClr val="00CC99"/>
          </a:solidFill>
          <a:ln>
            <a:noFill/>
          </a:ln>
          <a:effectLst>
            <a:outerShdw blurRad="50800" dist="635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6" name="Freeform: Shape 175">
            <a:extLst>
              <a:ext uri="{FF2B5EF4-FFF2-40B4-BE49-F238E27FC236}">
                <a16:creationId xmlns:a16="http://schemas.microsoft.com/office/drawing/2014/main" id="{4CCDAA36-0014-487F-9FC8-FB18AD79A536}"/>
              </a:ext>
            </a:extLst>
          </p:cNvPr>
          <p:cNvSpPr/>
          <p:nvPr/>
        </p:nvSpPr>
        <p:spPr>
          <a:xfrm flipH="1">
            <a:off x="497946" y="89189"/>
            <a:ext cx="5395162" cy="6607323"/>
          </a:xfrm>
          <a:custGeom>
            <a:avLst/>
            <a:gdLst>
              <a:gd name="connsiteX0" fmla="*/ 0 w 5395162"/>
              <a:gd name="connsiteY0" fmla="*/ 0 h 6607323"/>
              <a:gd name="connsiteX1" fmla="*/ 5395162 w 5395162"/>
              <a:gd name="connsiteY1" fmla="*/ 0 h 6607323"/>
              <a:gd name="connsiteX2" fmla="*/ 5395162 w 5395162"/>
              <a:gd name="connsiteY2" fmla="*/ 3949902 h 6607323"/>
              <a:gd name="connsiteX3" fmla="*/ 5230980 w 5395162"/>
              <a:gd name="connsiteY3" fmla="*/ 3949902 h 6607323"/>
              <a:gd name="connsiteX4" fmla="*/ 5032614 w 5395162"/>
              <a:gd name="connsiteY4" fmla="*/ 4148268 h 6607323"/>
              <a:gd name="connsiteX5" fmla="*/ 5032614 w 5395162"/>
              <a:gd name="connsiteY5" fmla="*/ 6607209 h 6607323"/>
              <a:gd name="connsiteX6" fmla="*/ 5032625 w 5395162"/>
              <a:gd name="connsiteY6" fmla="*/ 6607323 h 6607323"/>
              <a:gd name="connsiteX7" fmla="*/ 0 w 5395162"/>
              <a:gd name="connsiteY7" fmla="*/ 6607323 h 660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5162" h="6607323">
                <a:moveTo>
                  <a:pt x="0" y="0"/>
                </a:moveTo>
                <a:lnTo>
                  <a:pt x="5395162" y="0"/>
                </a:lnTo>
                <a:lnTo>
                  <a:pt x="5395162" y="3949902"/>
                </a:lnTo>
                <a:lnTo>
                  <a:pt x="5230980" y="3949902"/>
                </a:lnTo>
                <a:cubicBezTo>
                  <a:pt x="5121425" y="3949902"/>
                  <a:pt x="5032614" y="4038713"/>
                  <a:pt x="5032614" y="4148268"/>
                </a:cubicBezTo>
                <a:lnTo>
                  <a:pt x="5032614" y="6607209"/>
                </a:lnTo>
                <a:lnTo>
                  <a:pt x="5032625" y="6607323"/>
                </a:lnTo>
                <a:lnTo>
                  <a:pt x="0" y="6607323"/>
                </a:lnTo>
                <a:close/>
              </a:path>
            </a:pathLst>
          </a:custGeom>
          <a:solidFill>
            <a:srgbClr val="FDFDFD"/>
          </a:solidFill>
          <a:ln>
            <a:noFill/>
          </a:ln>
          <a:effectLst>
            <a:outerShdw blurRad="50800" dist="762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TextBox 188">
            <a:extLst>
              <a:ext uri="{FF2B5EF4-FFF2-40B4-BE49-F238E27FC236}">
                <a16:creationId xmlns:a16="http://schemas.microsoft.com/office/drawing/2014/main" id="{028D77CE-26CC-48A3-92E2-0D112FD9E9FA}"/>
              </a:ext>
            </a:extLst>
          </p:cNvPr>
          <p:cNvSpPr txBox="1"/>
          <p:nvPr/>
        </p:nvSpPr>
        <p:spPr>
          <a:xfrm flipH="1">
            <a:off x="384315" y="5564999"/>
            <a:ext cx="461665" cy="1302505"/>
          </a:xfrm>
          <a:prstGeom prst="rect">
            <a:avLst/>
          </a:prstGeom>
          <a:noFill/>
        </p:spPr>
        <p:txBody>
          <a:bodyPr vert="vert270" wrap="square" rtlCol="0">
            <a:spAutoFit/>
          </a:bodyPr>
          <a:lstStyle/>
          <a:p>
            <a:pPr algn="ctr"/>
            <a:r>
              <a:rPr lang="en-US" b="1" dirty="0">
                <a:solidFill>
                  <a:schemeClr val="bg1"/>
                </a:solidFill>
              </a:rPr>
              <a:t>PAGE 58</a:t>
            </a:r>
          </a:p>
        </p:txBody>
      </p:sp>
      <p:grpSp>
        <p:nvGrpSpPr>
          <p:cNvPr id="2" name="Grupo 1">
            <a:extLst>
              <a:ext uri="{FF2B5EF4-FFF2-40B4-BE49-F238E27FC236}">
                <a16:creationId xmlns:a16="http://schemas.microsoft.com/office/drawing/2014/main" id="{93EB94D9-C88B-E761-1CD4-5393F4A4D1CC}"/>
              </a:ext>
            </a:extLst>
          </p:cNvPr>
          <p:cNvGrpSpPr/>
          <p:nvPr/>
        </p:nvGrpSpPr>
        <p:grpSpPr>
          <a:xfrm>
            <a:off x="5604611" y="35855"/>
            <a:ext cx="696443" cy="6536948"/>
            <a:chOff x="5604611" y="35855"/>
            <a:chExt cx="696443" cy="6536948"/>
          </a:xfrm>
        </p:grpSpPr>
        <p:sp>
          <p:nvSpPr>
            <p:cNvPr id="6" name="Rectangle 66">
              <a:extLst>
                <a:ext uri="{FF2B5EF4-FFF2-40B4-BE49-F238E27FC236}">
                  <a16:creationId xmlns:a16="http://schemas.microsoft.com/office/drawing/2014/main" id="{1464BB12-38F0-FE97-DA9B-B226A841CA33}"/>
                </a:ext>
              </a:extLst>
            </p:cNvPr>
            <p:cNvSpPr/>
            <p:nvPr/>
          </p:nvSpPr>
          <p:spPr>
            <a:xfrm>
              <a:off x="5635694" y="20253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7">
              <a:extLst>
                <a:ext uri="{FF2B5EF4-FFF2-40B4-BE49-F238E27FC236}">
                  <a16:creationId xmlns:a16="http://schemas.microsoft.com/office/drawing/2014/main" id="{CFC69A05-3954-4ED6-A66E-9BB2973A0135}"/>
                </a:ext>
              </a:extLst>
            </p:cNvPr>
            <p:cNvSpPr/>
            <p:nvPr/>
          </p:nvSpPr>
          <p:spPr>
            <a:xfrm>
              <a:off x="5632035" y="503041"/>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68">
              <a:extLst>
                <a:ext uri="{FF2B5EF4-FFF2-40B4-BE49-F238E27FC236}">
                  <a16:creationId xmlns:a16="http://schemas.microsoft.com/office/drawing/2014/main" id="{8957FAA1-21DC-F0FE-0071-C8DAE6D93526}"/>
                </a:ext>
              </a:extLst>
            </p:cNvPr>
            <p:cNvSpPr/>
            <p:nvPr/>
          </p:nvSpPr>
          <p:spPr>
            <a:xfrm>
              <a:off x="5635694" y="81748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ectangle 69">
              <a:extLst>
                <a:ext uri="{FF2B5EF4-FFF2-40B4-BE49-F238E27FC236}">
                  <a16:creationId xmlns:a16="http://schemas.microsoft.com/office/drawing/2014/main" id="{5201B205-F4F2-457A-FEC8-662AE58586CB}"/>
                </a:ext>
              </a:extLst>
            </p:cNvPr>
            <p:cNvSpPr/>
            <p:nvPr/>
          </p:nvSpPr>
          <p:spPr>
            <a:xfrm>
              <a:off x="5636493" y="1123923"/>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70">
              <a:extLst>
                <a:ext uri="{FF2B5EF4-FFF2-40B4-BE49-F238E27FC236}">
                  <a16:creationId xmlns:a16="http://schemas.microsoft.com/office/drawing/2014/main" id="{6658DB7F-9C88-66F5-9C5C-52F2AEE9C86F}"/>
                </a:ext>
              </a:extLst>
            </p:cNvPr>
            <p:cNvSpPr/>
            <p:nvPr/>
          </p:nvSpPr>
          <p:spPr>
            <a:xfrm>
              <a:off x="5633303" y="144082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Rectangle 71">
              <a:extLst>
                <a:ext uri="{FF2B5EF4-FFF2-40B4-BE49-F238E27FC236}">
                  <a16:creationId xmlns:a16="http://schemas.microsoft.com/office/drawing/2014/main" id="{8C8444E3-B3A8-0503-12CC-953EBB196B2D}"/>
                </a:ext>
              </a:extLst>
            </p:cNvPr>
            <p:cNvSpPr/>
            <p:nvPr/>
          </p:nvSpPr>
          <p:spPr>
            <a:xfrm>
              <a:off x="5641689" y="174238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Rectangle 72">
              <a:extLst>
                <a:ext uri="{FF2B5EF4-FFF2-40B4-BE49-F238E27FC236}">
                  <a16:creationId xmlns:a16="http://schemas.microsoft.com/office/drawing/2014/main" id="{C222E307-D809-4AC7-1B7B-A8AA4410D755}"/>
                </a:ext>
              </a:extLst>
            </p:cNvPr>
            <p:cNvSpPr/>
            <p:nvPr/>
          </p:nvSpPr>
          <p:spPr>
            <a:xfrm>
              <a:off x="5626130" y="2064953"/>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Rectangle 73">
              <a:extLst>
                <a:ext uri="{FF2B5EF4-FFF2-40B4-BE49-F238E27FC236}">
                  <a16:creationId xmlns:a16="http://schemas.microsoft.com/office/drawing/2014/main" id="{B0512969-75A9-D837-50F7-463CBED15BB1}"/>
                </a:ext>
              </a:extLst>
            </p:cNvPr>
            <p:cNvSpPr/>
            <p:nvPr/>
          </p:nvSpPr>
          <p:spPr>
            <a:xfrm>
              <a:off x="5626130" y="2372116"/>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Rectangle 74">
              <a:extLst>
                <a:ext uri="{FF2B5EF4-FFF2-40B4-BE49-F238E27FC236}">
                  <a16:creationId xmlns:a16="http://schemas.microsoft.com/office/drawing/2014/main" id="{D64EC6BE-0228-D186-9100-B9D18E1164F0}"/>
                </a:ext>
              </a:extLst>
            </p:cNvPr>
            <p:cNvSpPr/>
            <p:nvPr/>
          </p:nvSpPr>
          <p:spPr>
            <a:xfrm>
              <a:off x="5633303" y="268452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ectangle 75">
              <a:extLst>
                <a:ext uri="{FF2B5EF4-FFF2-40B4-BE49-F238E27FC236}">
                  <a16:creationId xmlns:a16="http://schemas.microsoft.com/office/drawing/2014/main" id="{89B33D86-2689-902B-8A6D-B868ED44B007}"/>
                </a:ext>
              </a:extLst>
            </p:cNvPr>
            <p:cNvSpPr/>
            <p:nvPr/>
          </p:nvSpPr>
          <p:spPr>
            <a:xfrm>
              <a:off x="5633303" y="2985986"/>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Rectangle 76">
              <a:extLst>
                <a:ext uri="{FF2B5EF4-FFF2-40B4-BE49-F238E27FC236}">
                  <a16:creationId xmlns:a16="http://schemas.microsoft.com/office/drawing/2014/main" id="{A45291A4-CE1B-C92C-85EF-E5FB6A718C77}"/>
                </a:ext>
              </a:extLst>
            </p:cNvPr>
            <p:cNvSpPr/>
            <p:nvPr/>
          </p:nvSpPr>
          <p:spPr>
            <a:xfrm>
              <a:off x="5626130" y="330818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137">
              <a:extLst>
                <a:ext uri="{FF2B5EF4-FFF2-40B4-BE49-F238E27FC236}">
                  <a16:creationId xmlns:a16="http://schemas.microsoft.com/office/drawing/2014/main" id="{8990911C-ABF1-1C93-6003-9815C1EBD7DB}"/>
                </a:ext>
              </a:extLst>
            </p:cNvPr>
            <p:cNvSpPr/>
            <p:nvPr/>
          </p:nvSpPr>
          <p:spPr>
            <a:xfrm>
              <a:off x="5618957" y="361510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Rectangle 138">
              <a:extLst>
                <a:ext uri="{FF2B5EF4-FFF2-40B4-BE49-F238E27FC236}">
                  <a16:creationId xmlns:a16="http://schemas.microsoft.com/office/drawing/2014/main" id="{5583C701-0F82-AAA4-D2CF-5265B4A6F825}"/>
                </a:ext>
              </a:extLst>
            </p:cNvPr>
            <p:cNvSpPr/>
            <p:nvPr/>
          </p:nvSpPr>
          <p:spPr>
            <a:xfrm>
              <a:off x="5604611" y="392724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Rectangle 139">
              <a:extLst>
                <a:ext uri="{FF2B5EF4-FFF2-40B4-BE49-F238E27FC236}">
                  <a16:creationId xmlns:a16="http://schemas.microsoft.com/office/drawing/2014/main" id="{EBDFE824-C29B-C069-5001-A6DCD2E12749}"/>
                </a:ext>
              </a:extLst>
            </p:cNvPr>
            <p:cNvSpPr/>
            <p:nvPr/>
          </p:nvSpPr>
          <p:spPr>
            <a:xfrm>
              <a:off x="5611784" y="4239143"/>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140">
              <a:extLst>
                <a:ext uri="{FF2B5EF4-FFF2-40B4-BE49-F238E27FC236}">
                  <a16:creationId xmlns:a16="http://schemas.microsoft.com/office/drawing/2014/main" id="{1C57F96A-2CB1-D00D-8AD6-4B377C30175C}"/>
                </a:ext>
              </a:extLst>
            </p:cNvPr>
            <p:cNvSpPr/>
            <p:nvPr/>
          </p:nvSpPr>
          <p:spPr>
            <a:xfrm>
              <a:off x="5604611" y="4546182"/>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Rectangle 141">
              <a:extLst>
                <a:ext uri="{FF2B5EF4-FFF2-40B4-BE49-F238E27FC236}">
                  <a16:creationId xmlns:a16="http://schemas.microsoft.com/office/drawing/2014/main" id="{E7A3CCA6-0DEB-E24B-B391-3F341A2A5B15}"/>
                </a:ext>
              </a:extLst>
            </p:cNvPr>
            <p:cNvSpPr/>
            <p:nvPr/>
          </p:nvSpPr>
          <p:spPr>
            <a:xfrm>
              <a:off x="5609779" y="485746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142">
              <a:extLst>
                <a:ext uri="{FF2B5EF4-FFF2-40B4-BE49-F238E27FC236}">
                  <a16:creationId xmlns:a16="http://schemas.microsoft.com/office/drawing/2014/main" id="{9219D541-DEF0-2B0D-C587-DB5E79F0AD96}"/>
                </a:ext>
              </a:extLst>
            </p:cNvPr>
            <p:cNvSpPr/>
            <p:nvPr/>
          </p:nvSpPr>
          <p:spPr>
            <a:xfrm>
              <a:off x="5618957" y="517189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143">
              <a:extLst>
                <a:ext uri="{FF2B5EF4-FFF2-40B4-BE49-F238E27FC236}">
                  <a16:creationId xmlns:a16="http://schemas.microsoft.com/office/drawing/2014/main" id="{2661E601-8A6B-3BAC-2844-32DA3B22C15A}"/>
                </a:ext>
              </a:extLst>
            </p:cNvPr>
            <p:cNvSpPr/>
            <p:nvPr/>
          </p:nvSpPr>
          <p:spPr>
            <a:xfrm>
              <a:off x="5611784" y="550314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144">
              <a:extLst>
                <a:ext uri="{FF2B5EF4-FFF2-40B4-BE49-F238E27FC236}">
                  <a16:creationId xmlns:a16="http://schemas.microsoft.com/office/drawing/2014/main" id="{6808798C-02D6-F26C-3032-34ADF1845630}"/>
                </a:ext>
              </a:extLst>
            </p:cNvPr>
            <p:cNvSpPr/>
            <p:nvPr/>
          </p:nvSpPr>
          <p:spPr>
            <a:xfrm>
              <a:off x="5604611" y="5797854"/>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145">
              <a:extLst>
                <a:ext uri="{FF2B5EF4-FFF2-40B4-BE49-F238E27FC236}">
                  <a16:creationId xmlns:a16="http://schemas.microsoft.com/office/drawing/2014/main" id="{35DBD87D-9BDC-E32F-C17B-260C386522D0}"/>
                </a:ext>
              </a:extLst>
            </p:cNvPr>
            <p:cNvSpPr/>
            <p:nvPr/>
          </p:nvSpPr>
          <p:spPr>
            <a:xfrm>
              <a:off x="5604611" y="609721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146">
              <a:extLst>
                <a:ext uri="{FF2B5EF4-FFF2-40B4-BE49-F238E27FC236}">
                  <a16:creationId xmlns:a16="http://schemas.microsoft.com/office/drawing/2014/main" id="{230F61D2-6BA2-792E-DAFB-4404ECBE1AF9}"/>
                </a:ext>
              </a:extLst>
            </p:cNvPr>
            <p:cNvSpPr/>
            <p:nvPr/>
          </p:nvSpPr>
          <p:spPr>
            <a:xfrm>
              <a:off x="5611784" y="6412576"/>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0" name="Grupo 29">
              <a:extLst>
                <a:ext uri="{FF2B5EF4-FFF2-40B4-BE49-F238E27FC236}">
                  <a16:creationId xmlns:a16="http://schemas.microsoft.com/office/drawing/2014/main" id="{E527E42D-B512-C4AC-C608-D5F242CA2471}"/>
                </a:ext>
              </a:extLst>
            </p:cNvPr>
            <p:cNvGrpSpPr/>
            <p:nvPr/>
          </p:nvGrpSpPr>
          <p:grpSpPr>
            <a:xfrm>
              <a:off x="5662790" y="35855"/>
              <a:ext cx="638264" cy="6536948"/>
              <a:chOff x="341740" y="35855"/>
              <a:chExt cx="638264" cy="6536948"/>
            </a:xfrm>
          </p:grpSpPr>
          <p:pic>
            <p:nvPicPr>
              <p:cNvPr id="31" name="Imagen 30">
                <a:extLst>
                  <a:ext uri="{FF2B5EF4-FFF2-40B4-BE49-F238E27FC236}">
                    <a16:creationId xmlns:a16="http://schemas.microsoft.com/office/drawing/2014/main" id="{EBD7F552-14F5-8F9F-B106-DA7D1E88FA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5855"/>
                <a:ext cx="638264" cy="352474"/>
              </a:xfrm>
              <a:prstGeom prst="rect">
                <a:avLst/>
              </a:prstGeom>
            </p:spPr>
          </p:pic>
          <p:pic>
            <p:nvPicPr>
              <p:cNvPr id="64" name="Imagen 63">
                <a:extLst>
                  <a:ext uri="{FF2B5EF4-FFF2-40B4-BE49-F238E27FC236}">
                    <a16:creationId xmlns:a16="http://schemas.microsoft.com/office/drawing/2014/main" id="{4F2CAEDE-D44B-B72D-885A-CB6A84473D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45079"/>
                <a:ext cx="638264" cy="352474"/>
              </a:xfrm>
              <a:prstGeom prst="rect">
                <a:avLst/>
              </a:prstGeom>
            </p:spPr>
          </p:pic>
          <p:pic>
            <p:nvPicPr>
              <p:cNvPr id="65" name="Imagen 64">
                <a:extLst>
                  <a:ext uri="{FF2B5EF4-FFF2-40B4-BE49-F238E27FC236}">
                    <a16:creationId xmlns:a16="http://schemas.microsoft.com/office/drawing/2014/main" id="{C9BA5729-DE73-DFF0-0FB0-7B98E63EC5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654303"/>
                <a:ext cx="638264" cy="352474"/>
              </a:xfrm>
              <a:prstGeom prst="rect">
                <a:avLst/>
              </a:prstGeom>
            </p:spPr>
          </p:pic>
          <p:pic>
            <p:nvPicPr>
              <p:cNvPr id="148" name="Imagen 147">
                <a:extLst>
                  <a:ext uri="{FF2B5EF4-FFF2-40B4-BE49-F238E27FC236}">
                    <a16:creationId xmlns:a16="http://schemas.microsoft.com/office/drawing/2014/main" id="{10099A7E-5EC0-25EE-CDDE-64061C0554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963527"/>
                <a:ext cx="638264" cy="352474"/>
              </a:xfrm>
              <a:prstGeom prst="rect">
                <a:avLst/>
              </a:prstGeom>
            </p:spPr>
          </p:pic>
          <p:pic>
            <p:nvPicPr>
              <p:cNvPr id="149" name="Imagen 148">
                <a:extLst>
                  <a:ext uri="{FF2B5EF4-FFF2-40B4-BE49-F238E27FC236}">
                    <a16:creationId xmlns:a16="http://schemas.microsoft.com/office/drawing/2014/main" id="{B42BCA0C-A938-66CA-1121-398DF510AC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1272751"/>
                <a:ext cx="638264" cy="352474"/>
              </a:xfrm>
              <a:prstGeom prst="rect">
                <a:avLst/>
              </a:prstGeom>
            </p:spPr>
          </p:pic>
          <p:pic>
            <p:nvPicPr>
              <p:cNvPr id="150" name="Imagen 149">
                <a:extLst>
                  <a:ext uri="{FF2B5EF4-FFF2-40B4-BE49-F238E27FC236}">
                    <a16:creationId xmlns:a16="http://schemas.microsoft.com/office/drawing/2014/main" id="{656FA130-2677-CA33-11B1-0E3429CFAC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1581975"/>
                <a:ext cx="638264" cy="352474"/>
              </a:xfrm>
              <a:prstGeom prst="rect">
                <a:avLst/>
              </a:prstGeom>
            </p:spPr>
          </p:pic>
          <p:pic>
            <p:nvPicPr>
              <p:cNvPr id="151" name="Imagen 150">
                <a:extLst>
                  <a:ext uri="{FF2B5EF4-FFF2-40B4-BE49-F238E27FC236}">
                    <a16:creationId xmlns:a16="http://schemas.microsoft.com/office/drawing/2014/main" id="{25282222-1778-0F1F-FC58-6D7ABD6706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1891199"/>
                <a:ext cx="638264" cy="352474"/>
              </a:xfrm>
              <a:prstGeom prst="rect">
                <a:avLst/>
              </a:prstGeom>
            </p:spPr>
          </p:pic>
          <p:pic>
            <p:nvPicPr>
              <p:cNvPr id="152" name="Imagen 151">
                <a:extLst>
                  <a:ext uri="{FF2B5EF4-FFF2-40B4-BE49-F238E27FC236}">
                    <a16:creationId xmlns:a16="http://schemas.microsoft.com/office/drawing/2014/main" id="{E78971FC-28A2-E437-0DF8-6479F715CE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2200423"/>
                <a:ext cx="638264" cy="352474"/>
              </a:xfrm>
              <a:prstGeom prst="rect">
                <a:avLst/>
              </a:prstGeom>
            </p:spPr>
          </p:pic>
          <p:pic>
            <p:nvPicPr>
              <p:cNvPr id="153" name="Imagen 152">
                <a:extLst>
                  <a:ext uri="{FF2B5EF4-FFF2-40B4-BE49-F238E27FC236}">
                    <a16:creationId xmlns:a16="http://schemas.microsoft.com/office/drawing/2014/main" id="{CFCDFD4E-6A61-DABD-271B-7E4AF7F160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2509647"/>
                <a:ext cx="638264" cy="352474"/>
              </a:xfrm>
              <a:prstGeom prst="rect">
                <a:avLst/>
              </a:prstGeom>
            </p:spPr>
          </p:pic>
          <p:pic>
            <p:nvPicPr>
              <p:cNvPr id="154" name="Imagen 153">
                <a:extLst>
                  <a:ext uri="{FF2B5EF4-FFF2-40B4-BE49-F238E27FC236}">
                    <a16:creationId xmlns:a16="http://schemas.microsoft.com/office/drawing/2014/main" id="{D37364F3-AC94-A8A0-9740-3918EFAB7D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2818871"/>
                <a:ext cx="638264" cy="352474"/>
              </a:xfrm>
              <a:prstGeom prst="rect">
                <a:avLst/>
              </a:prstGeom>
            </p:spPr>
          </p:pic>
          <p:pic>
            <p:nvPicPr>
              <p:cNvPr id="155" name="Imagen 154">
                <a:extLst>
                  <a:ext uri="{FF2B5EF4-FFF2-40B4-BE49-F238E27FC236}">
                    <a16:creationId xmlns:a16="http://schemas.microsoft.com/office/drawing/2014/main" id="{777BDB7C-047C-D865-2DB5-FC40613D77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128095"/>
                <a:ext cx="638264" cy="352474"/>
              </a:xfrm>
              <a:prstGeom prst="rect">
                <a:avLst/>
              </a:prstGeom>
            </p:spPr>
          </p:pic>
          <p:pic>
            <p:nvPicPr>
              <p:cNvPr id="156" name="Imagen 155">
                <a:extLst>
                  <a:ext uri="{FF2B5EF4-FFF2-40B4-BE49-F238E27FC236}">
                    <a16:creationId xmlns:a16="http://schemas.microsoft.com/office/drawing/2014/main" id="{72686E63-E60F-5697-F0B3-053568F33F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437319"/>
                <a:ext cx="638264" cy="352474"/>
              </a:xfrm>
              <a:prstGeom prst="rect">
                <a:avLst/>
              </a:prstGeom>
            </p:spPr>
          </p:pic>
          <p:pic>
            <p:nvPicPr>
              <p:cNvPr id="157" name="Imagen 156">
                <a:extLst>
                  <a:ext uri="{FF2B5EF4-FFF2-40B4-BE49-F238E27FC236}">
                    <a16:creationId xmlns:a16="http://schemas.microsoft.com/office/drawing/2014/main" id="{D8F21861-5913-76EA-FDDE-2F3F35A6A8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746543"/>
                <a:ext cx="638264" cy="352474"/>
              </a:xfrm>
              <a:prstGeom prst="rect">
                <a:avLst/>
              </a:prstGeom>
            </p:spPr>
          </p:pic>
          <p:pic>
            <p:nvPicPr>
              <p:cNvPr id="158" name="Imagen 157">
                <a:extLst>
                  <a:ext uri="{FF2B5EF4-FFF2-40B4-BE49-F238E27FC236}">
                    <a16:creationId xmlns:a16="http://schemas.microsoft.com/office/drawing/2014/main" id="{9052770A-5079-F7CB-EB1A-A0D303584E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055767"/>
                <a:ext cx="638264" cy="352474"/>
              </a:xfrm>
              <a:prstGeom prst="rect">
                <a:avLst/>
              </a:prstGeom>
            </p:spPr>
          </p:pic>
          <p:pic>
            <p:nvPicPr>
              <p:cNvPr id="159" name="Imagen 158">
                <a:extLst>
                  <a:ext uri="{FF2B5EF4-FFF2-40B4-BE49-F238E27FC236}">
                    <a16:creationId xmlns:a16="http://schemas.microsoft.com/office/drawing/2014/main" id="{F0C0AC57-ACE5-E9D1-48D7-7259CA4E1C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364991"/>
                <a:ext cx="638264" cy="352474"/>
              </a:xfrm>
              <a:prstGeom prst="rect">
                <a:avLst/>
              </a:prstGeom>
            </p:spPr>
          </p:pic>
          <p:pic>
            <p:nvPicPr>
              <p:cNvPr id="160" name="Imagen 159">
                <a:extLst>
                  <a:ext uri="{FF2B5EF4-FFF2-40B4-BE49-F238E27FC236}">
                    <a16:creationId xmlns:a16="http://schemas.microsoft.com/office/drawing/2014/main" id="{923A9C77-3F20-9541-9797-9E6C572C78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674215"/>
                <a:ext cx="638264" cy="352474"/>
              </a:xfrm>
              <a:prstGeom prst="rect">
                <a:avLst/>
              </a:prstGeom>
            </p:spPr>
          </p:pic>
          <p:pic>
            <p:nvPicPr>
              <p:cNvPr id="161" name="Imagen 160">
                <a:extLst>
                  <a:ext uri="{FF2B5EF4-FFF2-40B4-BE49-F238E27FC236}">
                    <a16:creationId xmlns:a16="http://schemas.microsoft.com/office/drawing/2014/main" id="{0BB76766-CF4F-0755-625C-D278133686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983439"/>
                <a:ext cx="638264" cy="352474"/>
              </a:xfrm>
              <a:prstGeom prst="rect">
                <a:avLst/>
              </a:prstGeom>
            </p:spPr>
          </p:pic>
          <p:pic>
            <p:nvPicPr>
              <p:cNvPr id="162" name="Imagen 161">
                <a:extLst>
                  <a:ext uri="{FF2B5EF4-FFF2-40B4-BE49-F238E27FC236}">
                    <a16:creationId xmlns:a16="http://schemas.microsoft.com/office/drawing/2014/main" id="{9F2E92C7-7C74-552F-1782-E319827E39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5292663"/>
                <a:ext cx="638264" cy="352474"/>
              </a:xfrm>
              <a:prstGeom prst="rect">
                <a:avLst/>
              </a:prstGeom>
            </p:spPr>
          </p:pic>
          <p:pic>
            <p:nvPicPr>
              <p:cNvPr id="163" name="Imagen 162">
                <a:extLst>
                  <a:ext uri="{FF2B5EF4-FFF2-40B4-BE49-F238E27FC236}">
                    <a16:creationId xmlns:a16="http://schemas.microsoft.com/office/drawing/2014/main" id="{5BC08BA2-93A5-33E1-B20E-CF168A9720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5601887"/>
                <a:ext cx="638264" cy="352474"/>
              </a:xfrm>
              <a:prstGeom prst="rect">
                <a:avLst/>
              </a:prstGeom>
            </p:spPr>
          </p:pic>
          <p:pic>
            <p:nvPicPr>
              <p:cNvPr id="164" name="Imagen 163">
                <a:extLst>
                  <a:ext uri="{FF2B5EF4-FFF2-40B4-BE49-F238E27FC236}">
                    <a16:creationId xmlns:a16="http://schemas.microsoft.com/office/drawing/2014/main" id="{C945FE9E-2CAC-74B6-A0CD-17EBA20A16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5911111"/>
                <a:ext cx="638264" cy="352474"/>
              </a:xfrm>
              <a:prstGeom prst="rect">
                <a:avLst/>
              </a:prstGeom>
            </p:spPr>
          </p:pic>
          <p:pic>
            <p:nvPicPr>
              <p:cNvPr id="165" name="Imagen 164">
                <a:extLst>
                  <a:ext uri="{FF2B5EF4-FFF2-40B4-BE49-F238E27FC236}">
                    <a16:creationId xmlns:a16="http://schemas.microsoft.com/office/drawing/2014/main" id="{6CA621E0-8D08-60AC-2E5E-468EDDA44D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6220329"/>
                <a:ext cx="638264" cy="352474"/>
              </a:xfrm>
              <a:prstGeom prst="rect">
                <a:avLst/>
              </a:prstGeom>
            </p:spPr>
          </p:pic>
        </p:grpSp>
      </p:grpSp>
      <p:grpSp>
        <p:nvGrpSpPr>
          <p:cNvPr id="128" name="Grupo 127">
            <a:extLst>
              <a:ext uri="{FF2B5EF4-FFF2-40B4-BE49-F238E27FC236}">
                <a16:creationId xmlns:a16="http://schemas.microsoft.com/office/drawing/2014/main" id="{9495F584-BB7B-649F-5BA0-30E80D78E82E}"/>
              </a:ext>
            </a:extLst>
          </p:cNvPr>
          <p:cNvGrpSpPr/>
          <p:nvPr/>
        </p:nvGrpSpPr>
        <p:grpSpPr>
          <a:xfrm>
            <a:off x="6205786" y="119550"/>
            <a:ext cx="5541663" cy="6778315"/>
            <a:chOff x="6205786" y="119550"/>
            <a:chExt cx="5541663" cy="6778315"/>
          </a:xfrm>
        </p:grpSpPr>
        <p:sp>
          <p:nvSpPr>
            <p:cNvPr id="129" name="Rectangle 17">
              <a:extLst>
                <a:ext uri="{FF2B5EF4-FFF2-40B4-BE49-F238E27FC236}">
                  <a16:creationId xmlns:a16="http://schemas.microsoft.com/office/drawing/2014/main" id="{3EF553BB-2B46-2186-6232-5A2B2B1E0BDC}"/>
                </a:ext>
              </a:extLst>
            </p:cNvPr>
            <p:cNvSpPr/>
            <p:nvPr/>
          </p:nvSpPr>
          <p:spPr>
            <a:xfrm>
              <a:off x="11225245" y="4069452"/>
              <a:ext cx="522204" cy="2657736"/>
            </a:xfrm>
            <a:prstGeom prst="rect">
              <a:avLst/>
            </a:prstGeom>
            <a:solidFill>
              <a:srgbClr val="00CC99"/>
            </a:solidFill>
            <a:ln>
              <a:no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0" name="Freeform: Shape 158">
              <a:extLst>
                <a:ext uri="{FF2B5EF4-FFF2-40B4-BE49-F238E27FC236}">
                  <a16:creationId xmlns:a16="http://schemas.microsoft.com/office/drawing/2014/main" id="{157C1F4D-2547-CE8D-7B41-3E580F36988C}"/>
                </a:ext>
              </a:extLst>
            </p:cNvPr>
            <p:cNvSpPr/>
            <p:nvPr/>
          </p:nvSpPr>
          <p:spPr>
            <a:xfrm>
              <a:off x="6205786" y="119550"/>
              <a:ext cx="5395162" cy="6607323"/>
            </a:xfrm>
            <a:custGeom>
              <a:avLst/>
              <a:gdLst>
                <a:gd name="connsiteX0" fmla="*/ 0 w 5395162"/>
                <a:gd name="connsiteY0" fmla="*/ 0 h 6607323"/>
                <a:gd name="connsiteX1" fmla="*/ 5395162 w 5395162"/>
                <a:gd name="connsiteY1" fmla="*/ 0 h 6607323"/>
                <a:gd name="connsiteX2" fmla="*/ 5395162 w 5395162"/>
                <a:gd name="connsiteY2" fmla="*/ 3949902 h 6607323"/>
                <a:gd name="connsiteX3" fmla="*/ 5230980 w 5395162"/>
                <a:gd name="connsiteY3" fmla="*/ 3949902 h 6607323"/>
                <a:gd name="connsiteX4" fmla="*/ 5032614 w 5395162"/>
                <a:gd name="connsiteY4" fmla="*/ 4148268 h 6607323"/>
                <a:gd name="connsiteX5" fmla="*/ 5032614 w 5395162"/>
                <a:gd name="connsiteY5" fmla="*/ 6607209 h 6607323"/>
                <a:gd name="connsiteX6" fmla="*/ 5032625 w 5395162"/>
                <a:gd name="connsiteY6" fmla="*/ 6607323 h 6607323"/>
                <a:gd name="connsiteX7" fmla="*/ 0 w 5395162"/>
                <a:gd name="connsiteY7" fmla="*/ 6607323 h 660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5162" h="6607323">
                  <a:moveTo>
                    <a:pt x="0" y="0"/>
                  </a:moveTo>
                  <a:lnTo>
                    <a:pt x="5395162" y="0"/>
                  </a:lnTo>
                  <a:lnTo>
                    <a:pt x="5395162" y="3949902"/>
                  </a:lnTo>
                  <a:lnTo>
                    <a:pt x="5230980" y="3949902"/>
                  </a:lnTo>
                  <a:cubicBezTo>
                    <a:pt x="5121425" y="3949902"/>
                    <a:pt x="5032614" y="4038713"/>
                    <a:pt x="5032614" y="4148268"/>
                  </a:cubicBezTo>
                  <a:lnTo>
                    <a:pt x="5032614" y="6607209"/>
                  </a:lnTo>
                  <a:lnTo>
                    <a:pt x="5032625" y="6607323"/>
                  </a:lnTo>
                  <a:lnTo>
                    <a:pt x="0" y="6607323"/>
                  </a:lnTo>
                  <a:close/>
                </a:path>
              </a:pathLst>
            </a:custGeom>
            <a:solidFill>
              <a:srgbClr val="FDFDFD"/>
            </a:solidFill>
            <a:ln>
              <a:no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TextBox 18">
              <a:extLst>
                <a:ext uri="{FF2B5EF4-FFF2-40B4-BE49-F238E27FC236}">
                  <a16:creationId xmlns:a16="http://schemas.microsoft.com/office/drawing/2014/main" id="{7FD036EC-FDFB-7D4F-F7B9-2BE8F4E20606}"/>
                </a:ext>
              </a:extLst>
            </p:cNvPr>
            <p:cNvSpPr txBox="1"/>
            <p:nvPr/>
          </p:nvSpPr>
          <p:spPr>
            <a:xfrm>
              <a:off x="11252914" y="5595360"/>
              <a:ext cx="461665" cy="1302505"/>
            </a:xfrm>
            <a:prstGeom prst="rect">
              <a:avLst/>
            </a:prstGeom>
            <a:noFill/>
          </p:spPr>
          <p:txBody>
            <a:bodyPr vert="vert270" wrap="square" rtlCol="0">
              <a:spAutoFit/>
            </a:bodyPr>
            <a:lstStyle/>
            <a:p>
              <a:pPr algn="ctr"/>
              <a:r>
                <a:rPr lang="en-US" b="1" dirty="0">
                  <a:solidFill>
                    <a:schemeClr val="bg1"/>
                  </a:solidFill>
                </a:rPr>
                <a:t>PAGE 59</a:t>
              </a:r>
            </a:p>
          </p:txBody>
        </p:sp>
      </p:grpSp>
      <p:grpSp>
        <p:nvGrpSpPr>
          <p:cNvPr id="3" name="Grupo 2">
            <a:extLst>
              <a:ext uri="{FF2B5EF4-FFF2-40B4-BE49-F238E27FC236}">
                <a16:creationId xmlns:a16="http://schemas.microsoft.com/office/drawing/2014/main" id="{477BA4B3-7331-AE27-1203-BE896DEFBF09}"/>
              </a:ext>
            </a:extLst>
          </p:cNvPr>
          <p:cNvGrpSpPr/>
          <p:nvPr/>
        </p:nvGrpSpPr>
        <p:grpSpPr>
          <a:xfrm>
            <a:off x="589221" y="1142862"/>
            <a:ext cx="5428034" cy="5353931"/>
            <a:chOff x="6172914" y="1142862"/>
            <a:chExt cx="5428034" cy="5353931"/>
          </a:xfrm>
        </p:grpSpPr>
        <p:cxnSp>
          <p:nvCxnSpPr>
            <p:cNvPr id="4" name="Straight Connector 6">
              <a:extLst>
                <a:ext uri="{FF2B5EF4-FFF2-40B4-BE49-F238E27FC236}">
                  <a16:creationId xmlns:a16="http://schemas.microsoft.com/office/drawing/2014/main" id="{9FF616DF-C78C-45AE-34DD-7C84F3FA393E}"/>
                </a:ext>
              </a:extLst>
            </p:cNvPr>
            <p:cNvCxnSpPr>
              <a:cxnSpLocks/>
            </p:cNvCxnSpPr>
            <p:nvPr/>
          </p:nvCxnSpPr>
          <p:spPr>
            <a:xfrm>
              <a:off x="6172914" y="1142862"/>
              <a:ext cx="5428034"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5" name="Straight Connector 147">
              <a:extLst>
                <a:ext uri="{FF2B5EF4-FFF2-40B4-BE49-F238E27FC236}">
                  <a16:creationId xmlns:a16="http://schemas.microsoft.com/office/drawing/2014/main" id="{4758F3A5-66C0-2B65-AE56-884CAAF9E8FA}"/>
                </a:ext>
              </a:extLst>
            </p:cNvPr>
            <p:cNvCxnSpPr>
              <a:cxnSpLocks/>
            </p:cNvCxnSpPr>
            <p:nvPr/>
          </p:nvCxnSpPr>
          <p:spPr>
            <a:xfrm>
              <a:off x="6172914" y="1554703"/>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 name="Straight Connector 148">
              <a:extLst>
                <a:ext uri="{FF2B5EF4-FFF2-40B4-BE49-F238E27FC236}">
                  <a16:creationId xmlns:a16="http://schemas.microsoft.com/office/drawing/2014/main" id="{128E4682-D532-E0AF-F644-AA6DA469713A}"/>
                </a:ext>
              </a:extLst>
            </p:cNvPr>
            <p:cNvCxnSpPr>
              <a:cxnSpLocks/>
            </p:cNvCxnSpPr>
            <p:nvPr/>
          </p:nvCxnSpPr>
          <p:spPr>
            <a:xfrm>
              <a:off x="6172914" y="3202067"/>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9" name="Straight Connector 149">
              <a:extLst>
                <a:ext uri="{FF2B5EF4-FFF2-40B4-BE49-F238E27FC236}">
                  <a16:creationId xmlns:a16="http://schemas.microsoft.com/office/drawing/2014/main" id="{806B3075-34D9-17E8-93B9-D51F8BFBB1BD}"/>
                </a:ext>
              </a:extLst>
            </p:cNvPr>
            <p:cNvCxnSpPr>
              <a:cxnSpLocks/>
            </p:cNvCxnSpPr>
            <p:nvPr/>
          </p:nvCxnSpPr>
          <p:spPr>
            <a:xfrm>
              <a:off x="6172914" y="3613908"/>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0" name="Straight Connector 150">
              <a:extLst>
                <a:ext uri="{FF2B5EF4-FFF2-40B4-BE49-F238E27FC236}">
                  <a16:creationId xmlns:a16="http://schemas.microsoft.com/office/drawing/2014/main" id="{E3E30EAA-2641-F836-D774-267DF5DD6BF4}"/>
                </a:ext>
              </a:extLst>
            </p:cNvPr>
            <p:cNvCxnSpPr>
              <a:cxnSpLocks/>
            </p:cNvCxnSpPr>
            <p:nvPr/>
          </p:nvCxnSpPr>
          <p:spPr>
            <a:xfrm>
              <a:off x="6172914" y="4025749"/>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6" name="Straight Connector 151">
              <a:extLst>
                <a:ext uri="{FF2B5EF4-FFF2-40B4-BE49-F238E27FC236}">
                  <a16:creationId xmlns:a16="http://schemas.microsoft.com/office/drawing/2014/main" id="{ED55B8AB-7C27-284C-A15B-4F508B04F79E}"/>
                </a:ext>
              </a:extLst>
            </p:cNvPr>
            <p:cNvCxnSpPr>
              <a:cxnSpLocks/>
            </p:cNvCxnSpPr>
            <p:nvPr/>
          </p:nvCxnSpPr>
          <p:spPr>
            <a:xfrm>
              <a:off x="6172914" y="443759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7" name="Straight Connector 152">
              <a:extLst>
                <a:ext uri="{FF2B5EF4-FFF2-40B4-BE49-F238E27FC236}">
                  <a16:creationId xmlns:a16="http://schemas.microsoft.com/office/drawing/2014/main" id="{00F743E2-99B4-00EA-FA11-F674D6C670DE}"/>
                </a:ext>
              </a:extLst>
            </p:cNvPr>
            <p:cNvCxnSpPr>
              <a:cxnSpLocks/>
            </p:cNvCxnSpPr>
            <p:nvPr/>
          </p:nvCxnSpPr>
          <p:spPr>
            <a:xfrm>
              <a:off x="6172914" y="4849431"/>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8" name="Straight Connector 153">
              <a:extLst>
                <a:ext uri="{FF2B5EF4-FFF2-40B4-BE49-F238E27FC236}">
                  <a16:creationId xmlns:a16="http://schemas.microsoft.com/office/drawing/2014/main" id="{EFE24485-2846-8BEE-B9F9-DF3468BB67A7}"/>
                </a:ext>
              </a:extLst>
            </p:cNvPr>
            <p:cNvCxnSpPr>
              <a:cxnSpLocks/>
            </p:cNvCxnSpPr>
            <p:nvPr/>
          </p:nvCxnSpPr>
          <p:spPr>
            <a:xfrm>
              <a:off x="6172914" y="5261272"/>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9" name="Straight Connector 154">
              <a:extLst>
                <a:ext uri="{FF2B5EF4-FFF2-40B4-BE49-F238E27FC236}">
                  <a16:creationId xmlns:a16="http://schemas.microsoft.com/office/drawing/2014/main" id="{2B24699C-8A1F-7F84-9F6E-C9BB53E44098}"/>
                </a:ext>
              </a:extLst>
            </p:cNvPr>
            <p:cNvCxnSpPr>
              <a:cxnSpLocks/>
            </p:cNvCxnSpPr>
            <p:nvPr/>
          </p:nvCxnSpPr>
          <p:spPr>
            <a:xfrm>
              <a:off x="6172914" y="567311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0" name="Straight Connector 155">
              <a:extLst>
                <a:ext uri="{FF2B5EF4-FFF2-40B4-BE49-F238E27FC236}">
                  <a16:creationId xmlns:a16="http://schemas.microsoft.com/office/drawing/2014/main" id="{36BD3358-2DE2-FE2D-7804-74668AC46AE1}"/>
                </a:ext>
              </a:extLst>
            </p:cNvPr>
            <p:cNvCxnSpPr>
              <a:cxnSpLocks/>
            </p:cNvCxnSpPr>
            <p:nvPr/>
          </p:nvCxnSpPr>
          <p:spPr>
            <a:xfrm>
              <a:off x="6172914" y="6084954"/>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1" name="Straight Connector 156">
              <a:extLst>
                <a:ext uri="{FF2B5EF4-FFF2-40B4-BE49-F238E27FC236}">
                  <a16:creationId xmlns:a16="http://schemas.microsoft.com/office/drawing/2014/main" id="{F8B9D7AC-6AFE-A0F6-6AC8-F22DD308B8A9}"/>
                </a:ext>
              </a:extLst>
            </p:cNvPr>
            <p:cNvCxnSpPr>
              <a:cxnSpLocks/>
            </p:cNvCxnSpPr>
            <p:nvPr/>
          </p:nvCxnSpPr>
          <p:spPr>
            <a:xfrm>
              <a:off x="6172914" y="649679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2" name="Straight Connector 147">
              <a:extLst>
                <a:ext uri="{FF2B5EF4-FFF2-40B4-BE49-F238E27FC236}">
                  <a16:creationId xmlns:a16="http://schemas.microsoft.com/office/drawing/2014/main" id="{8C93BF99-D52A-898B-2F5F-52CA8DAC1B03}"/>
                </a:ext>
              </a:extLst>
            </p:cNvPr>
            <p:cNvCxnSpPr>
              <a:cxnSpLocks/>
            </p:cNvCxnSpPr>
            <p:nvPr/>
          </p:nvCxnSpPr>
          <p:spPr>
            <a:xfrm>
              <a:off x="6172914" y="1966544"/>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3" name="Straight Connector 147">
              <a:extLst>
                <a:ext uri="{FF2B5EF4-FFF2-40B4-BE49-F238E27FC236}">
                  <a16:creationId xmlns:a16="http://schemas.microsoft.com/office/drawing/2014/main" id="{F78A7EAC-C796-DB5C-36CC-2C93F08629DF}"/>
                </a:ext>
              </a:extLst>
            </p:cNvPr>
            <p:cNvCxnSpPr>
              <a:cxnSpLocks/>
            </p:cNvCxnSpPr>
            <p:nvPr/>
          </p:nvCxnSpPr>
          <p:spPr>
            <a:xfrm>
              <a:off x="6172914" y="2378385"/>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4" name="Straight Connector 147">
              <a:extLst>
                <a:ext uri="{FF2B5EF4-FFF2-40B4-BE49-F238E27FC236}">
                  <a16:creationId xmlns:a16="http://schemas.microsoft.com/office/drawing/2014/main" id="{206925D7-10C0-1B31-A199-B4401AAFC83E}"/>
                </a:ext>
              </a:extLst>
            </p:cNvPr>
            <p:cNvCxnSpPr>
              <a:cxnSpLocks/>
            </p:cNvCxnSpPr>
            <p:nvPr/>
          </p:nvCxnSpPr>
          <p:spPr>
            <a:xfrm>
              <a:off x="6172914" y="2790226"/>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grpSp>
      <p:grpSp>
        <p:nvGrpSpPr>
          <p:cNvPr id="75" name="Grupo 74">
            <a:extLst>
              <a:ext uri="{FF2B5EF4-FFF2-40B4-BE49-F238E27FC236}">
                <a16:creationId xmlns:a16="http://schemas.microsoft.com/office/drawing/2014/main" id="{E3520D65-682E-3B95-FBF5-B4178405A41F}"/>
              </a:ext>
            </a:extLst>
          </p:cNvPr>
          <p:cNvGrpSpPr/>
          <p:nvPr/>
        </p:nvGrpSpPr>
        <p:grpSpPr>
          <a:xfrm>
            <a:off x="6130762" y="1139618"/>
            <a:ext cx="5428034" cy="5353931"/>
            <a:chOff x="6172914" y="1142862"/>
            <a:chExt cx="5428034" cy="5353931"/>
          </a:xfrm>
        </p:grpSpPr>
        <p:cxnSp>
          <p:nvCxnSpPr>
            <p:cNvPr id="76" name="Straight Connector 6">
              <a:extLst>
                <a:ext uri="{FF2B5EF4-FFF2-40B4-BE49-F238E27FC236}">
                  <a16:creationId xmlns:a16="http://schemas.microsoft.com/office/drawing/2014/main" id="{C3299414-0993-9B3A-36B5-A9ADE4F5482C}"/>
                </a:ext>
              </a:extLst>
            </p:cNvPr>
            <p:cNvCxnSpPr>
              <a:cxnSpLocks/>
            </p:cNvCxnSpPr>
            <p:nvPr/>
          </p:nvCxnSpPr>
          <p:spPr>
            <a:xfrm>
              <a:off x="6172914" y="1142862"/>
              <a:ext cx="5428034"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7" name="Straight Connector 147">
              <a:extLst>
                <a:ext uri="{FF2B5EF4-FFF2-40B4-BE49-F238E27FC236}">
                  <a16:creationId xmlns:a16="http://schemas.microsoft.com/office/drawing/2014/main" id="{09ED499C-314F-B4CC-9195-14509EC40F76}"/>
                </a:ext>
              </a:extLst>
            </p:cNvPr>
            <p:cNvCxnSpPr>
              <a:cxnSpLocks/>
            </p:cNvCxnSpPr>
            <p:nvPr/>
          </p:nvCxnSpPr>
          <p:spPr>
            <a:xfrm>
              <a:off x="6172914" y="1554703"/>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8" name="Straight Connector 148">
              <a:extLst>
                <a:ext uri="{FF2B5EF4-FFF2-40B4-BE49-F238E27FC236}">
                  <a16:creationId xmlns:a16="http://schemas.microsoft.com/office/drawing/2014/main" id="{DCC73658-8C6F-514E-8B05-0CFB28022095}"/>
                </a:ext>
              </a:extLst>
            </p:cNvPr>
            <p:cNvCxnSpPr>
              <a:cxnSpLocks/>
            </p:cNvCxnSpPr>
            <p:nvPr/>
          </p:nvCxnSpPr>
          <p:spPr>
            <a:xfrm>
              <a:off x="6172914" y="3202067"/>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9" name="Straight Connector 149">
              <a:extLst>
                <a:ext uri="{FF2B5EF4-FFF2-40B4-BE49-F238E27FC236}">
                  <a16:creationId xmlns:a16="http://schemas.microsoft.com/office/drawing/2014/main" id="{69D4ADFB-8F57-38F6-3D32-33517D21F823}"/>
                </a:ext>
              </a:extLst>
            </p:cNvPr>
            <p:cNvCxnSpPr>
              <a:cxnSpLocks/>
            </p:cNvCxnSpPr>
            <p:nvPr/>
          </p:nvCxnSpPr>
          <p:spPr>
            <a:xfrm>
              <a:off x="6172914" y="3613908"/>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0" name="Straight Connector 150">
              <a:extLst>
                <a:ext uri="{FF2B5EF4-FFF2-40B4-BE49-F238E27FC236}">
                  <a16:creationId xmlns:a16="http://schemas.microsoft.com/office/drawing/2014/main" id="{6D9E93F0-B65D-F59C-A437-B3BB813D74BA}"/>
                </a:ext>
              </a:extLst>
            </p:cNvPr>
            <p:cNvCxnSpPr>
              <a:cxnSpLocks/>
            </p:cNvCxnSpPr>
            <p:nvPr/>
          </p:nvCxnSpPr>
          <p:spPr>
            <a:xfrm>
              <a:off x="6172914" y="4025749"/>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1" name="Straight Connector 151">
              <a:extLst>
                <a:ext uri="{FF2B5EF4-FFF2-40B4-BE49-F238E27FC236}">
                  <a16:creationId xmlns:a16="http://schemas.microsoft.com/office/drawing/2014/main" id="{AEB8D9DC-E565-8B88-331A-8F960DB4552D}"/>
                </a:ext>
              </a:extLst>
            </p:cNvPr>
            <p:cNvCxnSpPr>
              <a:cxnSpLocks/>
            </p:cNvCxnSpPr>
            <p:nvPr/>
          </p:nvCxnSpPr>
          <p:spPr>
            <a:xfrm>
              <a:off x="6172914" y="443759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2" name="Straight Connector 152">
              <a:extLst>
                <a:ext uri="{FF2B5EF4-FFF2-40B4-BE49-F238E27FC236}">
                  <a16:creationId xmlns:a16="http://schemas.microsoft.com/office/drawing/2014/main" id="{CE01C0FF-56A0-A097-D5F2-06E444199AD4}"/>
                </a:ext>
              </a:extLst>
            </p:cNvPr>
            <p:cNvCxnSpPr>
              <a:cxnSpLocks/>
            </p:cNvCxnSpPr>
            <p:nvPr/>
          </p:nvCxnSpPr>
          <p:spPr>
            <a:xfrm>
              <a:off x="6172914" y="4849431"/>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3" name="Straight Connector 153">
              <a:extLst>
                <a:ext uri="{FF2B5EF4-FFF2-40B4-BE49-F238E27FC236}">
                  <a16:creationId xmlns:a16="http://schemas.microsoft.com/office/drawing/2014/main" id="{73DC8573-C701-443C-7660-F9E09790AFCF}"/>
                </a:ext>
              </a:extLst>
            </p:cNvPr>
            <p:cNvCxnSpPr>
              <a:cxnSpLocks/>
            </p:cNvCxnSpPr>
            <p:nvPr/>
          </p:nvCxnSpPr>
          <p:spPr>
            <a:xfrm>
              <a:off x="6172914" y="5261272"/>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4" name="Straight Connector 154">
              <a:extLst>
                <a:ext uri="{FF2B5EF4-FFF2-40B4-BE49-F238E27FC236}">
                  <a16:creationId xmlns:a16="http://schemas.microsoft.com/office/drawing/2014/main" id="{3EF87366-F552-D67B-8FB3-7556366E7FED}"/>
                </a:ext>
              </a:extLst>
            </p:cNvPr>
            <p:cNvCxnSpPr>
              <a:cxnSpLocks/>
            </p:cNvCxnSpPr>
            <p:nvPr/>
          </p:nvCxnSpPr>
          <p:spPr>
            <a:xfrm>
              <a:off x="6172914" y="567311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5" name="Straight Connector 155">
              <a:extLst>
                <a:ext uri="{FF2B5EF4-FFF2-40B4-BE49-F238E27FC236}">
                  <a16:creationId xmlns:a16="http://schemas.microsoft.com/office/drawing/2014/main" id="{BF280C83-E21F-6324-886B-4646ED243759}"/>
                </a:ext>
              </a:extLst>
            </p:cNvPr>
            <p:cNvCxnSpPr>
              <a:cxnSpLocks/>
            </p:cNvCxnSpPr>
            <p:nvPr/>
          </p:nvCxnSpPr>
          <p:spPr>
            <a:xfrm>
              <a:off x="6172914" y="6084954"/>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6" name="Straight Connector 156">
              <a:extLst>
                <a:ext uri="{FF2B5EF4-FFF2-40B4-BE49-F238E27FC236}">
                  <a16:creationId xmlns:a16="http://schemas.microsoft.com/office/drawing/2014/main" id="{3A7BEB74-4E8C-1350-4DA9-2423A01B1060}"/>
                </a:ext>
              </a:extLst>
            </p:cNvPr>
            <p:cNvCxnSpPr>
              <a:cxnSpLocks/>
            </p:cNvCxnSpPr>
            <p:nvPr/>
          </p:nvCxnSpPr>
          <p:spPr>
            <a:xfrm>
              <a:off x="6172914" y="649679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7" name="Straight Connector 147">
              <a:extLst>
                <a:ext uri="{FF2B5EF4-FFF2-40B4-BE49-F238E27FC236}">
                  <a16:creationId xmlns:a16="http://schemas.microsoft.com/office/drawing/2014/main" id="{BE0F0B80-68CF-43C8-34B6-0AB55B478DEC}"/>
                </a:ext>
              </a:extLst>
            </p:cNvPr>
            <p:cNvCxnSpPr>
              <a:cxnSpLocks/>
            </p:cNvCxnSpPr>
            <p:nvPr/>
          </p:nvCxnSpPr>
          <p:spPr>
            <a:xfrm>
              <a:off x="6172914" y="1966544"/>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8" name="Straight Connector 147">
              <a:extLst>
                <a:ext uri="{FF2B5EF4-FFF2-40B4-BE49-F238E27FC236}">
                  <a16:creationId xmlns:a16="http://schemas.microsoft.com/office/drawing/2014/main" id="{43801DF8-61D0-E5D6-56A7-A18FE95CE91F}"/>
                </a:ext>
              </a:extLst>
            </p:cNvPr>
            <p:cNvCxnSpPr>
              <a:cxnSpLocks/>
            </p:cNvCxnSpPr>
            <p:nvPr/>
          </p:nvCxnSpPr>
          <p:spPr>
            <a:xfrm>
              <a:off x="6172914" y="2378385"/>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9" name="Straight Connector 147">
              <a:extLst>
                <a:ext uri="{FF2B5EF4-FFF2-40B4-BE49-F238E27FC236}">
                  <a16:creationId xmlns:a16="http://schemas.microsoft.com/office/drawing/2014/main" id="{655266DE-7371-1680-8269-4836DBBA977E}"/>
                </a:ext>
              </a:extLst>
            </p:cNvPr>
            <p:cNvCxnSpPr>
              <a:cxnSpLocks/>
            </p:cNvCxnSpPr>
            <p:nvPr/>
          </p:nvCxnSpPr>
          <p:spPr>
            <a:xfrm>
              <a:off x="6172914" y="2790226"/>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grpSp>
      <p:sp>
        <p:nvSpPr>
          <p:cNvPr id="94" name="CuadroTexto 93">
            <a:extLst>
              <a:ext uri="{FF2B5EF4-FFF2-40B4-BE49-F238E27FC236}">
                <a16:creationId xmlns:a16="http://schemas.microsoft.com/office/drawing/2014/main" id="{C2AB2695-9C24-08E8-CCE7-654ECB30AB68}"/>
              </a:ext>
            </a:extLst>
          </p:cNvPr>
          <p:cNvSpPr txBox="1"/>
          <p:nvPr/>
        </p:nvSpPr>
        <p:spPr>
          <a:xfrm>
            <a:off x="854736" y="711696"/>
            <a:ext cx="4745133" cy="1699889"/>
          </a:xfrm>
          <a:prstGeom prst="rect">
            <a:avLst/>
          </a:prstGeom>
          <a:noFill/>
        </p:spPr>
        <p:txBody>
          <a:bodyPr wrap="square" rtlCol="0">
            <a:spAutoFit/>
          </a:bodyPr>
          <a:lstStyle/>
          <a:p>
            <a:pPr algn="just">
              <a:lnSpc>
                <a:spcPct val="150000"/>
              </a:lnSpc>
            </a:pPr>
            <a:endParaRPr lang="es-ES" dirty="0">
              <a:solidFill>
                <a:schemeClr val="bg1">
                  <a:lumMod val="50000"/>
                </a:schemeClr>
              </a:solidFill>
              <a:latin typeface="Agency FB" panose="020B0503020202020204" pitchFamily="34" charset="0"/>
            </a:endParaRPr>
          </a:p>
          <a:p>
            <a:pPr algn="just">
              <a:lnSpc>
                <a:spcPct val="150000"/>
              </a:lnSpc>
            </a:pPr>
            <a:endParaRPr lang="es-ES" dirty="0">
              <a:solidFill>
                <a:schemeClr val="bg1">
                  <a:lumMod val="50000"/>
                </a:schemeClr>
              </a:solidFill>
              <a:latin typeface="Agency FB" panose="020B0503020202020204" pitchFamily="34" charset="0"/>
            </a:endParaRPr>
          </a:p>
          <a:p>
            <a:pPr algn="just">
              <a:lnSpc>
                <a:spcPct val="150000"/>
              </a:lnSpc>
            </a:pPr>
            <a:r>
              <a:rPr lang="es-ES" dirty="0">
                <a:solidFill>
                  <a:schemeClr val="bg1">
                    <a:lumMod val="50000"/>
                  </a:schemeClr>
                </a:solidFill>
                <a:latin typeface="Agency FB" panose="020B0503020202020204" pitchFamily="34" charset="0"/>
              </a:rPr>
              <a:t> </a:t>
            </a:r>
          </a:p>
          <a:p>
            <a:pPr algn="just">
              <a:lnSpc>
                <a:spcPct val="150000"/>
              </a:lnSpc>
            </a:pPr>
            <a:endParaRPr lang="es-ES" dirty="0">
              <a:solidFill>
                <a:schemeClr val="bg1">
                  <a:lumMod val="50000"/>
                </a:schemeClr>
              </a:solidFill>
              <a:latin typeface="Agency FB" panose="020B0503020202020204" pitchFamily="34" charset="0"/>
            </a:endParaRPr>
          </a:p>
        </p:txBody>
      </p:sp>
      <p:pic>
        <p:nvPicPr>
          <p:cNvPr id="91" name="Imagen 90">
            <a:extLst>
              <a:ext uri="{FF2B5EF4-FFF2-40B4-BE49-F238E27FC236}">
                <a16:creationId xmlns:a16="http://schemas.microsoft.com/office/drawing/2014/main" id="{565EF77E-089B-7D3A-C6E7-95FF1AFB9FD5}"/>
              </a:ext>
            </a:extLst>
          </p:cNvPr>
          <p:cNvPicPr>
            <a:picLocks noChangeAspect="1"/>
          </p:cNvPicPr>
          <p:nvPr/>
        </p:nvPicPr>
        <p:blipFill>
          <a:blip r:embed="rId5" cstate="print"/>
          <a:stretch>
            <a:fillRect/>
          </a:stretch>
        </p:blipFill>
        <p:spPr>
          <a:xfrm>
            <a:off x="6560071" y="2509647"/>
            <a:ext cx="3865432" cy="3902929"/>
          </a:xfrm>
          <a:prstGeom prst="rect">
            <a:avLst/>
          </a:prstGeom>
          <a:ln>
            <a:solidFill>
              <a:schemeClr val="tx1">
                <a:lumMod val="50000"/>
                <a:lumOff val="50000"/>
              </a:schemeClr>
            </a:solidFill>
          </a:ln>
          <a:effectLst>
            <a:outerShdw blurRad="50800" dist="38100" dir="2700000" algn="tl" rotWithShape="0">
              <a:prstClr val="black">
                <a:alpha val="40000"/>
              </a:prstClr>
            </a:outerShdw>
          </a:effectLst>
        </p:spPr>
      </p:pic>
      <p:pic>
        <p:nvPicPr>
          <p:cNvPr id="92" name="Picture 2" descr="Resultado de imagen de ginjÃ³n congreso de ingenierÃ­a del transporte">
            <a:extLst>
              <a:ext uri="{FF2B5EF4-FFF2-40B4-BE49-F238E27FC236}">
                <a16:creationId xmlns:a16="http://schemas.microsoft.com/office/drawing/2014/main" id="{3522E6D6-2F61-3E9C-A089-5A1E7B77F4E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12167" y="578097"/>
            <a:ext cx="3806743" cy="1680001"/>
          </a:xfrm>
          <a:prstGeom prst="rect">
            <a:avLst/>
          </a:prstGeom>
          <a:noFill/>
          <a:ln>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pic>
        <p:nvPicPr>
          <p:cNvPr id="134" name="Imagen 133">
            <a:extLst>
              <a:ext uri="{FF2B5EF4-FFF2-40B4-BE49-F238E27FC236}">
                <a16:creationId xmlns:a16="http://schemas.microsoft.com/office/drawing/2014/main" id="{04537845-9B95-090A-8700-51122D9E5BBC}"/>
              </a:ext>
            </a:extLst>
          </p:cNvPr>
          <p:cNvPicPr>
            <a:picLocks noChangeAspect="1"/>
          </p:cNvPicPr>
          <p:nvPr/>
        </p:nvPicPr>
        <p:blipFill>
          <a:blip r:embed="rId7" cstate="print"/>
          <a:stretch>
            <a:fillRect/>
          </a:stretch>
        </p:blipFill>
        <p:spPr>
          <a:xfrm>
            <a:off x="1781420" y="3055472"/>
            <a:ext cx="2259165" cy="3350326"/>
          </a:xfrm>
          <a:prstGeom prst="rect">
            <a:avLst/>
          </a:prstGeom>
          <a:ln>
            <a:solidFill>
              <a:schemeClr val="tx1">
                <a:lumMod val="50000"/>
                <a:lumOff val="50000"/>
              </a:schemeClr>
            </a:solidFill>
          </a:ln>
          <a:effectLst>
            <a:outerShdw blurRad="50800" dist="38100" dir="2700000" algn="tl" rotWithShape="0">
              <a:prstClr val="black">
                <a:alpha val="40000"/>
              </a:prstClr>
            </a:outerShdw>
          </a:effectLst>
        </p:spPr>
      </p:pic>
      <p:pic>
        <p:nvPicPr>
          <p:cNvPr id="135" name="Imagen 134">
            <a:extLst>
              <a:ext uri="{FF2B5EF4-FFF2-40B4-BE49-F238E27FC236}">
                <a16:creationId xmlns:a16="http://schemas.microsoft.com/office/drawing/2014/main" id="{B7EB922E-0058-5722-B561-8A7ABD1ECE9A}"/>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rot="16200000">
            <a:off x="4771316" y="896438"/>
            <a:ext cx="798378" cy="955881"/>
          </a:xfrm>
          <a:prstGeom prst="rect">
            <a:avLst/>
          </a:prstGeom>
        </p:spPr>
      </p:pic>
      <p:pic>
        <p:nvPicPr>
          <p:cNvPr id="136" name="Imagen 135">
            <a:extLst>
              <a:ext uri="{FF2B5EF4-FFF2-40B4-BE49-F238E27FC236}">
                <a16:creationId xmlns:a16="http://schemas.microsoft.com/office/drawing/2014/main" id="{56ECCC6F-2448-B3F7-9A6E-BA2E830787C0}"/>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rot="11851131">
            <a:off x="2077608" y="2038261"/>
            <a:ext cx="798378" cy="955881"/>
          </a:xfrm>
          <a:prstGeom prst="rect">
            <a:avLst/>
          </a:prstGeom>
        </p:spPr>
      </p:pic>
      <p:pic>
        <p:nvPicPr>
          <p:cNvPr id="137" name="Imagen 136">
            <a:extLst>
              <a:ext uri="{FF2B5EF4-FFF2-40B4-BE49-F238E27FC236}">
                <a16:creationId xmlns:a16="http://schemas.microsoft.com/office/drawing/2014/main" id="{7B51F982-2179-C5A7-B89B-22B4FABB0A96}"/>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rot="16200000">
            <a:off x="1025865" y="5776354"/>
            <a:ext cx="798378" cy="955881"/>
          </a:xfrm>
          <a:prstGeom prst="rect">
            <a:avLst/>
          </a:prstGeom>
        </p:spPr>
      </p:pic>
      <p:pic>
        <p:nvPicPr>
          <p:cNvPr id="138" name="Imagen 137">
            <a:extLst>
              <a:ext uri="{FF2B5EF4-FFF2-40B4-BE49-F238E27FC236}">
                <a16:creationId xmlns:a16="http://schemas.microsoft.com/office/drawing/2014/main" id="{595D4FBD-8EBA-D32D-D539-90AD6AD3D6FE}"/>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rot="11851131">
            <a:off x="7073264" y="228195"/>
            <a:ext cx="798378" cy="955881"/>
          </a:xfrm>
          <a:prstGeom prst="rect">
            <a:avLst/>
          </a:prstGeom>
        </p:spPr>
      </p:pic>
      <p:pic>
        <p:nvPicPr>
          <p:cNvPr id="139" name="Imagen 138">
            <a:extLst>
              <a:ext uri="{FF2B5EF4-FFF2-40B4-BE49-F238E27FC236}">
                <a16:creationId xmlns:a16="http://schemas.microsoft.com/office/drawing/2014/main" id="{819D012D-7A32-DCAF-31CF-BAB533442046}"/>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rot="16200000">
            <a:off x="6465614" y="5822235"/>
            <a:ext cx="798378" cy="955881"/>
          </a:xfrm>
          <a:prstGeom prst="rect">
            <a:avLst/>
          </a:prstGeom>
        </p:spPr>
      </p:pic>
      <p:pic>
        <p:nvPicPr>
          <p:cNvPr id="140" name="Imagen 139">
            <a:extLst>
              <a:ext uri="{FF2B5EF4-FFF2-40B4-BE49-F238E27FC236}">
                <a16:creationId xmlns:a16="http://schemas.microsoft.com/office/drawing/2014/main" id="{64F6D458-BAB5-A500-7CEB-804EED0BDC48}"/>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rot="11851131">
            <a:off x="10729086" y="1838679"/>
            <a:ext cx="798378" cy="955881"/>
          </a:xfrm>
          <a:prstGeom prst="rect">
            <a:avLst/>
          </a:prstGeom>
        </p:spPr>
      </p:pic>
      <p:pic>
        <p:nvPicPr>
          <p:cNvPr id="141" name="Imagen 140">
            <a:extLst>
              <a:ext uri="{FF2B5EF4-FFF2-40B4-BE49-F238E27FC236}">
                <a16:creationId xmlns:a16="http://schemas.microsoft.com/office/drawing/2014/main" id="{D85DE7BF-3040-2D0F-7649-7EE6BAAEBED5}"/>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rot="16200000">
            <a:off x="9968880" y="2183648"/>
            <a:ext cx="798378" cy="955881"/>
          </a:xfrm>
          <a:prstGeom prst="rect">
            <a:avLst/>
          </a:prstGeom>
        </p:spPr>
      </p:pic>
      <p:pic>
        <p:nvPicPr>
          <p:cNvPr id="90" name="Imagen 89"/>
          <p:cNvPicPr>
            <a:picLocks noChangeAspect="1"/>
          </p:cNvPicPr>
          <p:nvPr/>
        </p:nvPicPr>
        <p:blipFill>
          <a:blip r:embed="rId9"/>
          <a:stretch>
            <a:fillRect/>
          </a:stretch>
        </p:blipFill>
        <p:spPr>
          <a:xfrm>
            <a:off x="1218890" y="1324854"/>
            <a:ext cx="4267200" cy="1609725"/>
          </a:xfrm>
          <a:prstGeom prst="rect">
            <a:avLst/>
          </a:prstGeom>
        </p:spPr>
      </p:pic>
      <p:sp>
        <p:nvSpPr>
          <p:cNvPr id="93" name="TextBox 208">
            <a:extLst>
              <a:ext uri="{FF2B5EF4-FFF2-40B4-BE49-F238E27FC236}">
                <a16:creationId xmlns:a16="http://schemas.microsoft.com/office/drawing/2014/main" id="{C4DDBC94-805B-1FBC-D232-3DDDB21D1360}"/>
              </a:ext>
            </a:extLst>
          </p:cNvPr>
          <p:cNvSpPr txBox="1"/>
          <p:nvPr/>
        </p:nvSpPr>
        <p:spPr>
          <a:xfrm>
            <a:off x="857173" y="263905"/>
            <a:ext cx="3099191" cy="461665"/>
          </a:xfrm>
          <a:prstGeom prst="rect">
            <a:avLst/>
          </a:prstGeom>
          <a:noFill/>
        </p:spPr>
        <p:txBody>
          <a:bodyPr wrap="square" rtlCol="0">
            <a:spAutoFit/>
          </a:bodyPr>
          <a:lstStyle/>
          <a:p>
            <a:r>
              <a:rPr lang="en-US" sz="2400" dirty="0" smtClean="0">
                <a:solidFill>
                  <a:srgbClr val="0070C0"/>
                </a:solidFill>
                <a:latin typeface="Agency FB" panose="020B0503020202020204" pitchFamily="34" charset="0"/>
                <a:ea typeface="Hand Of Sean" panose="02000500000000000000" pitchFamily="2" charset="-128"/>
              </a:rPr>
              <a:t>Congresses</a:t>
            </a:r>
            <a:endParaRPr lang="en-US" sz="2400" dirty="0">
              <a:solidFill>
                <a:srgbClr val="0070C0"/>
              </a:solidFill>
              <a:latin typeface="Agency FB" panose="020B0503020202020204" pitchFamily="34" charset="0"/>
              <a:ea typeface="Hand Of Sean" panose="02000500000000000000" pitchFamily="2" charset="-128"/>
            </a:endParaRPr>
          </a:p>
        </p:txBody>
      </p:sp>
    </p:spTree>
    <p:extLst>
      <p:ext uri="{BB962C8B-B14F-4D97-AF65-F5344CB8AC3E}">
        <p14:creationId xmlns:p14="http://schemas.microsoft.com/office/powerpoint/2010/main" val="37670916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75" name="Rectangle 174">
            <a:extLst>
              <a:ext uri="{FF2B5EF4-FFF2-40B4-BE49-F238E27FC236}">
                <a16:creationId xmlns:a16="http://schemas.microsoft.com/office/drawing/2014/main" id="{BC45525F-CA64-4D1D-A75E-E6290B229999}"/>
              </a:ext>
            </a:extLst>
          </p:cNvPr>
          <p:cNvSpPr/>
          <p:nvPr/>
        </p:nvSpPr>
        <p:spPr>
          <a:xfrm flipH="1">
            <a:off x="351445" y="4039091"/>
            <a:ext cx="522204" cy="2657736"/>
          </a:xfrm>
          <a:prstGeom prst="rect">
            <a:avLst/>
          </a:prstGeom>
          <a:solidFill>
            <a:srgbClr val="FF3399"/>
          </a:solidFill>
          <a:ln>
            <a:noFill/>
          </a:ln>
          <a:effectLst>
            <a:outerShdw blurRad="50800" dist="635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6" name="Freeform: Shape 175">
            <a:extLst>
              <a:ext uri="{FF2B5EF4-FFF2-40B4-BE49-F238E27FC236}">
                <a16:creationId xmlns:a16="http://schemas.microsoft.com/office/drawing/2014/main" id="{4CCDAA36-0014-487F-9FC8-FB18AD79A536}"/>
              </a:ext>
            </a:extLst>
          </p:cNvPr>
          <p:cNvSpPr/>
          <p:nvPr/>
        </p:nvSpPr>
        <p:spPr>
          <a:xfrm flipH="1">
            <a:off x="497946" y="89189"/>
            <a:ext cx="5395162" cy="6607323"/>
          </a:xfrm>
          <a:custGeom>
            <a:avLst/>
            <a:gdLst>
              <a:gd name="connsiteX0" fmla="*/ 0 w 5395162"/>
              <a:gd name="connsiteY0" fmla="*/ 0 h 6607323"/>
              <a:gd name="connsiteX1" fmla="*/ 5395162 w 5395162"/>
              <a:gd name="connsiteY1" fmla="*/ 0 h 6607323"/>
              <a:gd name="connsiteX2" fmla="*/ 5395162 w 5395162"/>
              <a:gd name="connsiteY2" fmla="*/ 3949902 h 6607323"/>
              <a:gd name="connsiteX3" fmla="*/ 5230980 w 5395162"/>
              <a:gd name="connsiteY3" fmla="*/ 3949902 h 6607323"/>
              <a:gd name="connsiteX4" fmla="*/ 5032614 w 5395162"/>
              <a:gd name="connsiteY4" fmla="*/ 4148268 h 6607323"/>
              <a:gd name="connsiteX5" fmla="*/ 5032614 w 5395162"/>
              <a:gd name="connsiteY5" fmla="*/ 6607209 h 6607323"/>
              <a:gd name="connsiteX6" fmla="*/ 5032625 w 5395162"/>
              <a:gd name="connsiteY6" fmla="*/ 6607323 h 6607323"/>
              <a:gd name="connsiteX7" fmla="*/ 0 w 5395162"/>
              <a:gd name="connsiteY7" fmla="*/ 6607323 h 660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5162" h="6607323">
                <a:moveTo>
                  <a:pt x="0" y="0"/>
                </a:moveTo>
                <a:lnTo>
                  <a:pt x="5395162" y="0"/>
                </a:lnTo>
                <a:lnTo>
                  <a:pt x="5395162" y="3949902"/>
                </a:lnTo>
                <a:lnTo>
                  <a:pt x="5230980" y="3949902"/>
                </a:lnTo>
                <a:cubicBezTo>
                  <a:pt x="5121425" y="3949902"/>
                  <a:pt x="5032614" y="4038713"/>
                  <a:pt x="5032614" y="4148268"/>
                </a:cubicBezTo>
                <a:lnTo>
                  <a:pt x="5032614" y="6607209"/>
                </a:lnTo>
                <a:lnTo>
                  <a:pt x="5032625" y="6607323"/>
                </a:lnTo>
                <a:lnTo>
                  <a:pt x="0" y="6607323"/>
                </a:lnTo>
                <a:close/>
              </a:path>
            </a:pathLst>
          </a:custGeom>
          <a:solidFill>
            <a:srgbClr val="FDFDFD"/>
          </a:solidFill>
          <a:ln>
            <a:noFill/>
          </a:ln>
          <a:effectLst>
            <a:outerShdw blurRad="50800" dist="762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https://revista.dgt.es/es/multimedia/infografia/2015/0915La-conduccion-armonica-de-las-orugas.shtml</a:t>
            </a:r>
          </a:p>
        </p:txBody>
      </p:sp>
      <p:sp>
        <p:nvSpPr>
          <p:cNvPr id="189" name="TextBox 188">
            <a:extLst>
              <a:ext uri="{FF2B5EF4-FFF2-40B4-BE49-F238E27FC236}">
                <a16:creationId xmlns:a16="http://schemas.microsoft.com/office/drawing/2014/main" id="{028D77CE-26CC-48A3-92E2-0D112FD9E9FA}"/>
              </a:ext>
            </a:extLst>
          </p:cNvPr>
          <p:cNvSpPr txBox="1"/>
          <p:nvPr/>
        </p:nvSpPr>
        <p:spPr>
          <a:xfrm flipH="1">
            <a:off x="384315" y="5564999"/>
            <a:ext cx="461665" cy="1302505"/>
          </a:xfrm>
          <a:prstGeom prst="rect">
            <a:avLst/>
          </a:prstGeom>
          <a:noFill/>
        </p:spPr>
        <p:txBody>
          <a:bodyPr vert="vert270" wrap="square" rtlCol="0">
            <a:spAutoFit/>
          </a:bodyPr>
          <a:lstStyle/>
          <a:p>
            <a:pPr algn="ctr"/>
            <a:r>
              <a:rPr lang="en-US" b="1" dirty="0">
                <a:solidFill>
                  <a:schemeClr val="bg1"/>
                </a:solidFill>
              </a:rPr>
              <a:t>PAGE 60</a:t>
            </a:r>
          </a:p>
        </p:txBody>
      </p:sp>
      <p:grpSp>
        <p:nvGrpSpPr>
          <p:cNvPr id="2" name="Grupo 1">
            <a:extLst>
              <a:ext uri="{FF2B5EF4-FFF2-40B4-BE49-F238E27FC236}">
                <a16:creationId xmlns:a16="http://schemas.microsoft.com/office/drawing/2014/main" id="{93EB94D9-C88B-E761-1CD4-5393F4A4D1CC}"/>
              </a:ext>
            </a:extLst>
          </p:cNvPr>
          <p:cNvGrpSpPr/>
          <p:nvPr/>
        </p:nvGrpSpPr>
        <p:grpSpPr>
          <a:xfrm>
            <a:off x="5604611" y="35855"/>
            <a:ext cx="696443" cy="6536948"/>
            <a:chOff x="5604611" y="35855"/>
            <a:chExt cx="696443" cy="6536948"/>
          </a:xfrm>
        </p:grpSpPr>
        <p:sp>
          <p:nvSpPr>
            <p:cNvPr id="6" name="Rectangle 66">
              <a:extLst>
                <a:ext uri="{FF2B5EF4-FFF2-40B4-BE49-F238E27FC236}">
                  <a16:creationId xmlns:a16="http://schemas.microsoft.com/office/drawing/2014/main" id="{1464BB12-38F0-FE97-DA9B-B226A841CA33}"/>
                </a:ext>
              </a:extLst>
            </p:cNvPr>
            <p:cNvSpPr/>
            <p:nvPr/>
          </p:nvSpPr>
          <p:spPr>
            <a:xfrm>
              <a:off x="5635694" y="20253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7">
              <a:extLst>
                <a:ext uri="{FF2B5EF4-FFF2-40B4-BE49-F238E27FC236}">
                  <a16:creationId xmlns:a16="http://schemas.microsoft.com/office/drawing/2014/main" id="{CFC69A05-3954-4ED6-A66E-9BB2973A0135}"/>
                </a:ext>
              </a:extLst>
            </p:cNvPr>
            <p:cNvSpPr/>
            <p:nvPr/>
          </p:nvSpPr>
          <p:spPr>
            <a:xfrm>
              <a:off x="5632035" y="503041"/>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68">
              <a:extLst>
                <a:ext uri="{FF2B5EF4-FFF2-40B4-BE49-F238E27FC236}">
                  <a16:creationId xmlns:a16="http://schemas.microsoft.com/office/drawing/2014/main" id="{8957FAA1-21DC-F0FE-0071-C8DAE6D93526}"/>
                </a:ext>
              </a:extLst>
            </p:cNvPr>
            <p:cNvSpPr/>
            <p:nvPr/>
          </p:nvSpPr>
          <p:spPr>
            <a:xfrm>
              <a:off x="5635694" y="81748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ectangle 69">
              <a:extLst>
                <a:ext uri="{FF2B5EF4-FFF2-40B4-BE49-F238E27FC236}">
                  <a16:creationId xmlns:a16="http://schemas.microsoft.com/office/drawing/2014/main" id="{5201B205-F4F2-457A-FEC8-662AE58586CB}"/>
                </a:ext>
              </a:extLst>
            </p:cNvPr>
            <p:cNvSpPr/>
            <p:nvPr/>
          </p:nvSpPr>
          <p:spPr>
            <a:xfrm>
              <a:off x="5636493" y="1123923"/>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70">
              <a:extLst>
                <a:ext uri="{FF2B5EF4-FFF2-40B4-BE49-F238E27FC236}">
                  <a16:creationId xmlns:a16="http://schemas.microsoft.com/office/drawing/2014/main" id="{6658DB7F-9C88-66F5-9C5C-52F2AEE9C86F}"/>
                </a:ext>
              </a:extLst>
            </p:cNvPr>
            <p:cNvSpPr/>
            <p:nvPr/>
          </p:nvSpPr>
          <p:spPr>
            <a:xfrm>
              <a:off x="5633303" y="144082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Rectangle 71">
              <a:extLst>
                <a:ext uri="{FF2B5EF4-FFF2-40B4-BE49-F238E27FC236}">
                  <a16:creationId xmlns:a16="http://schemas.microsoft.com/office/drawing/2014/main" id="{8C8444E3-B3A8-0503-12CC-953EBB196B2D}"/>
                </a:ext>
              </a:extLst>
            </p:cNvPr>
            <p:cNvSpPr/>
            <p:nvPr/>
          </p:nvSpPr>
          <p:spPr>
            <a:xfrm>
              <a:off x="5641689" y="174238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Rectangle 72">
              <a:extLst>
                <a:ext uri="{FF2B5EF4-FFF2-40B4-BE49-F238E27FC236}">
                  <a16:creationId xmlns:a16="http://schemas.microsoft.com/office/drawing/2014/main" id="{C222E307-D809-4AC7-1B7B-A8AA4410D755}"/>
                </a:ext>
              </a:extLst>
            </p:cNvPr>
            <p:cNvSpPr/>
            <p:nvPr/>
          </p:nvSpPr>
          <p:spPr>
            <a:xfrm>
              <a:off x="5626130" y="2064953"/>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Rectangle 73">
              <a:extLst>
                <a:ext uri="{FF2B5EF4-FFF2-40B4-BE49-F238E27FC236}">
                  <a16:creationId xmlns:a16="http://schemas.microsoft.com/office/drawing/2014/main" id="{B0512969-75A9-D837-50F7-463CBED15BB1}"/>
                </a:ext>
              </a:extLst>
            </p:cNvPr>
            <p:cNvSpPr/>
            <p:nvPr/>
          </p:nvSpPr>
          <p:spPr>
            <a:xfrm>
              <a:off x="5626130" y="2372116"/>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Rectangle 74">
              <a:extLst>
                <a:ext uri="{FF2B5EF4-FFF2-40B4-BE49-F238E27FC236}">
                  <a16:creationId xmlns:a16="http://schemas.microsoft.com/office/drawing/2014/main" id="{D64EC6BE-0228-D186-9100-B9D18E1164F0}"/>
                </a:ext>
              </a:extLst>
            </p:cNvPr>
            <p:cNvSpPr/>
            <p:nvPr/>
          </p:nvSpPr>
          <p:spPr>
            <a:xfrm>
              <a:off x="5633303" y="268452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ectangle 75">
              <a:extLst>
                <a:ext uri="{FF2B5EF4-FFF2-40B4-BE49-F238E27FC236}">
                  <a16:creationId xmlns:a16="http://schemas.microsoft.com/office/drawing/2014/main" id="{89B33D86-2689-902B-8A6D-B868ED44B007}"/>
                </a:ext>
              </a:extLst>
            </p:cNvPr>
            <p:cNvSpPr/>
            <p:nvPr/>
          </p:nvSpPr>
          <p:spPr>
            <a:xfrm>
              <a:off x="5633303" y="2985986"/>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Rectangle 76">
              <a:extLst>
                <a:ext uri="{FF2B5EF4-FFF2-40B4-BE49-F238E27FC236}">
                  <a16:creationId xmlns:a16="http://schemas.microsoft.com/office/drawing/2014/main" id="{A45291A4-CE1B-C92C-85EF-E5FB6A718C77}"/>
                </a:ext>
              </a:extLst>
            </p:cNvPr>
            <p:cNvSpPr/>
            <p:nvPr/>
          </p:nvSpPr>
          <p:spPr>
            <a:xfrm>
              <a:off x="5626130" y="330818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137">
              <a:extLst>
                <a:ext uri="{FF2B5EF4-FFF2-40B4-BE49-F238E27FC236}">
                  <a16:creationId xmlns:a16="http://schemas.microsoft.com/office/drawing/2014/main" id="{8990911C-ABF1-1C93-6003-9815C1EBD7DB}"/>
                </a:ext>
              </a:extLst>
            </p:cNvPr>
            <p:cNvSpPr/>
            <p:nvPr/>
          </p:nvSpPr>
          <p:spPr>
            <a:xfrm>
              <a:off x="5618957" y="361510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Rectangle 138">
              <a:extLst>
                <a:ext uri="{FF2B5EF4-FFF2-40B4-BE49-F238E27FC236}">
                  <a16:creationId xmlns:a16="http://schemas.microsoft.com/office/drawing/2014/main" id="{5583C701-0F82-AAA4-D2CF-5265B4A6F825}"/>
                </a:ext>
              </a:extLst>
            </p:cNvPr>
            <p:cNvSpPr/>
            <p:nvPr/>
          </p:nvSpPr>
          <p:spPr>
            <a:xfrm>
              <a:off x="5604611" y="392724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Rectangle 139">
              <a:extLst>
                <a:ext uri="{FF2B5EF4-FFF2-40B4-BE49-F238E27FC236}">
                  <a16:creationId xmlns:a16="http://schemas.microsoft.com/office/drawing/2014/main" id="{EBDFE824-C29B-C069-5001-A6DCD2E12749}"/>
                </a:ext>
              </a:extLst>
            </p:cNvPr>
            <p:cNvSpPr/>
            <p:nvPr/>
          </p:nvSpPr>
          <p:spPr>
            <a:xfrm>
              <a:off x="5611784" y="4239143"/>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140">
              <a:extLst>
                <a:ext uri="{FF2B5EF4-FFF2-40B4-BE49-F238E27FC236}">
                  <a16:creationId xmlns:a16="http://schemas.microsoft.com/office/drawing/2014/main" id="{1C57F96A-2CB1-D00D-8AD6-4B377C30175C}"/>
                </a:ext>
              </a:extLst>
            </p:cNvPr>
            <p:cNvSpPr/>
            <p:nvPr/>
          </p:nvSpPr>
          <p:spPr>
            <a:xfrm>
              <a:off x="5604611" y="4546182"/>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Rectangle 141">
              <a:extLst>
                <a:ext uri="{FF2B5EF4-FFF2-40B4-BE49-F238E27FC236}">
                  <a16:creationId xmlns:a16="http://schemas.microsoft.com/office/drawing/2014/main" id="{E7A3CCA6-0DEB-E24B-B391-3F341A2A5B15}"/>
                </a:ext>
              </a:extLst>
            </p:cNvPr>
            <p:cNvSpPr/>
            <p:nvPr/>
          </p:nvSpPr>
          <p:spPr>
            <a:xfrm>
              <a:off x="5609779" y="485746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142">
              <a:extLst>
                <a:ext uri="{FF2B5EF4-FFF2-40B4-BE49-F238E27FC236}">
                  <a16:creationId xmlns:a16="http://schemas.microsoft.com/office/drawing/2014/main" id="{9219D541-DEF0-2B0D-C587-DB5E79F0AD96}"/>
                </a:ext>
              </a:extLst>
            </p:cNvPr>
            <p:cNvSpPr/>
            <p:nvPr/>
          </p:nvSpPr>
          <p:spPr>
            <a:xfrm>
              <a:off x="5618957" y="517189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143">
              <a:extLst>
                <a:ext uri="{FF2B5EF4-FFF2-40B4-BE49-F238E27FC236}">
                  <a16:creationId xmlns:a16="http://schemas.microsoft.com/office/drawing/2014/main" id="{2661E601-8A6B-3BAC-2844-32DA3B22C15A}"/>
                </a:ext>
              </a:extLst>
            </p:cNvPr>
            <p:cNvSpPr/>
            <p:nvPr/>
          </p:nvSpPr>
          <p:spPr>
            <a:xfrm>
              <a:off x="5611784" y="550314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144">
              <a:extLst>
                <a:ext uri="{FF2B5EF4-FFF2-40B4-BE49-F238E27FC236}">
                  <a16:creationId xmlns:a16="http://schemas.microsoft.com/office/drawing/2014/main" id="{6808798C-02D6-F26C-3032-34ADF1845630}"/>
                </a:ext>
              </a:extLst>
            </p:cNvPr>
            <p:cNvSpPr/>
            <p:nvPr/>
          </p:nvSpPr>
          <p:spPr>
            <a:xfrm>
              <a:off x="5604611" y="5797854"/>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145">
              <a:extLst>
                <a:ext uri="{FF2B5EF4-FFF2-40B4-BE49-F238E27FC236}">
                  <a16:creationId xmlns:a16="http://schemas.microsoft.com/office/drawing/2014/main" id="{35DBD87D-9BDC-E32F-C17B-260C386522D0}"/>
                </a:ext>
              </a:extLst>
            </p:cNvPr>
            <p:cNvSpPr/>
            <p:nvPr/>
          </p:nvSpPr>
          <p:spPr>
            <a:xfrm>
              <a:off x="5604611" y="609721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146">
              <a:extLst>
                <a:ext uri="{FF2B5EF4-FFF2-40B4-BE49-F238E27FC236}">
                  <a16:creationId xmlns:a16="http://schemas.microsoft.com/office/drawing/2014/main" id="{230F61D2-6BA2-792E-DAFB-4404ECBE1AF9}"/>
                </a:ext>
              </a:extLst>
            </p:cNvPr>
            <p:cNvSpPr/>
            <p:nvPr/>
          </p:nvSpPr>
          <p:spPr>
            <a:xfrm>
              <a:off x="5611784" y="6412576"/>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0" name="Grupo 29">
              <a:extLst>
                <a:ext uri="{FF2B5EF4-FFF2-40B4-BE49-F238E27FC236}">
                  <a16:creationId xmlns:a16="http://schemas.microsoft.com/office/drawing/2014/main" id="{E527E42D-B512-C4AC-C608-D5F242CA2471}"/>
                </a:ext>
              </a:extLst>
            </p:cNvPr>
            <p:cNvGrpSpPr/>
            <p:nvPr/>
          </p:nvGrpSpPr>
          <p:grpSpPr>
            <a:xfrm>
              <a:off x="5662790" y="35855"/>
              <a:ext cx="638264" cy="6536948"/>
              <a:chOff x="341740" y="35855"/>
              <a:chExt cx="638264" cy="6536948"/>
            </a:xfrm>
          </p:grpSpPr>
          <p:pic>
            <p:nvPicPr>
              <p:cNvPr id="31" name="Imagen 30">
                <a:extLst>
                  <a:ext uri="{FF2B5EF4-FFF2-40B4-BE49-F238E27FC236}">
                    <a16:creationId xmlns:a16="http://schemas.microsoft.com/office/drawing/2014/main" id="{EBD7F552-14F5-8F9F-B106-DA7D1E88FA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5855"/>
                <a:ext cx="638264" cy="352474"/>
              </a:xfrm>
              <a:prstGeom prst="rect">
                <a:avLst/>
              </a:prstGeom>
            </p:spPr>
          </p:pic>
          <p:pic>
            <p:nvPicPr>
              <p:cNvPr id="64" name="Imagen 63">
                <a:extLst>
                  <a:ext uri="{FF2B5EF4-FFF2-40B4-BE49-F238E27FC236}">
                    <a16:creationId xmlns:a16="http://schemas.microsoft.com/office/drawing/2014/main" id="{4F2CAEDE-D44B-B72D-885A-CB6A84473D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45079"/>
                <a:ext cx="638264" cy="352474"/>
              </a:xfrm>
              <a:prstGeom prst="rect">
                <a:avLst/>
              </a:prstGeom>
            </p:spPr>
          </p:pic>
          <p:pic>
            <p:nvPicPr>
              <p:cNvPr id="65" name="Imagen 64">
                <a:extLst>
                  <a:ext uri="{FF2B5EF4-FFF2-40B4-BE49-F238E27FC236}">
                    <a16:creationId xmlns:a16="http://schemas.microsoft.com/office/drawing/2014/main" id="{C9BA5729-DE73-DFF0-0FB0-7B98E63EC5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654303"/>
                <a:ext cx="638264" cy="352474"/>
              </a:xfrm>
              <a:prstGeom prst="rect">
                <a:avLst/>
              </a:prstGeom>
            </p:spPr>
          </p:pic>
          <p:pic>
            <p:nvPicPr>
              <p:cNvPr id="148" name="Imagen 147">
                <a:extLst>
                  <a:ext uri="{FF2B5EF4-FFF2-40B4-BE49-F238E27FC236}">
                    <a16:creationId xmlns:a16="http://schemas.microsoft.com/office/drawing/2014/main" id="{10099A7E-5EC0-25EE-CDDE-64061C0554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963527"/>
                <a:ext cx="638264" cy="352474"/>
              </a:xfrm>
              <a:prstGeom prst="rect">
                <a:avLst/>
              </a:prstGeom>
            </p:spPr>
          </p:pic>
          <p:pic>
            <p:nvPicPr>
              <p:cNvPr id="149" name="Imagen 148">
                <a:extLst>
                  <a:ext uri="{FF2B5EF4-FFF2-40B4-BE49-F238E27FC236}">
                    <a16:creationId xmlns:a16="http://schemas.microsoft.com/office/drawing/2014/main" id="{B42BCA0C-A938-66CA-1121-398DF510AC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1272751"/>
                <a:ext cx="638264" cy="352474"/>
              </a:xfrm>
              <a:prstGeom prst="rect">
                <a:avLst/>
              </a:prstGeom>
            </p:spPr>
          </p:pic>
          <p:pic>
            <p:nvPicPr>
              <p:cNvPr id="150" name="Imagen 149">
                <a:extLst>
                  <a:ext uri="{FF2B5EF4-FFF2-40B4-BE49-F238E27FC236}">
                    <a16:creationId xmlns:a16="http://schemas.microsoft.com/office/drawing/2014/main" id="{656FA130-2677-CA33-11B1-0E3429CFAC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1581975"/>
                <a:ext cx="638264" cy="352474"/>
              </a:xfrm>
              <a:prstGeom prst="rect">
                <a:avLst/>
              </a:prstGeom>
            </p:spPr>
          </p:pic>
          <p:pic>
            <p:nvPicPr>
              <p:cNvPr id="151" name="Imagen 150">
                <a:extLst>
                  <a:ext uri="{FF2B5EF4-FFF2-40B4-BE49-F238E27FC236}">
                    <a16:creationId xmlns:a16="http://schemas.microsoft.com/office/drawing/2014/main" id="{25282222-1778-0F1F-FC58-6D7ABD6706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1891199"/>
                <a:ext cx="638264" cy="352474"/>
              </a:xfrm>
              <a:prstGeom prst="rect">
                <a:avLst/>
              </a:prstGeom>
            </p:spPr>
          </p:pic>
          <p:pic>
            <p:nvPicPr>
              <p:cNvPr id="152" name="Imagen 151">
                <a:extLst>
                  <a:ext uri="{FF2B5EF4-FFF2-40B4-BE49-F238E27FC236}">
                    <a16:creationId xmlns:a16="http://schemas.microsoft.com/office/drawing/2014/main" id="{E78971FC-28A2-E437-0DF8-6479F715CE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2200423"/>
                <a:ext cx="638264" cy="352474"/>
              </a:xfrm>
              <a:prstGeom prst="rect">
                <a:avLst/>
              </a:prstGeom>
            </p:spPr>
          </p:pic>
          <p:pic>
            <p:nvPicPr>
              <p:cNvPr id="153" name="Imagen 152">
                <a:extLst>
                  <a:ext uri="{FF2B5EF4-FFF2-40B4-BE49-F238E27FC236}">
                    <a16:creationId xmlns:a16="http://schemas.microsoft.com/office/drawing/2014/main" id="{CFCDFD4E-6A61-DABD-271B-7E4AF7F160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2509647"/>
                <a:ext cx="638264" cy="352474"/>
              </a:xfrm>
              <a:prstGeom prst="rect">
                <a:avLst/>
              </a:prstGeom>
            </p:spPr>
          </p:pic>
          <p:pic>
            <p:nvPicPr>
              <p:cNvPr id="154" name="Imagen 153">
                <a:extLst>
                  <a:ext uri="{FF2B5EF4-FFF2-40B4-BE49-F238E27FC236}">
                    <a16:creationId xmlns:a16="http://schemas.microsoft.com/office/drawing/2014/main" id="{D37364F3-AC94-A8A0-9740-3918EFAB7D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2818871"/>
                <a:ext cx="638264" cy="352474"/>
              </a:xfrm>
              <a:prstGeom prst="rect">
                <a:avLst/>
              </a:prstGeom>
            </p:spPr>
          </p:pic>
          <p:pic>
            <p:nvPicPr>
              <p:cNvPr id="155" name="Imagen 154">
                <a:extLst>
                  <a:ext uri="{FF2B5EF4-FFF2-40B4-BE49-F238E27FC236}">
                    <a16:creationId xmlns:a16="http://schemas.microsoft.com/office/drawing/2014/main" id="{777BDB7C-047C-D865-2DB5-FC40613D77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128095"/>
                <a:ext cx="638264" cy="352474"/>
              </a:xfrm>
              <a:prstGeom prst="rect">
                <a:avLst/>
              </a:prstGeom>
            </p:spPr>
          </p:pic>
          <p:pic>
            <p:nvPicPr>
              <p:cNvPr id="156" name="Imagen 155">
                <a:extLst>
                  <a:ext uri="{FF2B5EF4-FFF2-40B4-BE49-F238E27FC236}">
                    <a16:creationId xmlns:a16="http://schemas.microsoft.com/office/drawing/2014/main" id="{72686E63-E60F-5697-F0B3-053568F33F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437319"/>
                <a:ext cx="638264" cy="352474"/>
              </a:xfrm>
              <a:prstGeom prst="rect">
                <a:avLst/>
              </a:prstGeom>
            </p:spPr>
          </p:pic>
          <p:pic>
            <p:nvPicPr>
              <p:cNvPr id="157" name="Imagen 156">
                <a:extLst>
                  <a:ext uri="{FF2B5EF4-FFF2-40B4-BE49-F238E27FC236}">
                    <a16:creationId xmlns:a16="http://schemas.microsoft.com/office/drawing/2014/main" id="{D8F21861-5913-76EA-FDDE-2F3F35A6A8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746543"/>
                <a:ext cx="638264" cy="352474"/>
              </a:xfrm>
              <a:prstGeom prst="rect">
                <a:avLst/>
              </a:prstGeom>
            </p:spPr>
          </p:pic>
          <p:pic>
            <p:nvPicPr>
              <p:cNvPr id="158" name="Imagen 157">
                <a:extLst>
                  <a:ext uri="{FF2B5EF4-FFF2-40B4-BE49-F238E27FC236}">
                    <a16:creationId xmlns:a16="http://schemas.microsoft.com/office/drawing/2014/main" id="{9052770A-5079-F7CB-EB1A-A0D303584E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055767"/>
                <a:ext cx="638264" cy="352474"/>
              </a:xfrm>
              <a:prstGeom prst="rect">
                <a:avLst/>
              </a:prstGeom>
            </p:spPr>
          </p:pic>
          <p:pic>
            <p:nvPicPr>
              <p:cNvPr id="159" name="Imagen 158">
                <a:extLst>
                  <a:ext uri="{FF2B5EF4-FFF2-40B4-BE49-F238E27FC236}">
                    <a16:creationId xmlns:a16="http://schemas.microsoft.com/office/drawing/2014/main" id="{F0C0AC57-ACE5-E9D1-48D7-7259CA4E1C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364991"/>
                <a:ext cx="638264" cy="352474"/>
              </a:xfrm>
              <a:prstGeom prst="rect">
                <a:avLst/>
              </a:prstGeom>
            </p:spPr>
          </p:pic>
          <p:pic>
            <p:nvPicPr>
              <p:cNvPr id="160" name="Imagen 159">
                <a:extLst>
                  <a:ext uri="{FF2B5EF4-FFF2-40B4-BE49-F238E27FC236}">
                    <a16:creationId xmlns:a16="http://schemas.microsoft.com/office/drawing/2014/main" id="{923A9C77-3F20-9541-9797-9E6C572C78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674215"/>
                <a:ext cx="638264" cy="352474"/>
              </a:xfrm>
              <a:prstGeom prst="rect">
                <a:avLst/>
              </a:prstGeom>
            </p:spPr>
          </p:pic>
          <p:pic>
            <p:nvPicPr>
              <p:cNvPr id="161" name="Imagen 160">
                <a:extLst>
                  <a:ext uri="{FF2B5EF4-FFF2-40B4-BE49-F238E27FC236}">
                    <a16:creationId xmlns:a16="http://schemas.microsoft.com/office/drawing/2014/main" id="{0BB76766-CF4F-0755-625C-D278133686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983439"/>
                <a:ext cx="638264" cy="352474"/>
              </a:xfrm>
              <a:prstGeom prst="rect">
                <a:avLst/>
              </a:prstGeom>
            </p:spPr>
          </p:pic>
          <p:pic>
            <p:nvPicPr>
              <p:cNvPr id="162" name="Imagen 161">
                <a:extLst>
                  <a:ext uri="{FF2B5EF4-FFF2-40B4-BE49-F238E27FC236}">
                    <a16:creationId xmlns:a16="http://schemas.microsoft.com/office/drawing/2014/main" id="{9F2E92C7-7C74-552F-1782-E319827E39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5292663"/>
                <a:ext cx="638264" cy="352474"/>
              </a:xfrm>
              <a:prstGeom prst="rect">
                <a:avLst/>
              </a:prstGeom>
            </p:spPr>
          </p:pic>
          <p:pic>
            <p:nvPicPr>
              <p:cNvPr id="163" name="Imagen 162">
                <a:extLst>
                  <a:ext uri="{FF2B5EF4-FFF2-40B4-BE49-F238E27FC236}">
                    <a16:creationId xmlns:a16="http://schemas.microsoft.com/office/drawing/2014/main" id="{5BC08BA2-93A5-33E1-B20E-CF168A9720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5601887"/>
                <a:ext cx="638264" cy="352474"/>
              </a:xfrm>
              <a:prstGeom prst="rect">
                <a:avLst/>
              </a:prstGeom>
            </p:spPr>
          </p:pic>
          <p:pic>
            <p:nvPicPr>
              <p:cNvPr id="164" name="Imagen 163">
                <a:extLst>
                  <a:ext uri="{FF2B5EF4-FFF2-40B4-BE49-F238E27FC236}">
                    <a16:creationId xmlns:a16="http://schemas.microsoft.com/office/drawing/2014/main" id="{C945FE9E-2CAC-74B6-A0CD-17EBA20A16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5911111"/>
                <a:ext cx="638264" cy="352474"/>
              </a:xfrm>
              <a:prstGeom prst="rect">
                <a:avLst/>
              </a:prstGeom>
            </p:spPr>
          </p:pic>
          <p:pic>
            <p:nvPicPr>
              <p:cNvPr id="165" name="Imagen 164">
                <a:extLst>
                  <a:ext uri="{FF2B5EF4-FFF2-40B4-BE49-F238E27FC236}">
                    <a16:creationId xmlns:a16="http://schemas.microsoft.com/office/drawing/2014/main" id="{6CA621E0-8D08-60AC-2E5E-468EDDA44D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6220329"/>
                <a:ext cx="638264" cy="352474"/>
              </a:xfrm>
              <a:prstGeom prst="rect">
                <a:avLst/>
              </a:prstGeom>
            </p:spPr>
          </p:pic>
        </p:grpSp>
      </p:grpSp>
      <p:grpSp>
        <p:nvGrpSpPr>
          <p:cNvPr id="128" name="Grupo 127">
            <a:extLst>
              <a:ext uri="{FF2B5EF4-FFF2-40B4-BE49-F238E27FC236}">
                <a16:creationId xmlns:a16="http://schemas.microsoft.com/office/drawing/2014/main" id="{9495F584-BB7B-649F-5BA0-30E80D78E82E}"/>
              </a:ext>
            </a:extLst>
          </p:cNvPr>
          <p:cNvGrpSpPr/>
          <p:nvPr/>
        </p:nvGrpSpPr>
        <p:grpSpPr>
          <a:xfrm>
            <a:off x="6205786" y="119550"/>
            <a:ext cx="5541663" cy="6778315"/>
            <a:chOff x="6205786" y="119550"/>
            <a:chExt cx="5541663" cy="6778315"/>
          </a:xfrm>
        </p:grpSpPr>
        <p:sp>
          <p:nvSpPr>
            <p:cNvPr id="129" name="Rectangle 17">
              <a:extLst>
                <a:ext uri="{FF2B5EF4-FFF2-40B4-BE49-F238E27FC236}">
                  <a16:creationId xmlns:a16="http://schemas.microsoft.com/office/drawing/2014/main" id="{3EF553BB-2B46-2186-6232-5A2B2B1E0BDC}"/>
                </a:ext>
              </a:extLst>
            </p:cNvPr>
            <p:cNvSpPr/>
            <p:nvPr/>
          </p:nvSpPr>
          <p:spPr>
            <a:xfrm>
              <a:off x="11225245" y="4069452"/>
              <a:ext cx="522204" cy="2657736"/>
            </a:xfrm>
            <a:prstGeom prst="rect">
              <a:avLst/>
            </a:prstGeom>
            <a:solidFill>
              <a:srgbClr val="FF3399"/>
            </a:solidFill>
            <a:ln>
              <a:no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0" name="Freeform: Shape 158">
              <a:extLst>
                <a:ext uri="{FF2B5EF4-FFF2-40B4-BE49-F238E27FC236}">
                  <a16:creationId xmlns:a16="http://schemas.microsoft.com/office/drawing/2014/main" id="{157C1F4D-2547-CE8D-7B41-3E580F36988C}"/>
                </a:ext>
              </a:extLst>
            </p:cNvPr>
            <p:cNvSpPr/>
            <p:nvPr/>
          </p:nvSpPr>
          <p:spPr>
            <a:xfrm>
              <a:off x="6205786" y="119550"/>
              <a:ext cx="5395162" cy="6607323"/>
            </a:xfrm>
            <a:custGeom>
              <a:avLst/>
              <a:gdLst>
                <a:gd name="connsiteX0" fmla="*/ 0 w 5395162"/>
                <a:gd name="connsiteY0" fmla="*/ 0 h 6607323"/>
                <a:gd name="connsiteX1" fmla="*/ 5395162 w 5395162"/>
                <a:gd name="connsiteY1" fmla="*/ 0 h 6607323"/>
                <a:gd name="connsiteX2" fmla="*/ 5395162 w 5395162"/>
                <a:gd name="connsiteY2" fmla="*/ 3949902 h 6607323"/>
                <a:gd name="connsiteX3" fmla="*/ 5230980 w 5395162"/>
                <a:gd name="connsiteY3" fmla="*/ 3949902 h 6607323"/>
                <a:gd name="connsiteX4" fmla="*/ 5032614 w 5395162"/>
                <a:gd name="connsiteY4" fmla="*/ 4148268 h 6607323"/>
                <a:gd name="connsiteX5" fmla="*/ 5032614 w 5395162"/>
                <a:gd name="connsiteY5" fmla="*/ 6607209 h 6607323"/>
                <a:gd name="connsiteX6" fmla="*/ 5032625 w 5395162"/>
                <a:gd name="connsiteY6" fmla="*/ 6607323 h 6607323"/>
                <a:gd name="connsiteX7" fmla="*/ 0 w 5395162"/>
                <a:gd name="connsiteY7" fmla="*/ 6607323 h 660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5162" h="6607323">
                  <a:moveTo>
                    <a:pt x="0" y="0"/>
                  </a:moveTo>
                  <a:lnTo>
                    <a:pt x="5395162" y="0"/>
                  </a:lnTo>
                  <a:lnTo>
                    <a:pt x="5395162" y="3949902"/>
                  </a:lnTo>
                  <a:lnTo>
                    <a:pt x="5230980" y="3949902"/>
                  </a:lnTo>
                  <a:cubicBezTo>
                    <a:pt x="5121425" y="3949902"/>
                    <a:pt x="5032614" y="4038713"/>
                    <a:pt x="5032614" y="4148268"/>
                  </a:cubicBezTo>
                  <a:lnTo>
                    <a:pt x="5032614" y="6607209"/>
                  </a:lnTo>
                  <a:lnTo>
                    <a:pt x="5032625" y="6607323"/>
                  </a:lnTo>
                  <a:lnTo>
                    <a:pt x="0" y="6607323"/>
                  </a:lnTo>
                  <a:close/>
                </a:path>
              </a:pathLst>
            </a:custGeom>
            <a:solidFill>
              <a:srgbClr val="FDFDFD"/>
            </a:solidFill>
            <a:ln>
              <a:no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TextBox 18">
              <a:extLst>
                <a:ext uri="{FF2B5EF4-FFF2-40B4-BE49-F238E27FC236}">
                  <a16:creationId xmlns:a16="http://schemas.microsoft.com/office/drawing/2014/main" id="{7FD036EC-FDFB-7D4F-F7B9-2BE8F4E20606}"/>
                </a:ext>
              </a:extLst>
            </p:cNvPr>
            <p:cNvSpPr txBox="1"/>
            <p:nvPr/>
          </p:nvSpPr>
          <p:spPr>
            <a:xfrm>
              <a:off x="11252914" y="5595360"/>
              <a:ext cx="461665" cy="1302505"/>
            </a:xfrm>
            <a:prstGeom prst="rect">
              <a:avLst/>
            </a:prstGeom>
            <a:noFill/>
          </p:spPr>
          <p:txBody>
            <a:bodyPr vert="vert270" wrap="square" rtlCol="0">
              <a:spAutoFit/>
            </a:bodyPr>
            <a:lstStyle/>
            <a:p>
              <a:pPr algn="ctr"/>
              <a:r>
                <a:rPr lang="en-US" b="1" dirty="0">
                  <a:solidFill>
                    <a:schemeClr val="bg1"/>
                  </a:solidFill>
                </a:rPr>
                <a:t>PAGE 61</a:t>
              </a:r>
            </a:p>
          </p:txBody>
        </p:sp>
      </p:grpSp>
      <p:grpSp>
        <p:nvGrpSpPr>
          <p:cNvPr id="3" name="Grupo 2">
            <a:extLst>
              <a:ext uri="{FF2B5EF4-FFF2-40B4-BE49-F238E27FC236}">
                <a16:creationId xmlns:a16="http://schemas.microsoft.com/office/drawing/2014/main" id="{477BA4B3-7331-AE27-1203-BE896DEFBF09}"/>
              </a:ext>
            </a:extLst>
          </p:cNvPr>
          <p:cNvGrpSpPr/>
          <p:nvPr/>
        </p:nvGrpSpPr>
        <p:grpSpPr>
          <a:xfrm>
            <a:off x="589221" y="1142862"/>
            <a:ext cx="5428034" cy="5353931"/>
            <a:chOff x="6172914" y="1142862"/>
            <a:chExt cx="5428034" cy="5353931"/>
          </a:xfrm>
        </p:grpSpPr>
        <p:cxnSp>
          <p:nvCxnSpPr>
            <p:cNvPr id="4" name="Straight Connector 6">
              <a:extLst>
                <a:ext uri="{FF2B5EF4-FFF2-40B4-BE49-F238E27FC236}">
                  <a16:creationId xmlns:a16="http://schemas.microsoft.com/office/drawing/2014/main" id="{9FF616DF-C78C-45AE-34DD-7C84F3FA393E}"/>
                </a:ext>
              </a:extLst>
            </p:cNvPr>
            <p:cNvCxnSpPr>
              <a:cxnSpLocks/>
            </p:cNvCxnSpPr>
            <p:nvPr/>
          </p:nvCxnSpPr>
          <p:spPr>
            <a:xfrm>
              <a:off x="6172914" y="1142862"/>
              <a:ext cx="5428034"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5" name="Straight Connector 147">
              <a:extLst>
                <a:ext uri="{FF2B5EF4-FFF2-40B4-BE49-F238E27FC236}">
                  <a16:creationId xmlns:a16="http://schemas.microsoft.com/office/drawing/2014/main" id="{4758F3A5-66C0-2B65-AE56-884CAAF9E8FA}"/>
                </a:ext>
              </a:extLst>
            </p:cNvPr>
            <p:cNvCxnSpPr>
              <a:cxnSpLocks/>
            </p:cNvCxnSpPr>
            <p:nvPr/>
          </p:nvCxnSpPr>
          <p:spPr>
            <a:xfrm>
              <a:off x="6172914" y="1554703"/>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 name="Straight Connector 148">
              <a:extLst>
                <a:ext uri="{FF2B5EF4-FFF2-40B4-BE49-F238E27FC236}">
                  <a16:creationId xmlns:a16="http://schemas.microsoft.com/office/drawing/2014/main" id="{128E4682-D532-E0AF-F644-AA6DA469713A}"/>
                </a:ext>
              </a:extLst>
            </p:cNvPr>
            <p:cNvCxnSpPr>
              <a:cxnSpLocks/>
            </p:cNvCxnSpPr>
            <p:nvPr/>
          </p:nvCxnSpPr>
          <p:spPr>
            <a:xfrm>
              <a:off x="6172914" y="3202067"/>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9" name="Straight Connector 149">
              <a:extLst>
                <a:ext uri="{FF2B5EF4-FFF2-40B4-BE49-F238E27FC236}">
                  <a16:creationId xmlns:a16="http://schemas.microsoft.com/office/drawing/2014/main" id="{806B3075-34D9-17E8-93B9-D51F8BFBB1BD}"/>
                </a:ext>
              </a:extLst>
            </p:cNvPr>
            <p:cNvCxnSpPr>
              <a:cxnSpLocks/>
            </p:cNvCxnSpPr>
            <p:nvPr/>
          </p:nvCxnSpPr>
          <p:spPr>
            <a:xfrm>
              <a:off x="6172914" y="3613908"/>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0" name="Straight Connector 150">
              <a:extLst>
                <a:ext uri="{FF2B5EF4-FFF2-40B4-BE49-F238E27FC236}">
                  <a16:creationId xmlns:a16="http://schemas.microsoft.com/office/drawing/2014/main" id="{E3E30EAA-2641-F836-D774-267DF5DD6BF4}"/>
                </a:ext>
              </a:extLst>
            </p:cNvPr>
            <p:cNvCxnSpPr>
              <a:cxnSpLocks/>
            </p:cNvCxnSpPr>
            <p:nvPr/>
          </p:nvCxnSpPr>
          <p:spPr>
            <a:xfrm>
              <a:off x="6172914" y="4025749"/>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6" name="Straight Connector 151">
              <a:extLst>
                <a:ext uri="{FF2B5EF4-FFF2-40B4-BE49-F238E27FC236}">
                  <a16:creationId xmlns:a16="http://schemas.microsoft.com/office/drawing/2014/main" id="{ED55B8AB-7C27-284C-A15B-4F508B04F79E}"/>
                </a:ext>
              </a:extLst>
            </p:cNvPr>
            <p:cNvCxnSpPr>
              <a:cxnSpLocks/>
            </p:cNvCxnSpPr>
            <p:nvPr/>
          </p:nvCxnSpPr>
          <p:spPr>
            <a:xfrm>
              <a:off x="6172914" y="443759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7" name="Straight Connector 152">
              <a:extLst>
                <a:ext uri="{FF2B5EF4-FFF2-40B4-BE49-F238E27FC236}">
                  <a16:creationId xmlns:a16="http://schemas.microsoft.com/office/drawing/2014/main" id="{00F743E2-99B4-00EA-FA11-F674D6C670DE}"/>
                </a:ext>
              </a:extLst>
            </p:cNvPr>
            <p:cNvCxnSpPr>
              <a:cxnSpLocks/>
            </p:cNvCxnSpPr>
            <p:nvPr/>
          </p:nvCxnSpPr>
          <p:spPr>
            <a:xfrm>
              <a:off x="6172914" y="4849431"/>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8" name="Straight Connector 153">
              <a:extLst>
                <a:ext uri="{FF2B5EF4-FFF2-40B4-BE49-F238E27FC236}">
                  <a16:creationId xmlns:a16="http://schemas.microsoft.com/office/drawing/2014/main" id="{EFE24485-2846-8BEE-B9F9-DF3468BB67A7}"/>
                </a:ext>
              </a:extLst>
            </p:cNvPr>
            <p:cNvCxnSpPr>
              <a:cxnSpLocks/>
            </p:cNvCxnSpPr>
            <p:nvPr/>
          </p:nvCxnSpPr>
          <p:spPr>
            <a:xfrm>
              <a:off x="6172914" y="5261272"/>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9" name="Straight Connector 154">
              <a:extLst>
                <a:ext uri="{FF2B5EF4-FFF2-40B4-BE49-F238E27FC236}">
                  <a16:creationId xmlns:a16="http://schemas.microsoft.com/office/drawing/2014/main" id="{2B24699C-8A1F-7F84-9F6E-C9BB53E44098}"/>
                </a:ext>
              </a:extLst>
            </p:cNvPr>
            <p:cNvCxnSpPr>
              <a:cxnSpLocks/>
            </p:cNvCxnSpPr>
            <p:nvPr/>
          </p:nvCxnSpPr>
          <p:spPr>
            <a:xfrm>
              <a:off x="6172914" y="567311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0" name="Straight Connector 155">
              <a:extLst>
                <a:ext uri="{FF2B5EF4-FFF2-40B4-BE49-F238E27FC236}">
                  <a16:creationId xmlns:a16="http://schemas.microsoft.com/office/drawing/2014/main" id="{36BD3358-2DE2-FE2D-7804-74668AC46AE1}"/>
                </a:ext>
              </a:extLst>
            </p:cNvPr>
            <p:cNvCxnSpPr>
              <a:cxnSpLocks/>
            </p:cNvCxnSpPr>
            <p:nvPr/>
          </p:nvCxnSpPr>
          <p:spPr>
            <a:xfrm>
              <a:off x="6172914" y="6084954"/>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1" name="Straight Connector 156">
              <a:extLst>
                <a:ext uri="{FF2B5EF4-FFF2-40B4-BE49-F238E27FC236}">
                  <a16:creationId xmlns:a16="http://schemas.microsoft.com/office/drawing/2014/main" id="{F8B9D7AC-6AFE-A0F6-6AC8-F22DD308B8A9}"/>
                </a:ext>
              </a:extLst>
            </p:cNvPr>
            <p:cNvCxnSpPr>
              <a:cxnSpLocks/>
            </p:cNvCxnSpPr>
            <p:nvPr/>
          </p:nvCxnSpPr>
          <p:spPr>
            <a:xfrm>
              <a:off x="6172914" y="649679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2" name="Straight Connector 147">
              <a:extLst>
                <a:ext uri="{FF2B5EF4-FFF2-40B4-BE49-F238E27FC236}">
                  <a16:creationId xmlns:a16="http://schemas.microsoft.com/office/drawing/2014/main" id="{8C93BF99-D52A-898B-2F5F-52CA8DAC1B03}"/>
                </a:ext>
              </a:extLst>
            </p:cNvPr>
            <p:cNvCxnSpPr>
              <a:cxnSpLocks/>
            </p:cNvCxnSpPr>
            <p:nvPr/>
          </p:nvCxnSpPr>
          <p:spPr>
            <a:xfrm>
              <a:off x="6172914" y="1966544"/>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3" name="Straight Connector 147">
              <a:extLst>
                <a:ext uri="{FF2B5EF4-FFF2-40B4-BE49-F238E27FC236}">
                  <a16:creationId xmlns:a16="http://schemas.microsoft.com/office/drawing/2014/main" id="{F78A7EAC-C796-DB5C-36CC-2C93F08629DF}"/>
                </a:ext>
              </a:extLst>
            </p:cNvPr>
            <p:cNvCxnSpPr>
              <a:cxnSpLocks/>
            </p:cNvCxnSpPr>
            <p:nvPr/>
          </p:nvCxnSpPr>
          <p:spPr>
            <a:xfrm>
              <a:off x="6172914" y="2378385"/>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4" name="Straight Connector 147">
              <a:extLst>
                <a:ext uri="{FF2B5EF4-FFF2-40B4-BE49-F238E27FC236}">
                  <a16:creationId xmlns:a16="http://schemas.microsoft.com/office/drawing/2014/main" id="{206925D7-10C0-1B31-A199-B4401AAFC83E}"/>
                </a:ext>
              </a:extLst>
            </p:cNvPr>
            <p:cNvCxnSpPr>
              <a:cxnSpLocks/>
            </p:cNvCxnSpPr>
            <p:nvPr/>
          </p:nvCxnSpPr>
          <p:spPr>
            <a:xfrm>
              <a:off x="6172914" y="2790226"/>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grpSp>
      <p:grpSp>
        <p:nvGrpSpPr>
          <p:cNvPr id="75" name="Grupo 74">
            <a:extLst>
              <a:ext uri="{FF2B5EF4-FFF2-40B4-BE49-F238E27FC236}">
                <a16:creationId xmlns:a16="http://schemas.microsoft.com/office/drawing/2014/main" id="{E3520D65-682E-3B95-FBF5-B4178405A41F}"/>
              </a:ext>
            </a:extLst>
          </p:cNvPr>
          <p:cNvGrpSpPr/>
          <p:nvPr/>
        </p:nvGrpSpPr>
        <p:grpSpPr>
          <a:xfrm>
            <a:off x="6130762" y="1139618"/>
            <a:ext cx="5428034" cy="5353931"/>
            <a:chOff x="6172914" y="1142862"/>
            <a:chExt cx="5428034" cy="5353931"/>
          </a:xfrm>
        </p:grpSpPr>
        <p:cxnSp>
          <p:nvCxnSpPr>
            <p:cNvPr id="76" name="Straight Connector 6">
              <a:extLst>
                <a:ext uri="{FF2B5EF4-FFF2-40B4-BE49-F238E27FC236}">
                  <a16:creationId xmlns:a16="http://schemas.microsoft.com/office/drawing/2014/main" id="{C3299414-0993-9B3A-36B5-A9ADE4F5482C}"/>
                </a:ext>
              </a:extLst>
            </p:cNvPr>
            <p:cNvCxnSpPr>
              <a:cxnSpLocks/>
            </p:cNvCxnSpPr>
            <p:nvPr/>
          </p:nvCxnSpPr>
          <p:spPr>
            <a:xfrm>
              <a:off x="6172914" y="1142862"/>
              <a:ext cx="5428034"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7" name="Straight Connector 147">
              <a:extLst>
                <a:ext uri="{FF2B5EF4-FFF2-40B4-BE49-F238E27FC236}">
                  <a16:creationId xmlns:a16="http://schemas.microsoft.com/office/drawing/2014/main" id="{09ED499C-314F-B4CC-9195-14509EC40F76}"/>
                </a:ext>
              </a:extLst>
            </p:cNvPr>
            <p:cNvCxnSpPr>
              <a:cxnSpLocks/>
            </p:cNvCxnSpPr>
            <p:nvPr/>
          </p:nvCxnSpPr>
          <p:spPr>
            <a:xfrm>
              <a:off x="6172914" y="1554703"/>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8" name="Straight Connector 148">
              <a:extLst>
                <a:ext uri="{FF2B5EF4-FFF2-40B4-BE49-F238E27FC236}">
                  <a16:creationId xmlns:a16="http://schemas.microsoft.com/office/drawing/2014/main" id="{DCC73658-8C6F-514E-8B05-0CFB28022095}"/>
                </a:ext>
              </a:extLst>
            </p:cNvPr>
            <p:cNvCxnSpPr>
              <a:cxnSpLocks/>
            </p:cNvCxnSpPr>
            <p:nvPr/>
          </p:nvCxnSpPr>
          <p:spPr>
            <a:xfrm>
              <a:off x="6172914" y="3202067"/>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9" name="Straight Connector 149">
              <a:extLst>
                <a:ext uri="{FF2B5EF4-FFF2-40B4-BE49-F238E27FC236}">
                  <a16:creationId xmlns:a16="http://schemas.microsoft.com/office/drawing/2014/main" id="{69D4ADFB-8F57-38F6-3D32-33517D21F823}"/>
                </a:ext>
              </a:extLst>
            </p:cNvPr>
            <p:cNvCxnSpPr>
              <a:cxnSpLocks/>
            </p:cNvCxnSpPr>
            <p:nvPr/>
          </p:nvCxnSpPr>
          <p:spPr>
            <a:xfrm>
              <a:off x="6172914" y="3613908"/>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0" name="Straight Connector 150">
              <a:extLst>
                <a:ext uri="{FF2B5EF4-FFF2-40B4-BE49-F238E27FC236}">
                  <a16:creationId xmlns:a16="http://schemas.microsoft.com/office/drawing/2014/main" id="{6D9E93F0-B65D-F59C-A437-B3BB813D74BA}"/>
                </a:ext>
              </a:extLst>
            </p:cNvPr>
            <p:cNvCxnSpPr>
              <a:cxnSpLocks/>
            </p:cNvCxnSpPr>
            <p:nvPr/>
          </p:nvCxnSpPr>
          <p:spPr>
            <a:xfrm>
              <a:off x="6172914" y="4025749"/>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1" name="Straight Connector 151">
              <a:extLst>
                <a:ext uri="{FF2B5EF4-FFF2-40B4-BE49-F238E27FC236}">
                  <a16:creationId xmlns:a16="http://schemas.microsoft.com/office/drawing/2014/main" id="{AEB8D9DC-E565-8B88-331A-8F960DB4552D}"/>
                </a:ext>
              </a:extLst>
            </p:cNvPr>
            <p:cNvCxnSpPr>
              <a:cxnSpLocks/>
            </p:cNvCxnSpPr>
            <p:nvPr/>
          </p:nvCxnSpPr>
          <p:spPr>
            <a:xfrm>
              <a:off x="6172914" y="443759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2" name="Straight Connector 152">
              <a:extLst>
                <a:ext uri="{FF2B5EF4-FFF2-40B4-BE49-F238E27FC236}">
                  <a16:creationId xmlns:a16="http://schemas.microsoft.com/office/drawing/2014/main" id="{CE01C0FF-56A0-A097-D5F2-06E444199AD4}"/>
                </a:ext>
              </a:extLst>
            </p:cNvPr>
            <p:cNvCxnSpPr>
              <a:cxnSpLocks/>
            </p:cNvCxnSpPr>
            <p:nvPr/>
          </p:nvCxnSpPr>
          <p:spPr>
            <a:xfrm>
              <a:off x="6172914" y="4849431"/>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3" name="Straight Connector 153">
              <a:extLst>
                <a:ext uri="{FF2B5EF4-FFF2-40B4-BE49-F238E27FC236}">
                  <a16:creationId xmlns:a16="http://schemas.microsoft.com/office/drawing/2014/main" id="{73DC8573-C701-443C-7660-F9E09790AFCF}"/>
                </a:ext>
              </a:extLst>
            </p:cNvPr>
            <p:cNvCxnSpPr>
              <a:cxnSpLocks/>
            </p:cNvCxnSpPr>
            <p:nvPr/>
          </p:nvCxnSpPr>
          <p:spPr>
            <a:xfrm>
              <a:off x="6172914" y="5261272"/>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4" name="Straight Connector 154">
              <a:extLst>
                <a:ext uri="{FF2B5EF4-FFF2-40B4-BE49-F238E27FC236}">
                  <a16:creationId xmlns:a16="http://schemas.microsoft.com/office/drawing/2014/main" id="{3EF87366-F552-D67B-8FB3-7556366E7FED}"/>
                </a:ext>
              </a:extLst>
            </p:cNvPr>
            <p:cNvCxnSpPr>
              <a:cxnSpLocks/>
            </p:cNvCxnSpPr>
            <p:nvPr/>
          </p:nvCxnSpPr>
          <p:spPr>
            <a:xfrm>
              <a:off x="6172914" y="567311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5" name="Straight Connector 155">
              <a:extLst>
                <a:ext uri="{FF2B5EF4-FFF2-40B4-BE49-F238E27FC236}">
                  <a16:creationId xmlns:a16="http://schemas.microsoft.com/office/drawing/2014/main" id="{BF280C83-E21F-6324-886B-4646ED243759}"/>
                </a:ext>
              </a:extLst>
            </p:cNvPr>
            <p:cNvCxnSpPr>
              <a:cxnSpLocks/>
            </p:cNvCxnSpPr>
            <p:nvPr/>
          </p:nvCxnSpPr>
          <p:spPr>
            <a:xfrm>
              <a:off x="6172914" y="6084954"/>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6" name="Straight Connector 156">
              <a:extLst>
                <a:ext uri="{FF2B5EF4-FFF2-40B4-BE49-F238E27FC236}">
                  <a16:creationId xmlns:a16="http://schemas.microsoft.com/office/drawing/2014/main" id="{3A7BEB74-4E8C-1350-4DA9-2423A01B1060}"/>
                </a:ext>
              </a:extLst>
            </p:cNvPr>
            <p:cNvCxnSpPr>
              <a:cxnSpLocks/>
            </p:cNvCxnSpPr>
            <p:nvPr/>
          </p:nvCxnSpPr>
          <p:spPr>
            <a:xfrm>
              <a:off x="6172914" y="649679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7" name="Straight Connector 147">
              <a:extLst>
                <a:ext uri="{FF2B5EF4-FFF2-40B4-BE49-F238E27FC236}">
                  <a16:creationId xmlns:a16="http://schemas.microsoft.com/office/drawing/2014/main" id="{BE0F0B80-68CF-43C8-34B6-0AB55B478DEC}"/>
                </a:ext>
              </a:extLst>
            </p:cNvPr>
            <p:cNvCxnSpPr>
              <a:cxnSpLocks/>
            </p:cNvCxnSpPr>
            <p:nvPr/>
          </p:nvCxnSpPr>
          <p:spPr>
            <a:xfrm>
              <a:off x="6172914" y="1966544"/>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8" name="Straight Connector 147">
              <a:extLst>
                <a:ext uri="{FF2B5EF4-FFF2-40B4-BE49-F238E27FC236}">
                  <a16:creationId xmlns:a16="http://schemas.microsoft.com/office/drawing/2014/main" id="{43801DF8-61D0-E5D6-56A7-A18FE95CE91F}"/>
                </a:ext>
              </a:extLst>
            </p:cNvPr>
            <p:cNvCxnSpPr>
              <a:cxnSpLocks/>
            </p:cNvCxnSpPr>
            <p:nvPr/>
          </p:nvCxnSpPr>
          <p:spPr>
            <a:xfrm>
              <a:off x="6172914" y="2378385"/>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9" name="Straight Connector 147">
              <a:extLst>
                <a:ext uri="{FF2B5EF4-FFF2-40B4-BE49-F238E27FC236}">
                  <a16:creationId xmlns:a16="http://schemas.microsoft.com/office/drawing/2014/main" id="{655266DE-7371-1680-8269-4836DBBA977E}"/>
                </a:ext>
              </a:extLst>
            </p:cNvPr>
            <p:cNvCxnSpPr>
              <a:cxnSpLocks/>
            </p:cNvCxnSpPr>
            <p:nvPr/>
          </p:nvCxnSpPr>
          <p:spPr>
            <a:xfrm>
              <a:off x="6172914" y="2790226"/>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grpSp>
      <p:pic>
        <p:nvPicPr>
          <p:cNvPr id="92" name="Imagen 91">
            <a:extLst>
              <a:ext uri="{FF2B5EF4-FFF2-40B4-BE49-F238E27FC236}">
                <a16:creationId xmlns:a16="http://schemas.microsoft.com/office/drawing/2014/main" id="{33A38D99-82EE-2EC3-AF48-B2BE86B14B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7280" y="2309481"/>
            <a:ext cx="4257450" cy="3600539"/>
          </a:xfrm>
          <a:prstGeom prst="rect">
            <a:avLst/>
          </a:prstGeom>
          <a:ln>
            <a:solidFill>
              <a:schemeClr val="tx1">
                <a:lumMod val="50000"/>
                <a:lumOff val="50000"/>
              </a:schemeClr>
            </a:solidFill>
          </a:ln>
        </p:spPr>
      </p:pic>
      <p:pic>
        <p:nvPicPr>
          <p:cNvPr id="132" name="Imagen 131">
            <a:extLst>
              <a:ext uri="{FF2B5EF4-FFF2-40B4-BE49-F238E27FC236}">
                <a16:creationId xmlns:a16="http://schemas.microsoft.com/office/drawing/2014/main" id="{11D2E595-ACD9-1AC9-17B0-3E279836050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3840" y="1319022"/>
            <a:ext cx="3277057" cy="809738"/>
          </a:xfrm>
          <a:prstGeom prst="rect">
            <a:avLst/>
          </a:prstGeom>
        </p:spPr>
      </p:pic>
      <p:pic>
        <p:nvPicPr>
          <p:cNvPr id="90" name="Imagen 89">
            <a:extLst>
              <a:ext uri="{FF2B5EF4-FFF2-40B4-BE49-F238E27FC236}">
                <a16:creationId xmlns:a16="http://schemas.microsoft.com/office/drawing/2014/main" id="{6683A6D5-98B1-680D-9AE8-2AA5E7B73156}"/>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rot="15395407">
            <a:off x="964822" y="5418695"/>
            <a:ext cx="798378" cy="955881"/>
          </a:xfrm>
          <a:prstGeom prst="rect">
            <a:avLst/>
          </a:prstGeom>
        </p:spPr>
      </p:pic>
      <p:pic>
        <p:nvPicPr>
          <p:cNvPr id="95" name="Imagen 94">
            <a:extLst>
              <a:ext uri="{FF2B5EF4-FFF2-40B4-BE49-F238E27FC236}">
                <a16:creationId xmlns:a16="http://schemas.microsoft.com/office/drawing/2014/main" id="{FEF11DF2-AB8B-DD4D-7197-301CCC858824}"/>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rot="5187668">
            <a:off x="4737883" y="1847396"/>
            <a:ext cx="798378" cy="955881"/>
          </a:xfrm>
          <a:prstGeom prst="rect">
            <a:avLst/>
          </a:prstGeom>
        </p:spPr>
      </p:pic>
      <p:pic>
        <p:nvPicPr>
          <p:cNvPr id="131" name="Imagen 130">
            <a:extLst>
              <a:ext uri="{FF2B5EF4-FFF2-40B4-BE49-F238E27FC236}">
                <a16:creationId xmlns:a16="http://schemas.microsoft.com/office/drawing/2014/main" id="{CA8A0664-808B-0C79-7A46-E4FD2FB7A59D}"/>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rot="3605863">
            <a:off x="2290729" y="766480"/>
            <a:ext cx="798378" cy="955881"/>
          </a:xfrm>
          <a:prstGeom prst="rect">
            <a:avLst/>
          </a:prstGeom>
        </p:spPr>
      </p:pic>
      <p:pic>
        <p:nvPicPr>
          <p:cNvPr id="1024" name="Imagen 1023">
            <a:extLst>
              <a:ext uri="{FF2B5EF4-FFF2-40B4-BE49-F238E27FC236}">
                <a16:creationId xmlns:a16="http://schemas.microsoft.com/office/drawing/2014/main" id="{4877B4BC-C65C-D7DE-B66A-1F00DC8139D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99210" y="2855986"/>
            <a:ext cx="4976337" cy="3382904"/>
          </a:xfrm>
          <a:prstGeom prst="rect">
            <a:avLst/>
          </a:prstGeom>
          <a:ln>
            <a:solidFill>
              <a:schemeClr val="tx1">
                <a:lumMod val="50000"/>
                <a:lumOff val="50000"/>
              </a:schemeClr>
            </a:solidFill>
          </a:ln>
        </p:spPr>
      </p:pic>
      <p:pic>
        <p:nvPicPr>
          <p:cNvPr id="1025" name="Imagen 1024">
            <a:extLst>
              <a:ext uri="{FF2B5EF4-FFF2-40B4-BE49-F238E27FC236}">
                <a16:creationId xmlns:a16="http://schemas.microsoft.com/office/drawing/2014/main" id="{9B6573BF-FFE4-22C6-43C0-C2C6E06E63CB}"/>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rot="14379592">
            <a:off x="9684875" y="5799205"/>
            <a:ext cx="798378" cy="955881"/>
          </a:xfrm>
          <a:prstGeom prst="rect">
            <a:avLst/>
          </a:prstGeom>
        </p:spPr>
      </p:pic>
      <p:pic>
        <p:nvPicPr>
          <p:cNvPr id="1027" name="Imagen 1026">
            <a:extLst>
              <a:ext uri="{FF2B5EF4-FFF2-40B4-BE49-F238E27FC236}">
                <a16:creationId xmlns:a16="http://schemas.microsoft.com/office/drawing/2014/main" id="{8B014E60-B670-2CB5-406B-AF0D7D2094F0}"/>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rot="3871173">
            <a:off x="9996006" y="2343546"/>
            <a:ext cx="798378" cy="955881"/>
          </a:xfrm>
          <a:prstGeom prst="rect">
            <a:avLst/>
          </a:prstGeom>
        </p:spPr>
      </p:pic>
      <p:sp>
        <p:nvSpPr>
          <p:cNvPr id="1028" name="TextBox 208">
            <a:extLst>
              <a:ext uri="{FF2B5EF4-FFF2-40B4-BE49-F238E27FC236}">
                <a16:creationId xmlns:a16="http://schemas.microsoft.com/office/drawing/2014/main" id="{9385867A-F928-C119-491E-A5FD3AA1E49B}"/>
              </a:ext>
            </a:extLst>
          </p:cNvPr>
          <p:cNvSpPr txBox="1"/>
          <p:nvPr/>
        </p:nvSpPr>
        <p:spPr>
          <a:xfrm>
            <a:off x="857173" y="263905"/>
            <a:ext cx="3099191" cy="461665"/>
          </a:xfrm>
          <a:prstGeom prst="rect">
            <a:avLst/>
          </a:prstGeom>
          <a:noFill/>
        </p:spPr>
        <p:txBody>
          <a:bodyPr wrap="square" rtlCol="0">
            <a:spAutoFit/>
          </a:bodyPr>
          <a:lstStyle/>
          <a:p>
            <a:r>
              <a:rPr lang="en-US" sz="2400" dirty="0" smtClean="0">
                <a:solidFill>
                  <a:srgbClr val="0070C0"/>
                </a:solidFill>
                <a:latin typeface="Agency FB" panose="020B0503020202020204" pitchFamily="34" charset="0"/>
                <a:ea typeface="Hand Of Sean" panose="02000500000000000000" pitchFamily="2" charset="-128"/>
              </a:rPr>
              <a:t>Press</a:t>
            </a:r>
            <a:endParaRPr lang="en-US" sz="2400" dirty="0">
              <a:solidFill>
                <a:srgbClr val="0070C0"/>
              </a:solidFill>
              <a:latin typeface="Agency FB" panose="020B0503020202020204" pitchFamily="34" charset="0"/>
              <a:ea typeface="Hand Of Sean" panose="02000500000000000000" pitchFamily="2" charset="-128"/>
            </a:endParaRPr>
          </a:p>
        </p:txBody>
      </p:sp>
      <p:sp>
        <p:nvSpPr>
          <p:cNvPr id="1030" name="CuadroTexto 1029">
            <a:extLst>
              <a:ext uri="{FF2B5EF4-FFF2-40B4-BE49-F238E27FC236}">
                <a16:creationId xmlns:a16="http://schemas.microsoft.com/office/drawing/2014/main" id="{C935D3BC-40C4-9C2F-5F34-9257375F1D7C}"/>
              </a:ext>
            </a:extLst>
          </p:cNvPr>
          <p:cNvSpPr txBox="1"/>
          <p:nvPr/>
        </p:nvSpPr>
        <p:spPr>
          <a:xfrm>
            <a:off x="6309356" y="6386986"/>
            <a:ext cx="4940582" cy="215444"/>
          </a:xfrm>
          <a:prstGeom prst="rect">
            <a:avLst/>
          </a:prstGeom>
          <a:noFill/>
        </p:spPr>
        <p:txBody>
          <a:bodyPr wrap="square">
            <a:spAutoFit/>
          </a:bodyPr>
          <a:lstStyle/>
          <a:p>
            <a:r>
              <a:rPr lang="es-ES" sz="800" dirty="0">
                <a:latin typeface="Agency FB" panose="020B0503020202020204" pitchFamily="34" charset="0"/>
              </a:rPr>
              <a:t>https://www.lavanguardia.com/motor/dgt/20231205/9415848/copiar-movimiento-hormigas-orugas-truco-dgt-evitar-atascos-colisiones-tsc.html</a:t>
            </a:r>
          </a:p>
        </p:txBody>
      </p:sp>
      <p:pic>
        <p:nvPicPr>
          <p:cNvPr id="1032" name="Imagen 1031">
            <a:extLst>
              <a:ext uri="{FF2B5EF4-FFF2-40B4-BE49-F238E27FC236}">
                <a16:creationId xmlns:a16="http://schemas.microsoft.com/office/drawing/2014/main" id="{41732E17-E303-E9BE-9AEA-A15EBC9369A9}"/>
              </a:ext>
            </a:extLst>
          </p:cNvPr>
          <p:cNvPicPr>
            <a:picLocks noChangeAspect="1"/>
          </p:cNvPicPr>
          <p:nvPr/>
        </p:nvPicPr>
        <p:blipFill>
          <a:blip r:embed="rId9"/>
          <a:stretch>
            <a:fillRect/>
          </a:stretch>
        </p:blipFill>
        <p:spPr>
          <a:xfrm>
            <a:off x="6499210" y="371925"/>
            <a:ext cx="4560874" cy="1758886"/>
          </a:xfrm>
          <a:prstGeom prst="rect">
            <a:avLst/>
          </a:prstGeom>
          <a:ln>
            <a:solidFill>
              <a:schemeClr val="tx1">
                <a:lumMod val="50000"/>
                <a:lumOff val="50000"/>
              </a:schemeClr>
            </a:solidFill>
          </a:ln>
        </p:spPr>
      </p:pic>
      <p:sp>
        <p:nvSpPr>
          <p:cNvPr id="1034" name="CuadroTexto 1033">
            <a:extLst>
              <a:ext uri="{FF2B5EF4-FFF2-40B4-BE49-F238E27FC236}">
                <a16:creationId xmlns:a16="http://schemas.microsoft.com/office/drawing/2014/main" id="{932BFD21-5BD0-1524-D6A2-53DA04452CB0}"/>
              </a:ext>
            </a:extLst>
          </p:cNvPr>
          <p:cNvSpPr txBox="1"/>
          <p:nvPr/>
        </p:nvSpPr>
        <p:spPr>
          <a:xfrm>
            <a:off x="6445043" y="2172652"/>
            <a:ext cx="4615041" cy="276999"/>
          </a:xfrm>
          <a:prstGeom prst="rect">
            <a:avLst/>
          </a:prstGeom>
          <a:noFill/>
        </p:spPr>
        <p:txBody>
          <a:bodyPr wrap="square">
            <a:spAutoFit/>
          </a:bodyPr>
          <a:lstStyle/>
          <a:p>
            <a:r>
              <a:rPr lang="es-ES" sz="1200" dirty="0">
                <a:latin typeface="Agency FB" panose="020B0503020202020204" pitchFamily="34" charset="0"/>
              </a:rPr>
              <a:t>https://www.alsa.es/-/por-que-se-producen-los-atascos</a:t>
            </a:r>
          </a:p>
        </p:txBody>
      </p:sp>
      <p:sp>
        <p:nvSpPr>
          <p:cNvPr id="1035" name="CuadroTexto 1034">
            <a:extLst>
              <a:ext uri="{FF2B5EF4-FFF2-40B4-BE49-F238E27FC236}">
                <a16:creationId xmlns:a16="http://schemas.microsoft.com/office/drawing/2014/main" id="{7EF4C2B4-11AC-1FBE-8B0B-C21C313706B2}"/>
              </a:ext>
            </a:extLst>
          </p:cNvPr>
          <p:cNvSpPr txBox="1"/>
          <p:nvPr/>
        </p:nvSpPr>
        <p:spPr>
          <a:xfrm>
            <a:off x="907603" y="6192347"/>
            <a:ext cx="4560874" cy="246221"/>
          </a:xfrm>
          <a:prstGeom prst="rect">
            <a:avLst/>
          </a:prstGeom>
          <a:noFill/>
        </p:spPr>
        <p:txBody>
          <a:bodyPr wrap="square" rtlCol="0">
            <a:spAutoFit/>
          </a:bodyPr>
          <a:lstStyle/>
          <a:p>
            <a:r>
              <a:rPr lang="es-ES" sz="1000" dirty="0">
                <a:latin typeface="Agency FB" panose="020B0503020202020204" pitchFamily="34" charset="0"/>
              </a:rPr>
              <a:t>https://revista.dgt.es/es/multimedia/infografia/2015/0915La-conduccion-armonica-de-las-orugas.shtml</a:t>
            </a:r>
          </a:p>
        </p:txBody>
      </p:sp>
    </p:spTree>
    <p:extLst>
      <p:ext uri="{BB962C8B-B14F-4D97-AF65-F5344CB8AC3E}">
        <p14:creationId xmlns:p14="http://schemas.microsoft.com/office/powerpoint/2010/main" val="23824325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75" name="Rectangle 174">
            <a:extLst>
              <a:ext uri="{FF2B5EF4-FFF2-40B4-BE49-F238E27FC236}">
                <a16:creationId xmlns:a16="http://schemas.microsoft.com/office/drawing/2014/main" id="{BC45525F-CA64-4D1D-A75E-E6290B229999}"/>
              </a:ext>
            </a:extLst>
          </p:cNvPr>
          <p:cNvSpPr/>
          <p:nvPr/>
        </p:nvSpPr>
        <p:spPr>
          <a:xfrm flipH="1">
            <a:off x="351445" y="4039091"/>
            <a:ext cx="522204" cy="2657736"/>
          </a:xfrm>
          <a:prstGeom prst="rect">
            <a:avLst/>
          </a:prstGeom>
          <a:solidFill>
            <a:srgbClr val="FFCC00"/>
          </a:solidFill>
          <a:ln>
            <a:noFill/>
          </a:ln>
          <a:effectLst>
            <a:outerShdw blurRad="50800" dist="635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6" name="Freeform: Shape 175">
            <a:extLst>
              <a:ext uri="{FF2B5EF4-FFF2-40B4-BE49-F238E27FC236}">
                <a16:creationId xmlns:a16="http://schemas.microsoft.com/office/drawing/2014/main" id="{4CCDAA36-0014-487F-9FC8-FB18AD79A536}"/>
              </a:ext>
            </a:extLst>
          </p:cNvPr>
          <p:cNvSpPr/>
          <p:nvPr/>
        </p:nvSpPr>
        <p:spPr>
          <a:xfrm flipH="1">
            <a:off x="497946" y="89189"/>
            <a:ext cx="5395162" cy="6607323"/>
          </a:xfrm>
          <a:custGeom>
            <a:avLst/>
            <a:gdLst>
              <a:gd name="connsiteX0" fmla="*/ 0 w 5395162"/>
              <a:gd name="connsiteY0" fmla="*/ 0 h 6607323"/>
              <a:gd name="connsiteX1" fmla="*/ 5395162 w 5395162"/>
              <a:gd name="connsiteY1" fmla="*/ 0 h 6607323"/>
              <a:gd name="connsiteX2" fmla="*/ 5395162 w 5395162"/>
              <a:gd name="connsiteY2" fmla="*/ 3949902 h 6607323"/>
              <a:gd name="connsiteX3" fmla="*/ 5230980 w 5395162"/>
              <a:gd name="connsiteY3" fmla="*/ 3949902 h 6607323"/>
              <a:gd name="connsiteX4" fmla="*/ 5032614 w 5395162"/>
              <a:gd name="connsiteY4" fmla="*/ 4148268 h 6607323"/>
              <a:gd name="connsiteX5" fmla="*/ 5032614 w 5395162"/>
              <a:gd name="connsiteY5" fmla="*/ 6607209 h 6607323"/>
              <a:gd name="connsiteX6" fmla="*/ 5032625 w 5395162"/>
              <a:gd name="connsiteY6" fmla="*/ 6607323 h 6607323"/>
              <a:gd name="connsiteX7" fmla="*/ 0 w 5395162"/>
              <a:gd name="connsiteY7" fmla="*/ 6607323 h 660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5162" h="6607323">
                <a:moveTo>
                  <a:pt x="0" y="0"/>
                </a:moveTo>
                <a:lnTo>
                  <a:pt x="5395162" y="0"/>
                </a:lnTo>
                <a:lnTo>
                  <a:pt x="5395162" y="3949902"/>
                </a:lnTo>
                <a:lnTo>
                  <a:pt x="5230980" y="3949902"/>
                </a:lnTo>
                <a:cubicBezTo>
                  <a:pt x="5121425" y="3949902"/>
                  <a:pt x="5032614" y="4038713"/>
                  <a:pt x="5032614" y="4148268"/>
                </a:cubicBezTo>
                <a:lnTo>
                  <a:pt x="5032614" y="6607209"/>
                </a:lnTo>
                <a:lnTo>
                  <a:pt x="5032625" y="6607323"/>
                </a:lnTo>
                <a:lnTo>
                  <a:pt x="0" y="6607323"/>
                </a:lnTo>
                <a:close/>
              </a:path>
            </a:pathLst>
          </a:custGeom>
          <a:solidFill>
            <a:srgbClr val="FDFDFD"/>
          </a:solidFill>
          <a:ln>
            <a:noFill/>
          </a:ln>
          <a:effectLst>
            <a:outerShdw blurRad="50800" dist="762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TextBox 188">
            <a:extLst>
              <a:ext uri="{FF2B5EF4-FFF2-40B4-BE49-F238E27FC236}">
                <a16:creationId xmlns:a16="http://schemas.microsoft.com/office/drawing/2014/main" id="{028D77CE-26CC-48A3-92E2-0D112FD9E9FA}"/>
              </a:ext>
            </a:extLst>
          </p:cNvPr>
          <p:cNvSpPr txBox="1"/>
          <p:nvPr/>
        </p:nvSpPr>
        <p:spPr>
          <a:xfrm flipH="1">
            <a:off x="384315" y="5564999"/>
            <a:ext cx="461665" cy="1302505"/>
          </a:xfrm>
          <a:prstGeom prst="rect">
            <a:avLst/>
          </a:prstGeom>
          <a:noFill/>
        </p:spPr>
        <p:txBody>
          <a:bodyPr vert="vert270" wrap="square" rtlCol="0">
            <a:spAutoFit/>
          </a:bodyPr>
          <a:lstStyle/>
          <a:p>
            <a:pPr algn="ctr"/>
            <a:r>
              <a:rPr lang="en-US" b="1" dirty="0">
                <a:solidFill>
                  <a:schemeClr val="bg1"/>
                </a:solidFill>
              </a:rPr>
              <a:t>PAGE 02</a:t>
            </a:r>
          </a:p>
        </p:txBody>
      </p:sp>
      <p:grpSp>
        <p:nvGrpSpPr>
          <p:cNvPr id="2" name="Grupo 1">
            <a:extLst>
              <a:ext uri="{FF2B5EF4-FFF2-40B4-BE49-F238E27FC236}">
                <a16:creationId xmlns:a16="http://schemas.microsoft.com/office/drawing/2014/main" id="{93EB94D9-C88B-E761-1CD4-5393F4A4D1CC}"/>
              </a:ext>
            </a:extLst>
          </p:cNvPr>
          <p:cNvGrpSpPr/>
          <p:nvPr/>
        </p:nvGrpSpPr>
        <p:grpSpPr>
          <a:xfrm>
            <a:off x="5604611" y="35855"/>
            <a:ext cx="696443" cy="6536948"/>
            <a:chOff x="5604611" y="35855"/>
            <a:chExt cx="696443" cy="6536948"/>
          </a:xfrm>
        </p:grpSpPr>
        <p:sp>
          <p:nvSpPr>
            <p:cNvPr id="6" name="Rectangle 66">
              <a:extLst>
                <a:ext uri="{FF2B5EF4-FFF2-40B4-BE49-F238E27FC236}">
                  <a16:creationId xmlns:a16="http://schemas.microsoft.com/office/drawing/2014/main" id="{1464BB12-38F0-FE97-DA9B-B226A841CA33}"/>
                </a:ext>
              </a:extLst>
            </p:cNvPr>
            <p:cNvSpPr/>
            <p:nvPr/>
          </p:nvSpPr>
          <p:spPr>
            <a:xfrm>
              <a:off x="5635694" y="20253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7">
              <a:extLst>
                <a:ext uri="{FF2B5EF4-FFF2-40B4-BE49-F238E27FC236}">
                  <a16:creationId xmlns:a16="http://schemas.microsoft.com/office/drawing/2014/main" id="{CFC69A05-3954-4ED6-A66E-9BB2973A0135}"/>
                </a:ext>
              </a:extLst>
            </p:cNvPr>
            <p:cNvSpPr/>
            <p:nvPr/>
          </p:nvSpPr>
          <p:spPr>
            <a:xfrm>
              <a:off x="5632035" y="503041"/>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68">
              <a:extLst>
                <a:ext uri="{FF2B5EF4-FFF2-40B4-BE49-F238E27FC236}">
                  <a16:creationId xmlns:a16="http://schemas.microsoft.com/office/drawing/2014/main" id="{8957FAA1-21DC-F0FE-0071-C8DAE6D93526}"/>
                </a:ext>
              </a:extLst>
            </p:cNvPr>
            <p:cNvSpPr/>
            <p:nvPr/>
          </p:nvSpPr>
          <p:spPr>
            <a:xfrm>
              <a:off x="5635694" y="81748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ectangle 69">
              <a:extLst>
                <a:ext uri="{FF2B5EF4-FFF2-40B4-BE49-F238E27FC236}">
                  <a16:creationId xmlns:a16="http://schemas.microsoft.com/office/drawing/2014/main" id="{5201B205-F4F2-457A-FEC8-662AE58586CB}"/>
                </a:ext>
              </a:extLst>
            </p:cNvPr>
            <p:cNvSpPr/>
            <p:nvPr/>
          </p:nvSpPr>
          <p:spPr>
            <a:xfrm>
              <a:off x="5636493" y="1123923"/>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70">
              <a:extLst>
                <a:ext uri="{FF2B5EF4-FFF2-40B4-BE49-F238E27FC236}">
                  <a16:creationId xmlns:a16="http://schemas.microsoft.com/office/drawing/2014/main" id="{6658DB7F-9C88-66F5-9C5C-52F2AEE9C86F}"/>
                </a:ext>
              </a:extLst>
            </p:cNvPr>
            <p:cNvSpPr/>
            <p:nvPr/>
          </p:nvSpPr>
          <p:spPr>
            <a:xfrm>
              <a:off x="5633303" y="144082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Rectangle 71">
              <a:extLst>
                <a:ext uri="{FF2B5EF4-FFF2-40B4-BE49-F238E27FC236}">
                  <a16:creationId xmlns:a16="http://schemas.microsoft.com/office/drawing/2014/main" id="{8C8444E3-B3A8-0503-12CC-953EBB196B2D}"/>
                </a:ext>
              </a:extLst>
            </p:cNvPr>
            <p:cNvSpPr/>
            <p:nvPr/>
          </p:nvSpPr>
          <p:spPr>
            <a:xfrm>
              <a:off x="5641689" y="174238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Rectangle 72">
              <a:extLst>
                <a:ext uri="{FF2B5EF4-FFF2-40B4-BE49-F238E27FC236}">
                  <a16:creationId xmlns:a16="http://schemas.microsoft.com/office/drawing/2014/main" id="{C222E307-D809-4AC7-1B7B-A8AA4410D755}"/>
                </a:ext>
              </a:extLst>
            </p:cNvPr>
            <p:cNvSpPr/>
            <p:nvPr/>
          </p:nvSpPr>
          <p:spPr>
            <a:xfrm>
              <a:off x="5626130" y="2064953"/>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Rectangle 73">
              <a:extLst>
                <a:ext uri="{FF2B5EF4-FFF2-40B4-BE49-F238E27FC236}">
                  <a16:creationId xmlns:a16="http://schemas.microsoft.com/office/drawing/2014/main" id="{B0512969-75A9-D837-50F7-463CBED15BB1}"/>
                </a:ext>
              </a:extLst>
            </p:cNvPr>
            <p:cNvSpPr/>
            <p:nvPr/>
          </p:nvSpPr>
          <p:spPr>
            <a:xfrm>
              <a:off x="5626130" y="2372116"/>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Rectangle 74">
              <a:extLst>
                <a:ext uri="{FF2B5EF4-FFF2-40B4-BE49-F238E27FC236}">
                  <a16:creationId xmlns:a16="http://schemas.microsoft.com/office/drawing/2014/main" id="{D64EC6BE-0228-D186-9100-B9D18E1164F0}"/>
                </a:ext>
              </a:extLst>
            </p:cNvPr>
            <p:cNvSpPr/>
            <p:nvPr/>
          </p:nvSpPr>
          <p:spPr>
            <a:xfrm>
              <a:off x="5633303" y="268452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ectangle 75">
              <a:extLst>
                <a:ext uri="{FF2B5EF4-FFF2-40B4-BE49-F238E27FC236}">
                  <a16:creationId xmlns:a16="http://schemas.microsoft.com/office/drawing/2014/main" id="{89B33D86-2689-902B-8A6D-B868ED44B007}"/>
                </a:ext>
              </a:extLst>
            </p:cNvPr>
            <p:cNvSpPr/>
            <p:nvPr/>
          </p:nvSpPr>
          <p:spPr>
            <a:xfrm>
              <a:off x="5633303" y="2985986"/>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Rectangle 76">
              <a:extLst>
                <a:ext uri="{FF2B5EF4-FFF2-40B4-BE49-F238E27FC236}">
                  <a16:creationId xmlns:a16="http://schemas.microsoft.com/office/drawing/2014/main" id="{A45291A4-CE1B-C92C-85EF-E5FB6A718C77}"/>
                </a:ext>
              </a:extLst>
            </p:cNvPr>
            <p:cNvSpPr/>
            <p:nvPr/>
          </p:nvSpPr>
          <p:spPr>
            <a:xfrm>
              <a:off x="5626130" y="330818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137">
              <a:extLst>
                <a:ext uri="{FF2B5EF4-FFF2-40B4-BE49-F238E27FC236}">
                  <a16:creationId xmlns:a16="http://schemas.microsoft.com/office/drawing/2014/main" id="{8990911C-ABF1-1C93-6003-9815C1EBD7DB}"/>
                </a:ext>
              </a:extLst>
            </p:cNvPr>
            <p:cNvSpPr/>
            <p:nvPr/>
          </p:nvSpPr>
          <p:spPr>
            <a:xfrm>
              <a:off x="5618957" y="361510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Rectangle 138">
              <a:extLst>
                <a:ext uri="{FF2B5EF4-FFF2-40B4-BE49-F238E27FC236}">
                  <a16:creationId xmlns:a16="http://schemas.microsoft.com/office/drawing/2014/main" id="{5583C701-0F82-AAA4-D2CF-5265B4A6F825}"/>
                </a:ext>
              </a:extLst>
            </p:cNvPr>
            <p:cNvSpPr/>
            <p:nvPr/>
          </p:nvSpPr>
          <p:spPr>
            <a:xfrm>
              <a:off x="5604611" y="392724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Rectangle 139">
              <a:extLst>
                <a:ext uri="{FF2B5EF4-FFF2-40B4-BE49-F238E27FC236}">
                  <a16:creationId xmlns:a16="http://schemas.microsoft.com/office/drawing/2014/main" id="{EBDFE824-C29B-C069-5001-A6DCD2E12749}"/>
                </a:ext>
              </a:extLst>
            </p:cNvPr>
            <p:cNvSpPr/>
            <p:nvPr/>
          </p:nvSpPr>
          <p:spPr>
            <a:xfrm>
              <a:off x="5611784" y="4239143"/>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140">
              <a:extLst>
                <a:ext uri="{FF2B5EF4-FFF2-40B4-BE49-F238E27FC236}">
                  <a16:creationId xmlns:a16="http://schemas.microsoft.com/office/drawing/2014/main" id="{1C57F96A-2CB1-D00D-8AD6-4B377C30175C}"/>
                </a:ext>
              </a:extLst>
            </p:cNvPr>
            <p:cNvSpPr/>
            <p:nvPr/>
          </p:nvSpPr>
          <p:spPr>
            <a:xfrm>
              <a:off x="5604611" y="4546182"/>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Rectangle 141">
              <a:extLst>
                <a:ext uri="{FF2B5EF4-FFF2-40B4-BE49-F238E27FC236}">
                  <a16:creationId xmlns:a16="http://schemas.microsoft.com/office/drawing/2014/main" id="{E7A3CCA6-0DEB-E24B-B391-3F341A2A5B15}"/>
                </a:ext>
              </a:extLst>
            </p:cNvPr>
            <p:cNvSpPr/>
            <p:nvPr/>
          </p:nvSpPr>
          <p:spPr>
            <a:xfrm>
              <a:off x="5609779" y="485746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142">
              <a:extLst>
                <a:ext uri="{FF2B5EF4-FFF2-40B4-BE49-F238E27FC236}">
                  <a16:creationId xmlns:a16="http://schemas.microsoft.com/office/drawing/2014/main" id="{9219D541-DEF0-2B0D-C587-DB5E79F0AD96}"/>
                </a:ext>
              </a:extLst>
            </p:cNvPr>
            <p:cNvSpPr/>
            <p:nvPr/>
          </p:nvSpPr>
          <p:spPr>
            <a:xfrm>
              <a:off x="5618957" y="517189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143">
              <a:extLst>
                <a:ext uri="{FF2B5EF4-FFF2-40B4-BE49-F238E27FC236}">
                  <a16:creationId xmlns:a16="http://schemas.microsoft.com/office/drawing/2014/main" id="{2661E601-8A6B-3BAC-2844-32DA3B22C15A}"/>
                </a:ext>
              </a:extLst>
            </p:cNvPr>
            <p:cNvSpPr/>
            <p:nvPr/>
          </p:nvSpPr>
          <p:spPr>
            <a:xfrm>
              <a:off x="5611784" y="550314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144">
              <a:extLst>
                <a:ext uri="{FF2B5EF4-FFF2-40B4-BE49-F238E27FC236}">
                  <a16:creationId xmlns:a16="http://schemas.microsoft.com/office/drawing/2014/main" id="{6808798C-02D6-F26C-3032-34ADF1845630}"/>
                </a:ext>
              </a:extLst>
            </p:cNvPr>
            <p:cNvSpPr/>
            <p:nvPr/>
          </p:nvSpPr>
          <p:spPr>
            <a:xfrm>
              <a:off x="5604611" y="5797854"/>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145">
              <a:extLst>
                <a:ext uri="{FF2B5EF4-FFF2-40B4-BE49-F238E27FC236}">
                  <a16:creationId xmlns:a16="http://schemas.microsoft.com/office/drawing/2014/main" id="{35DBD87D-9BDC-E32F-C17B-260C386522D0}"/>
                </a:ext>
              </a:extLst>
            </p:cNvPr>
            <p:cNvSpPr/>
            <p:nvPr/>
          </p:nvSpPr>
          <p:spPr>
            <a:xfrm>
              <a:off x="5604611" y="609721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146">
              <a:extLst>
                <a:ext uri="{FF2B5EF4-FFF2-40B4-BE49-F238E27FC236}">
                  <a16:creationId xmlns:a16="http://schemas.microsoft.com/office/drawing/2014/main" id="{230F61D2-6BA2-792E-DAFB-4404ECBE1AF9}"/>
                </a:ext>
              </a:extLst>
            </p:cNvPr>
            <p:cNvSpPr/>
            <p:nvPr/>
          </p:nvSpPr>
          <p:spPr>
            <a:xfrm>
              <a:off x="5611784" y="6412576"/>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0" name="Grupo 29">
              <a:extLst>
                <a:ext uri="{FF2B5EF4-FFF2-40B4-BE49-F238E27FC236}">
                  <a16:creationId xmlns:a16="http://schemas.microsoft.com/office/drawing/2014/main" id="{E527E42D-B512-C4AC-C608-D5F242CA2471}"/>
                </a:ext>
              </a:extLst>
            </p:cNvPr>
            <p:cNvGrpSpPr/>
            <p:nvPr/>
          </p:nvGrpSpPr>
          <p:grpSpPr>
            <a:xfrm>
              <a:off x="5662790" y="35855"/>
              <a:ext cx="638264" cy="6536948"/>
              <a:chOff x="341740" y="35855"/>
              <a:chExt cx="638264" cy="6536948"/>
            </a:xfrm>
          </p:grpSpPr>
          <p:pic>
            <p:nvPicPr>
              <p:cNvPr id="31" name="Imagen 30">
                <a:extLst>
                  <a:ext uri="{FF2B5EF4-FFF2-40B4-BE49-F238E27FC236}">
                    <a16:creationId xmlns:a16="http://schemas.microsoft.com/office/drawing/2014/main" id="{EBD7F552-14F5-8F9F-B106-DA7D1E88FA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5855"/>
                <a:ext cx="638264" cy="352474"/>
              </a:xfrm>
              <a:prstGeom prst="rect">
                <a:avLst/>
              </a:prstGeom>
            </p:spPr>
          </p:pic>
          <p:pic>
            <p:nvPicPr>
              <p:cNvPr id="64" name="Imagen 63">
                <a:extLst>
                  <a:ext uri="{FF2B5EF4-FFF2-40B4-BE49-F238E27FC236}">
                    <a16:creationId xmlns:a16="http://schemas.microsoft.com/office/drawing/2014/main" id="{4F2CAEDE-D44B-B72D-885A-CB6A84473D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45079"/>
                <a:ext cx="638264" cy="352474"/>
              </a:xfrm>
              <a:prstGeom prst="rect">
                <a:avLst/>
              </a:prstGeom>
            </p:spPr>
          </p:pic>
          <p:pic>
            <p:nvPicPr>
              <p:cNvPr id="65" name="Imagen 64">
                <a:extLst>
                  <a:ext uri="{FF2B5EF4-FFF2-40B4-BE49-F238E27FC236}">
                    <a16:creationId xmlns:a16="http://schemas.microsoft.com/office/drawing/2014/main" id="{C9BA5729-DE73-DFF0-0FB0-7B98E63EC5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654303"/>
                <a:ext cx="638264" cy="352474"/>
              </a:xfrm>
              <a:prstGeom prst="rect">
                <a:avLst/>
              </a:prstGeom>
            </p:spPr>
          </p:pic>
          <p:pic>
            <p:nvPicPr>
              <p:cNvPr id="148" name="Imagen 147">
                <a:extLst>
                  <a:ext uri="{FF2B5EF4-FFF2-40B4-BE49-F238E27FC236}">
                    <a16:creationId xmlns:a16="http://schemas.microsoft.com/office/drawing/2014/main" id="{10099A7E-5EC0-25EE-CDDE-64061C0554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963527"/>
                <a:ext cx="638264" cy="352474"/>
              </a:xfrm>
              <a:prstGeom prst="rect">
                <a:avLst/>
              </a:prstGeom>
            </p:spPr>
          </p:pic>
          <p:pic>
            <p:nvPicPr>
              <p:cNvPr id="149" name="Imagen 148">
                <a:extLst>
                  <a:ext uri="{FF2B5EF4-FFF2-40B4-BE49-F238E27FC236}">
                    <a16:creationId xmlns:a16="http://schemas.microsoft.com/office/drawing/2014/main" id="{B42BCA0C-A938-66CA-1121-398DF510AC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1272751"/>
                <a:ext cx="638264" cy="352474"/>
              </a:xfrm>
              <a:prstGeom prst="rect">
                <a:avLst/>
              </a:prstGeom>
            </p:spPr>
          </p:pic>
          <p:pic>
            <p:nvPicPr>
              <p:cNvPr id="150" name="Imagen 149">
                <a:extLst>
                  <a:ext uri="{FF2B5EF4-FFF2-40B4-BE49-F238E27FC236}">
                    <a16:creationId xmlns:a16="http://schemas.microsoft.com/office/drawing/2014/main" id="{656FA130-2677-CA33-11B1-0E3429CFAC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1581975"/>
                <a:ext cx="638264" cy="352474"/>
              </a:xfrm>
              <a:prstGeom prst="rect">
                <a:avLst/>
              </a:prstGeom>
            </p:spPr>
          </p:pic>
          <p:pic>
            <p:nvPicPr>
              <p:cNvPr id="151" name="Imagen 150">
                <a:extLst>
                  <a:ext uri="{FF2B5EF4-FFF2-40B4-BE49-F238E27FC236}">
                    <a16:creationId xmlns:a16="http://schemas.microsoft.com/office/drawing/2014/main" id="{25282222-1778-0F1F-FC58-6D7ABD6706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1891199"/>
                <a:ext cx="638264" cy="352474"/>
              </a:xfrm>
              <a:prstGeom prst="rect">
                <a:avLst/>
              </a:prstGeom>
            </p:spPr>
          </p:pic>
          <p:pic>
            <p:nvPicPr>
              <p:cNvPr id="152" name="Imagen 151">
                <a:extLst>
                  <a:ext uri="{FF2B5EF4-FFF2-40B4-BE49-F238E27FC236}">
                    <a16:creationId xmlns:a16="http://schemas.microsoft.com/office/drawing/2014/main" id="{E78971FC-28A2-E437-0DF8-6479F715CE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2200423"/>
                <a:ext cx="638264" cy="352474"/>
              </a:xfrm>
              <a:prstGeom prst="rect">
                <a:avLst/>
              </a:prstGeom>
            </p:spPr>
          </p:pic>
          <p:pic>
            <p:nvPicPr>
              <p:cNvPr id="153" name="Imagen 152">
                <a:extLst>
                  <a:ext uri="{FF2B5EF4-FFF2-40B4-BE49-F238E27FC236}">
                    <a16:creationId xmlns:a16="http://schemas.microsoft.com/office/drawing/2014/main" id="{CFCDFD4E-6A61-DABD-271B-7E4AF7F160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2509647"/>
                <a:ext cx="638264" cy="352474"/>
              </a:xfrm>
              <a:prstGeom prst="rect">
                <a:avLst/>
              </a:prstGeom>
            </p:spPr>
          </p:pic>
          <p:pic>
            <p:nvPicPr>
              <p:cNvPr id="154" name="Imagen 153">
                <a:extLst>
                  <a:ext uri="{FF2B5EF4-FFF2-40B4-BE49-F238E27FC236}">
                    <a16:creationId xmlns:a16="http://schemas.microsoft.com/office/drawing/2014/main" id="{D37364F3-AC94-A8A0-9740-3918EFAB7D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2818871"/>
                <a:ext cx="638264" cy="352474"/>
              </a:xfrm>
              <a:prstGeom prst="rect">
                <a:avLst/>
              </a:prstGeom>
            </p:spPr>
          </p:pic>
          <p:pic>
            <p:nvPicPr>
              <p:cNvPr id="155" name="Imagen 154">
                <a:extLst>
                  <a:ext uri="{FF2B5EF4-FFF2-40B4-BE49-F238E27FC236}">
                    <a16:creationId xmlns:a16="http://schemas.microsoft.com/office/drawing/2014/main" id="{777BDB7C-047C-D865-2DB5-FC40613D77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128095"/>
                <a:ext cx="638264" cy="352474"/>
              </a:xfrm>
              <a:prstGeom prst="rect">
                <a:avLst/>
              </a:prstGeom>
            </p:spPr>
          </p:pic>
          <p:pic>
            <p:nvPicPr>
              <p:cNvPr id="156" name="Imagen 155">
                <a:extLst>
                  <a:ext uri="{FF2B5EF4-FFF2-40B4-BE49-F238E27FC236}">
                    <a16:creationId xmlns:a16="http://schemas.microsoft.com/office/drawing/2014/main" id="{72686E63-E60F-5697-F0B3-053568F33F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437319"/>
                <a:ext cx="638264" cy="352474"/>
              </a:xfrm>
              <a:prstGeom prst="rect">
                <a:avLst/>
              </a:prstGeom>
            </p:spPr>
          </p:pic>
          <p:pic>
            <p:nvPicPr>
              <p:cNvPr id="157" name="Imagen 156">
                <a:extLst>
                  <a:ext uri="{FF2B5EF4-FFF2-40B4-BE49-F238E27FC236}">
                    <a16:creationId xmlns:a16="http://schemas.microsoft.com/office/drawing/2014/main" id="{D8F21861-5913-76EA-FDDE-2F3F35A6A8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746543"/>
                <a:ext cx="638264" cy="352474"/>
              </a:xfrm>
              <a:prstGeom prst="rect">
                <a:avLst/>
              </a:prstGeom>
            </p:spPr>
          </p:pic>
          <p:pic>
            <p:nvPicPr>
              <p:cNvPr id="158" name="Imagen 157">
                <a:extLst>
                  <a:ext uri="{FF2B5EF4-FFF2-40B4-BE49-F238E27FC236}">
                    <a16:creationId xmlns:a16="http://schemas.microsoft.com/office/drawing/2014/main" id="{9052770A-5079-F7CB-EB1A-A0D303584E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055767"/>
                <a:ext cx="638264" cy="352474"/>
              </a:xfrm>
              <a:prstGeom prst="rect">
                <a:avLst/>
              </a:prstGeom>
            </p:spPr>
          </p:pic>
          <p:pic>
            <p:nvPicPr>
              <p:cNvPr id="159" name="Imagen 158">
                <a:extLst>
                  <a:ext uri="{FF2B5EF4-FFF2-40B4-BE49-F238E27FC236}">
                    <a16:creationId xmlns:a16="http://schemas.microsoft.com/office/drawing/2014/main" id="{F0C0AC57-ACE5-E9D1-48D7-7259CA4E1C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364991"/>
                <a:ext cx="638264" cy="352474"/>
              </a:xfrm>
              <a:prstGeom prst="rect">
                <a:avLst/>
              </a:prstGeom>
            </p:spPr>
          </p:pic>
          <p:pic>
            <p:nvPicPr>
              <p:cNvPr id="160" name="Imagen 159">
                <a:extLst>
                  <a:ext uri="{FF2B5EF4-FFF2-40B4-BE49-F238E27FC236}">
                    <a16:creationId xmlns:a16="http://schemas.microsoft.com/office/drawing/2014/main" id="{923A9C77-3F20-9541-9797-9E6C572C78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674215"/>
                <a:ext cx="638264" cy="352474"/>
              </a:xfrm>
              <a:prstGeom prst="rect">
                <a:avLst/>
              </a:prstGeom>
            </p:spPr>
          </p:pic>
          <p:pic>
            <p:nvPicPr>
              <p:cNvPr id="161" name="Imagen 160">
                <a:extLst>
                  <a:ext uri="{FF2B5EF4-FFF2-40B4-BE49-F238E27FC236}">
                    <a16:creationId xmlns:a16="http://schemas.microsoft.com/office/drawing/2014/main" id="{0BB76766-CF4F-0755-625C-D278133686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983439"/>
                <a:ext cx="638264" cy="352474"/>
              </a:xfrm>
              <a:prstGeom prst="rect">
                <a:avLst/>
              </a:prstGeom>
            </p:spPr>
          </p:pic>
          <p:pic>
            <p:nvPicPr>
              <p:cNvPr id="162" name="Imagen 161">
                <a:extLst>
                  <a:ext uri="{FF2B5EF4-FFF2-40B4-BE49-F238E27FC236}">
                    <a16:creationId xmlns:a16="http://schemas.microsoft.com/office/drawing/2014/main" id="{9F2E92C7-7C74-552F-1782-E319827E39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5292663"/>
                <a:ext cx="638264" cy="352474"/>
              </a:xfrm>
              <a:prstGeom prst="rect">
                <a:avLst/>
              </a:prstGeom>
            </p:spPr>
          </p:pic>
          <p:pic>
            <p:nvPicPr>
              <p:cNvPr id="163" name="Imagen 162">
                <a:extLst>
                  <a:ext uri="{FF2B5EF4-FFF2-40B4-BE49-F238E27FC236}">
                    <a16:creationId xmlns:a16="http://schemas.microsoft.com/office/drawing/2014/main" id="{5BC08BA2-93A5-33E1-B20E-CF168A9720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5601887"/>
                <a:ext cx="638264" cy="352474"/>
              </a:xfrm>
              <a:prstGeom prst="rect">
                <a:avLst/>
              </a:prstGeom>
            </p:spPr>
          </p:pic>
          <p:pic>
            <p:nvPicPr>
              <p:cNvPr id="164" name="Imagen 163">
                <a:extLst>
                  <a:ext uri="{FF2B5EF4-FFF2-40B4-BE49-F238E27FC236}">
                    <a16:creationId xmlns:a16="http://schemas.microsoft.com/office/drawing/2014/main" id="{C945FE9E-2CAC-74B6-A0CD-17EBA20A16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5911111"/>
                <a:ext cx="638264" cy="352474"/>
              </a:xfrm>
              <a:prstGeom prst="rect">
                <a:avLst/>
              </a:prstGeom>
            </p:spPr>
          </p:pic>
          <p:pic>
            <p:nvPicPr>
              <p:cNvPr id="165" name="Imagen 164">
                <a:extLst>
                  <a:ext uri="{FF2B5EF4-FFF2-40B4-BE49-F238E27FC236}">
                    <a16:creationId xmlns:a16="http://schemas.microsoft.com/office/drawing/2014/main" id="{6CA621E0-8D08-60AC-2E5E-468EDDA44D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6220329"/>
                <a:ext cx="638264" cy="352474"/>
              </a:xfrm>
              <a:prstGeom prst="rect">
                <a:avLst/>
              </a:prstGeom>
            </p:spPr>
          </p:pic>
        </p:grpSp>
      </p:grpSp>
      <p:grpSp>
        <p:nvGrpSpPr>
          <p:cNvPr id="128" name="Grupo 127">
            <a:extLst>
              <a:ext uri="{FF2B5EF4-FFF2-40B4-BE49-F238E27FC236}">
                <a16:creationId xmlns:a16="http://schemas.microsoft.com/office/drawing/2014/main" id="{9495F584-BB7B-649F-5BA0-30E80D78E82E}"/>
              </a:ext>
            </a:extLst>
          </p:cNvPr>
          <p:cNvGrpSpPr/>
          <p:nvPr/>
        </p:nvGrpSpPr>
        <p:grpSpPr>
          <a:xfrm>
            <a:off x="6205786" y="119550"/>
            <a:ext cx="5541663" cy="6778315"/>
            <a:chOff x="6205786" y="119550"/>
            <a:chExt cx="5541663" cy="6778315"/>
          </a:xfrm>
        </p:grpSpPr>
        <p:sp>
          <p:nvSpPr>
            <p:cNvPr id="129" name="Rectangle 17">
              <a:extLst>
                <a:ext uri="{FF2B5EF4-FFF2-40B4-BE49-F238E27FC236}">
                  <a16:creationId xmlns:a16="http://schemas.microsoft.com/office/drawing/2014/main" id="{3EF553BB-2B46-2186-6232-5A2B2B1E0BDC}"/>
                </a:ext>
              </a:extLst>
            </p:cNvPr>
            <p:cNvSpPr/>
            <p:nvPr/>
          </p:nvSpPr>
          <p:spPr>
            <a:xfrm>
              <a:off x="11225245" y="4069452"/>
              <a:ext cx="522204" cy="2657736"/>
            </a:xfrm>
            <a:prstGeom prst="rect">
              <a:avLst/>
            </a:prstGeom>
            <a:solidFill>
              <a:srgbClr val="FF3399"/>
            </a:solidFill>
            <a:ln>
              <a:no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30" name="Freeform: Shape 158">
              <a:extLst>
                <a:ext uri="{FF2B5EF4-FFF2-40B4-BE49-F238E27FC236}">
                  <a16:creationId xmlns:a16="http://schemas.microsoft.com/office/drawing/2014/main" id="{157C1F4D-2547-CE8D-7B41-3E580F36988C}"/>
                </a:ext>
              </a:extLst>
            </p:cNvPr>
            <p:cNvSpPr/>
            <p:nvPr/>
          </p:nvSpPr>
          <p:spPr>
            <a:xfrm>
              <a:off x="6205786" y="119550"/>
              <a:ext cx="5395162" cy="6607323"/>
            </a:xfrm>
            <a:custGeom>
              <a:avLst/>
              <a:gdLst>
                <a:gd name="connsiteX0" fmla="*/ 0 w 5395162"/>
                <a:gd name="connsiteY0" fmla="*/ 0 h 6607323"/>
                <a:gd name="connsiteX1" fmla="*/ 5395162 w 5395162"/>
                <a:gd name="connsiteY1" fmla="*/ 0 h 6607323"/>
                <a:gd name="connsiteX2" fmla="*/ 5395162 w 5395162"/>
                <a:gd name="connsiteY2" fmla="*/ 3949902 h 6607323"/>
                <a:gd name="connsiteX3" fmla="*/ 5230980 w 5395162"/>
                <a:gd name="connsiteY3" fmla="*/ 3949902 h 6607323"/>
                <a:gd name="connsiteX4" fmla="*/ 5032614 w 5395162"/>
                <a:gd name="connsiteY4" fmla="*/ 4148268 h 6607323"/>
                <a:gd name="connsiteX5" fmla="*/ 5032614 w 5395162"/>
                <a:gd name="connsiteY5" fmla="*/ 6607209 h 6607323"/>
                <a:gd name="connsiteX6" fmla="*/ 5032625 w 5395162"/>
                <a:gd name="connsiteY6" fmla="*/ 6607323 h 6607323"/>
                <a:gd name="connsiteX7" fmla="*/ 0 w 5395162"/>
                <a:gd name="connsiteY7" fmla="*/ 6607323 h 660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5162" h="6607323">
                  <a:moveTo>
                    <a:pt x="0" y="0"/>
                  </a:moveTo>
                  <a:lnTo>
                    <a:pt x="5395162" y="0"/>
                  </a:lnTo>
                  <a:lnTo>
                    <a:pt x="5395162" y="3949902"/>
                  </a:lnTo>
                  <a:lnTo>
                    <a:pt x="5230980" y="3949902"/>
                  </a:lnTo>
                  <a:cubicBezTo>
                    <a:pt x="5121425" y="3949902"/>
                    <a:pt x="5032614" y="4038713"/>
                    <a:pt x="5032614" y="4148268"/>
                  </a:cubicBezTo>
                  <a:lnTo>
                    <a:pt x="5032614" y="6607209"/>
                  </a:lnTo>
                  <a:lnTo>
                    <a:pt x="5032625" y="6607323"/>
                  </a:lnTo>
                  <a:lnTo>
                    <a:pt x="0" y="6607323"/>
                  </a:lnTo>
                  <a:close/>
                </a:path>
              </a:pathLst>
            </a:custGeom>
            <a:solidFill>
              <a:srgbClr val="FDFDFD"/>
            </a:solidFill>
            <a:ln>
              <a:no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TextBox 18">
              <a:extLst>
                <a:ext uri="{FF2B5EF4-FFF2-40B4-BE49-F238E27FC236}">
                  <a16:creationId xmlns:a16="http://schemas.microsoft.com/office/drawing/2014/main" id="{7FD036EC-FDFB-7D4F-F7B9-2BE8F4E20606}"/>
                </a:ext>
              </a:extLst>
            </p:cNvPr>
            <p:cNvSpPr txBox="1"/>
            <p:nvPr/>
          </p:nvSpPr>
          <p:spPr>
            <a:xfrm>
              <a:off x="11252914" y="5595360"/>
              <a:ext cx="461665" cy="1302505"/>
            </a:xfrm>
            <a:prstGeom prst="rect">
              <a:avLst/>
            </a:prstGeom>
            <a:noFill/>
          </p:spPr>
          <p:txBody>
            <a:bodyPr vert="vert270" wrap="square" rtlCol="0">
              <a:spAutoFit/>
            </a:bodyPr>
            <a:lstStyle/>
            <a:p>
              <a:pPr algn="ctr"/>
              <a:r>
                <a:rPr lang="en-US" b="1" dirty="0">
                  <a:solidFill>
                    <a:schemeClr val="bg1"/>
                  </a:solidFill>
                </a:rPr>
                <a:t>PAGE 03</a:t>
              </a:r>
            </a:p>
          </p:txBody>
        </p:sp>
      </p:grpSp>
      <p:grpSp>
        <p:nvGrpSpPr>
          <p:cNvPr id="3" name="Grupo 2">
            <a:extLst>
              <a:ext uri="{FF2B5EF4-FFF2-40B4-BE49-F238E27FC236}">
                <a16:creationId xmlns:a16="http://schemas.microsoft.com/office/drawing/2014/main" id="{477BA4B3-7331-AE27-1203-BE896DEFBF09}"/>
              </a:ext>
            </a:extLst>
          </p:cNvPr>
          <p:cNvGrpSpPr/>
          <p:nvPr/>
        </p:nvGrpSpPr>
        <p:grpSpPr>
          <a:xfrm>
            <a:off x="589221" y="1142862"/>
            <a:ext cx="5428034" cy="5353931"/>
            <a:chOff x="6172914" y="1142862"/>
            <a:chExt cx="5428034" cy="5353931"/>
          </a:xfrm>
        </p:grpSpPr>
        <p:cxnSp>
          <p:nvCxnSpPr>
            <p:cNvPr id="4" name="Straight Connector 6">
              <a:extLst>
                <a:ext uri="{FF2B5EF4-FFF2-40B4-BE49-F238E27FC236}">
                  <a16:creationId xmlns:a16="http://schemas.microsoft.com/office/drawing/2014/main" id="{9FF616DF-C78C-45AE-34DD-7C84F3FA393E}"/>
                </a:ext>
              </a:extLst>
            </p:cNvPr>
            <p:cNvCxnSpPr>
              <a:cxnSpLocks/>
            </p:cNvCxnSpPr>
            <p:nvPr/>
          </p:nvCxnSpPr>
          <p:spPr>
            <a:xfrm>
              <a:off x="6172914" y="1142862"/>
              <a:ext cx="5428034"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5" name="Straight Connector 147">
              <a:extLst>
                <a:ext uri="{FF2B5EF4-FFF2-40B4-BE49-F238E27FC236}">
                  <a16:creationId xmlns:a16="http://schemas.microsoft.com/office/drawing/2014/main" id="{4758F3A5-66C0-2B65-AE56-884CAAF9E8FA}"/>
                </a:ext>
              </a:extLst>
            </p:cNvPr>
            <p:cNvCxnSpPr>
              <a:cxnSpLocks/>
            </p:cNvCxnSpPr>
            <p:nvPr/>
          </p:nvCxnSpPr>
          <p:spPr>
            <a:xfrm>
              <a:off x="6172914" y="1554703"/>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 name="Straight Connector 148">
              <a:extLst>
                <a:ext uri="{FF2B5EF4-FFF2-40B4-BE49-F238E27FC236}">
                  <a16:creationId xmlns:a16="http://schemas.microsoft.com/office/drawing/2014/main" id="{128E4682-D532-E0AF-F644-AA6DA469713A}"/>
                </a:ext>
              </a:extLst>
            </p:cNvPr>
            <p:cNvCxnSpPr>
              <a:cxnSpLocks/>
            </p:cNvCxnSpPr>
            <p:nvPr/>
          </p:nvCxnSpPr>
          <p:spPr>
            <a:xfrm>
              <a:off x="6172914" y="3202067"/>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9" name="Straight Connector 149">
              <a:extLst>
                <a:ext uri="{FF2B5EF4-FFF2-40B4-BE49-F238E27FC236}">
                  <a16:creationId xmlns:a16="http://schemas.microsoft.com/office/drawing/2014/main" id="{806B3075-34D9-17E8-93B9-D51F8BFBB1BD}"/>
                </a:ext>
              </a:extLst>
            </p:cNvPr>
            <p:cNvCxnSpPr>
              <a:cxnSpLocks/>
            </p:cNvCxnSpPr>
            <p:nvPr/>
          </p:nvCxnSpPr>
          <p:spPr>
            <a:xfrm>
              <a:off x="6172914" y="3613908"/>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0" name="Straight Connector 150">
              <a:extLst>
                <a:ext uri="{FF2B5EF4-FFF2-40B4-BE49-F238E27FC236}">
                  <a16:creationId xmlns:a16="http://schemas.microsoft.com/office/drawing/2014/main" id="{E3E30EAA-2641-F836-D774-267DF5DD6BF4}"/>
                </a:ext>
              </a:extLst>
            </p:cNvPr>
            <p:cNvCxnSpPr>
              <a:cxnSpLocks/>
            </p:cNvCxnSpPr>
            <p:nvPr/>
          </p:nvCxnSpPr>
          <p:spPr>
            <a:xfrm>
              <a:off x="6172914" y="4025749"/>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6" name="Straight Connector 151">
              <a:extLst>
                <a:ext uri="{FF2B5EF4-FFF2-40B4-BE49-F238E27FC236}">
                  <a16:creationId xmlns:a16="http://schemas.microsoft.com/office/drawing/2014/main" id="{ED55B8AB-7C27-284C-A15B-4F508B04F79E}"/>
                </a:ext>
              </a:extLst>
            </p:cNvPr>
            <p:cNvCxnSpPr>
              <a:cxnSpLocks/>
            </p:cNvCxnSpPr>
            <p:nvPr/>
          </p:nvCxnSpPr>
          <p:spPr>
            <a:xfrm>
              <a:off x="6172914" y="443759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7" name="Straight Connector 152">
              <a:extLst>
                <a:ext uri="{FF2B5EF4-FFF2-40B4-BE49-F238E27FC236}">
                  <a16:creationId xmlns:a16="http://schemas.microsoft.com/office/drawing/2014/main" id="{00F743E2-99B4-00EA-FA11-F674D6C670DE}"/>
                </a:ext>
              </a:extLst>
            </p:cNvPr>
            <p:cNvCxnSpPr>
              <a:cxnSpLocks/>
            </p:cNvCxnSpPr>
            <p:nvPr/>
          </p:nvCxnSpPr>
          <p:spPr>
            <a:xfrm>
              <a:off x="6172914" y="4849431"/>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8" name="Straight Connector 153">
              <a:extLst>
                <a:ext uri="{FF2B5EF4-FFF2-40B4-BE49-F238E27FC236}">
                  <a16:creationId xmlns:a16="http://schemas.microsoft.com/office/drawing/2014/main" id="{EFE24485-2846-8BEE-B9F9-DF3468BB67A7}"/>
                </a:ext>
              </a:extLst>
            </p:cNvPr>
            <p:cNvCxnSpPr>
              <a:cxnSpLocks/>
            </p:cNvCxnSpPr>
            <p:nvPr/>
          </p:nvCxnSpPr>
          <p:spPr>
            <a:xfrm>
              <a:off x="6172914" y="5261272"/>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9" name="Straight Connector 154">
              <a:extLst>
                <a:ext uri="{FF2B5EF4-FFF2-40B4-BE49-F238E27FC236}">
                  <a16:creationId xmlns:a16="http://schemas.microsoft.com/office/drawing/2014/main" id="{2B24699C-8A1F-7F84-9F6E-C9BB53E44098}"/>
                </a:ext>
              </a:extLst>
            </p:cNvPr>
            <p:cNvCxnSpPr>
              <a:cxnSpLocks/>
            </p:cNvCxnSpPr>
            <p:nvPr/>
          </p:nvCxnSpPr>
          <p:spPr>
            <a:xfrm>
              <a:off x="6172914" y="567311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0" name="Straight Connector 155">
              <a:extLst>
                <a:ext uri="{FF2B5EF4-FFF2-40B4-BE49-F238E27FC236}">
                  <a16:creationId xmlns:a16="http://schemas.microsoft.com/office/drawing/2014/main" id="{36BD3358-2DE2-FE2D-7804-74668AC46AE1}"/>
                </a:ext>
              </a:extLst>
            </p:cNvPr>
            <p:cNvCxnSpPr>
              <a:cxnSpLocks/>
            </p:cNvCxnSpPr>
            <p:nvPr/>
          </p:nvCxnSpPr>
          <p:spPr>
            <a:xfrm>
              <a:off x="6172914" y="6084954"/>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1" name="Straight Connector 156">
              <a:extLst>
                <a:ext uri="{FF2B5EF4-FFF2-40B4-BE49-F238E27FC236}">
                  <a16:creationId xmlns:a16="http://schemas.microsoft.com/office/drawing/2014/main" id="{F8B9D7AC-6AFE-A0F6-6AC8-F22DD308B8A9}"/>
                </a:ext>
              </a:extLst>
            </p:cNvPr>
            <p:cNvCxnSpPr>
              <a:cxnSpLocks/>
            </p:cNvCxnSpPr>
            <p:nvPr/>
          </p:nvCxnSpPr>
          <p:spPr>
            <a:xfrm>
              <a:off x="6172914" y="649679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2" name="Straight Connector 147">
              <a:extLst>
                <a:ext uri="{FF2B5EF4-FFF2-40B4-BE49-F238E27FC236}">
                  <a16:creationId xmlns:a16="http://schemas.microsoft.com/office/drawing/2014/main" id="{8C93BF99-D52A-898B-2F5F-52CA8DAC1B03}"/>
                </a:ext>
              </a:extLst>
            </p:cNvPr>
            <p:cNvCxnSpPr>
              <a:cxnSpLocks/>
            </p:cNvCxnSpPr>
            <p:nvPr/>
          </p:nvCxnSpPr>
          <p:spPr>
            <a:xfrm>
              <a:off x="6172914" y="1966544"/>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3" name="Straight Connector 147">
              <a:extLst>
                <a:ext uri="{FF2B5EF4-FFF2-40B4-BE49-F238E27FC236}">
                  <a16:creationId xmlns:a16="http://schemas.microsoft.com/office/drawing/2014/main" id="{F78A7EAC-C796-DB5C-36CC-2C93F08629DF}"/>
                </a:ext>
              </a:extLst>
            </p:cNvPr>
            <p:cNvCxnSpPr>
              <a:cxnSpLocks/>
            </p:cNvCxnSpPr>
            <p:nvPr/>
          </p:nvCxnSpPr>
          <p:spPr>
            <a:xfrm>
              <a:off x="6172914" y="2378385"/>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4" name="Straight Connector 147">
              <a:extLst>
                <a:ext uri="{FF2B5EF4-FFF2-40B4-BE49-F238E27FC236}">
                  <a16:creationId xmlns:a16="http://schemas.microsoft.com/office/drawing/2014/main" id="{206925D7-10C0-1B31-A199-B4401AAFC83E}"/>
                </a:ext>
              </a:extLst>
            </p:cNvPr>
            <p:cNvCxnSpPr>
              <a:cxnSpLocks/>
            </p:cNvCxnSpPr>
            <p:nvPr/>
          </p:nvCxnSpPr>
          <p:spPr>
            <a:xfrm>
              <a:off x="6172914" y="2790226"/>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grpSp>
      <p:grpSp>
        <p:nvGrpSpPr>
          <p:cNvPr id="75" name="Grupo 74">
            <a:extLst>
              <a:ext uri="{FF2B5EF4-FFF2-40B4-BE49-F238E27FC236}">
                <a16:creationId xmlns:a16="http://schemas.microsoft.com/office/drawing/2014/main" id="{E3520D65-682E-3B95-FBF5-B4178405A41F}"/>
              </a:ext>
            </a:extLst>
          </p:cNvPr>
          <p:cNvGrpSpPr/>
          <p:nvPr/>
        </p:nvGrpSpPr>
        <p:grpSpPr>
          <a:xfrm>
            <a:off x="6130762" y="1139618"/>
            <a:ext cx="5428034" cy="5353931"/>
            <a:chOff x="6172914" y="1142862"/>
            <a:chExt cx="5428034" cy="5353931"/>
          </a:xfrm>
        </p:grpSpPr>
        <p:cxnSp>
          <p:nvCxnSpPr>
            <p:cNvPr id="76" name="Straight Connector 6">
              <a:extLst>
                <a:ext uri="{FF2B5EF4-FFF2-40B4-BE49-F238E27FC236}">
                  <a16:creationId xmlns:a16="http://schemas.microsoft.com/office/drawing/2014/main" id="{C3299414-0993-9B3A-36B5-A9ADE4F5482C}"/>
                </a:ext>
              </a:extLst>
            </p:cNvPr>
            <p:cNvCxnSpPr>
              <a:cxnSpLocks/>
            </p:cNvCxnSpPr>
            <p:nvPr/>
          </p:nvCxnSpPr>
          <p:spPr>
            <a:xfrm>
              <a:off x="6172914" y="1142862"/>
              <a:ext cx="5428034"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7" name="Straight Connector 147">
              <a:extLst>
                <a:ext uri="{FF2B5EF4-FFF2-40B4-BE49-F238E27FC236}">
                  <a16:creationId xmlns:a16="http://schemas.microsoft.com/office/drawing/2014/main" id="{09ED499C-314F-B4CC-9195-14509EC40F76}"/>
                </a:ext>
              </a:extLst>
            </p:cNvPr>
            <p:cNvCxnSpPr>
              <a:cxnSpLocks/>
            </p:cNvCxnSpPr>
            <p:nvPr/>
          </p:nvCxnSpPr>
          <p:spPr>
            <a:xfrm>
              <a:off x="6172914" y="1554703"/>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8" name="Straight Connector 148">
              <a:extLst>
                <a:ext uri="{FF2B5EF4-FFF2-40B4-BE49-F238E27FC236}">
                  <a16:creationId xmlns:a16="http://schemas.microsoft.com/office/drawing/2014/main" id="{DCC73658-8C6F-514E-8B05-0CFB28022095}"/>
                </a:ext>
              </a:extLst>
            </p:cNvPr>
            <p:cNvCxnSpPr>
              <a:cxnSpLocks/>
            </p:cNvCxnSpPr>
            <p:nvPr/>
          </p:nvCxnSpPr>
          <p:spPr>
            <a:xfrm>
              <a:off x="6172914" y="3202067"/>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9" name="Straight Connector 149">
              <a:extLst>
                <a:ext uri="{FF2B5EF4-FFF2-40B4-BE49-F238E27FC236}">
                  <a16:creationId xmlns:a16="http://schemas.microsoft.com/office/drawing/2014/main" id="{69D4ADFB-8F57-38F6-3D32-33517D21F823}"/>
                </a:ext>
              </a:extLst>
            </p:cNvPr>
            <p:cNvCxnSpPr>
              <a:cxnSpLocks/>
            </p:cNvCxnSpPr>
            <p:nvPr/>
          </p:nvCxnSpPr>
          <p:spPr>
            <a:xfrm>
              <a:off x="6172914" y="3613908"/>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0" name="Straight Connector 150">
              <a:extLst>
                <a:ext uri="{FF2B5EF4-FFF2-40B4-BE49-F238E27FC236}">
                  <a16:creationId xmlns:a16="http://schemas.microsoft.com/office/drawing/2014/main" id="{6D9E93F0-B65D-F59C-A437-B3BB813D74BA}"/>
                </a:ext>
              </a:extLst>
            </p:cNvPr>
            <p:cNvCxnSpPr>
              <a:cxnSpLocks/>
            </p:cNvCxnSpPr>
            <p:nvPr/>
          </p:nvCxnSpPr>
          <p:spPr>
            <a:xfrm>
              <a:off x="6172914" y="4025749"/>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1" name="Straight Connector 151">
              <a:extLst>
                <a:ext uri="{FF2B5EF4-FFF2-40B4-BE49-F238E27FC236}">
                  <a16:creationId xmlns:a16="http://schemas.microsoft.com/office/drawing/2014/main" id="{AEB8D9DC-E565-8B88-331A-8F960DB4552D}"/>
                </a:ext>
              </a:extLst>
            </p:cNvPr>
            <p:cNvCxnSpPr>
              <a:cxnSpLocks/>
            </p:cNvCxnSpPr>
            <p:nvPr/>
          </p:nvCxnSpPr>
          <p:spPr>
            <a:xfrm>
              <a:off x="6172914" y="443759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2" name="Straight Connector 152">
              <a:extLst>
                <a:ext uri="{FF2B5EF4-FFF2-40B4-BE49-F238E27FC236}">
                  <a16:creationId xmlns:a16="http://schemas.microsoft.com/office/drawing/2014/main" id="{CE01C0FF-56A0-A097-D5F2-06E444199AD4}"/>
                </a:ext>
              </a:extLst>
            </p:cNvPr>
            <p:cNvCxnSpPr>
              <a:cxnSpLocks/>
            </p:cNvCxnSpPr>
            <p:nvPr/>
          </p:nvCxnSpPr>
          <p:spPr>
            <a:xfrm>
              <a:off x="6172914" y="4849431"/>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3" name="Straight Connector 153">
              <a:extLst>
                <a:ext uri="{FF2B5EF4-FFF2-40B4-BE49-F238E27FC236}">
                  <a16:creationId xmlns:a16="http://schemas.microsoft.com/office/drawing/2014/main" id="{73DC8573-C701-443C-7660-F9E09790AFCF}"/>
                </a:ext>
              </a:extLst>
            </p:cNvPr>
            <p:cNvCxnSpPr>
              <a:cxnSpLocks/>
            </p:cNvCxnSpPr>
            <p:nvPr/>
          </p:nvCxnSpPr>
          <p:spPr>
            <a:xfrm>
              <a:off x="6172914" y="5261272"/>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4" name="Straight Connector 154">
              <a:extLst>
                <a:ext uri="{FF2B5EF4-FFF2-40B4-BE49-F238E27FC236}">
                  <a16:creationId xmlns:a16="http://schemas.microsoft.com/office/drawing/2014/main" id="{3EF87366-F552-D67B-8FB3-7556366E7FED}"/>
                </a:ext>
              </a:extLst>
            </p:cNvPr>
            <p:cNvCxnSpPr>
              <a:cxnSpLocks/>
            </p:cNvCxnSpPr>
            <p:nvPr/>
          </p:nvCxnSpPr>
          <p:spPr>
            <a:xfrm>
              <a:off x="6172914" y="567311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5" name="Straight Connector 155">
              <a:extLst>
                <a:ext uri="{FF2B5EF4-FFF2-40B4-BE49-F238E27FC236}">
                  <a16:creationId xmlns:a16="http://schemas.microsoft.com/office/drawing/2014/main" id="{BF280C83-E21F-6324-886B-4646ED243759}"/>
                </a:ext>
              </a:extLst>
            </p:cNvPr>
            <p:cNvCxnSpPr>
              <a:cxnSpLocks/>
            </p:cNvCxnSpPr>
            <p:nvPr/>
          </p:nvCxnSpPr>
          <p:spPr>
            <a:xfrm>
              <a:off x="6172914" y="6084954"/>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6" name="Straight Connector 156">
              <a:extLst>
                <a:ext uri="{FF2B5EF4-FFF2-40B4-BE49-F238E27FC236}">
                  <a16:creationId xmlns:a16="http://schemas.microsoft.com/office/drawing/2014/main" id="{3A7BEB74-4E8C-1350-4DA9-2423A01B1060}"/>
                </a:ext>
              </a:extLst>
            </p:cNvPr>
            <p:cNvCxnSpPr>
              <a:cxnSpLocks/>
            </p:cNvCxnSpPr>
            <p:nvPr/>
          </p:nvCxnSpPr>
          <p:spPr>
            <a:xfrm>
              <a:off x="6172914" y="649679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7" name="Straight Connector 147">
              <a:extLst>
                <a:ext uri="{FF2B5EF4-FFF2-40B4-BE49-F238E27FC236}">
                  <a16:creationId xmlns:a16="http://schemas.microsoft.com/office/drawing/2014/main" id="{BE0F0B80-68CF-43C8-34B6-0AB55B478DEC}"/>
                </a:ext>
              </a:extLst>
            </p:cNvPr>
            <p:cNvCxnSpPr>
              <a:cxnSpLocks/>
            </p:cNvCxnSpPr>
            <p:nvPr/>
          </p:nvCxnSpPr>
          <p:spPr>
            <a:xfrm>
              <a:off x="6172914" y="1966544"/>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8" name="Straight Connector 147">
              <a:extLst>
                <a:ext uri="{FF2B5EF4-FFF2-40B4-BE49-F238E27FC236}">
                  <a16:creationId xmlns:a16="http://schemas.microsoft.com/office/drawing/2014/main" id="{43801DF8-61D0-E5D6-56A7-A18FE95CE91F}"/>
                </a:ext>
              </a:extLst>
            </p:cNvPr>
            <p:cNvCxnSpPr>
              <a:cxnSpLocks/>
            </p:cNvCxnSpPr>
            <p:nvPr/>
          </p:nvCxnSpPr>
          <p:spPr>
            <a:xfrm>
              <a:off x="6172914" y="2378385"/>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9" name="Straight Connector 147">
              <a:extLst>
                <a:ext uri="{FF2B5EF4-FFF2-40B4-BE49-F238E27FC236}">
                  <a16:creationId xmlns:a16="http://schemas.microsoft.com/office/drawing/2014/main" id="{655266DE-7371-1680-8269-4836DBBA977E}"/>
                </a:ext>
              </a:extLst>
            </p:cNvPr>
            <p:cNvCxnSpPr>
              <a:cxnSpLocks/>
            </p:cNvCxnSpPr>
            <p:nvPr/>
          </p:nvCxnSpPr>
          <p:spPr>
            <a:xfrm>
              <a:off x="6172914" y="2790226"/>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grpSp>
      <p:sp>
        <p:nvSpPr>
          <p:cNvPr id="90" name="TextBox 208">
            <a:extLst>
              <a:ext uri="{FF2B5EF4-FFF2-40B4-BE49-F238E27FC236}">
                <a16:creationId xmlns:a16="http://schemas.microsoft.com/office/drawing/2014/main" id="{C58E88FB-DCEF-C5A9-119B-5C83A842776D}"/>
              </a:ext>
            </a:extLst>
          </p:cNvPr>
          <p:cNvSpPr txBox="1"/>
          <p:nvPr/>
        </p:nvSpPr>
        <p:spPr>
          <a:xfrm>
            <a:off x="6348679" y="257421"/>
            <a:ext cx="3099191" cy="461665"/>
          </a:xfrm>
          <a:prstGeom prst="rect">
            <a:avLst/>
          </a:prstGeom>
          <a:noFill/>
        </p:spPr>
        <p:txBody>
          <a:bodyPr wrap="square" rtlCol="0">
            <a:spAutoFit/>
          </a:bodyPr>
          <a:lstStyle/>
          <a:p>
            <a:r>
              <a:rPr lang="en-US" sz="2400" dirty="0" smtClean="0">
                <a:solidFill>
                  <a:srgbClr val="0070C0"/>
                </a:solidFill>
                <a:latin typeface="Agency FB" panose="020B0503020202020204" pitchFamily="34" charset="0"/>
                <a:ea typeface="Hand Of Sean" panose="02000500000000000000" pitchFamily="2" charset="-128"/>
              </a:rPr>
              <a:t>Benefits</a:t>
            </a:r>
            <a:endParaRPr lang="en-US" sz="2400" dirty="0">
              <a:solidFill>
                <a:srgbClr val="0070C0"/>
              </a:solidFill>
              <a:latin typeface="Agency FB" panose="020B0503020202020204" pitchFamily="34" charset="0"/>
              <a:ea typeface="Hand Of Sean" panose="02000500000000000000" pitchFamily="2" charset="-128"/>
            </a:endParaRPr>
          </a:p>
        </p:txBody>
      </p:sp>
      <p:sp>
        <p:nvSpPr>
          <p:cNvPr id="93" name="CuadroTexto 92">
            <a:extLst>
              <a:ext uri="{FF2B5EF4-FFF2-40B4-BE49-F238E27FC236}">
                <a16:creationId xmlns:a16="http://schemas.microsoft.com/office/drawing/2014/main" id="{D0B7B7C7-A77C-9019-CB9A-8CA0140ACB3B}"/>
              </a:ext>
            </a:extLst>
          </p:cNvPr>
          <p:cNvSpPr txBox="1"/>
          <p:nvPr/>
        </p:nvSpPr>
        <p:spPr>
          <a:xfrm>
            <a:off x="6393032" y="744127"/>
            <a:ext cx="4745133" cy="5493812"/>
          </a:xfrm>
          <a:prstGeom prst="rect">
            <a:avLst/>
          </a:prstGeom>
          <a:noFill/>
        </p:spPr>
        <p:txBody>
          <a:bodyPr wrap="square" rtlCol="0">
            <a:spAutoFit/>
          </a:bodyPr>
          <a:lstStyle/>
          <a:p>
            <a:pPr algn="just">
              <a:lnSpc>
                <a:spcPct val="150000"/>
              </a:lnSpc>
            </a:pPr>
            <a:r>
              <a:rPr lang="en-US" dirty="0">
                <a:solidFill>
                  <a:schemeClr val="bg1">
                    <a:lumMod val="50000"/>
                  </a:schemeClr>
                </a:solidFill>
                <a:latin typeface="Agency FB" panose="020B0503020202020204" pitchFamily="34" charset="0"/>
              </a:rPr>
              <a:t>Studies conducted over the past 10 years have shown that when </a:t>
            </a:r>
            <a:r>
              <a:rPr lang="en-US" dirty="0" smtClean="0">
                <a:solidFill>
                  <a:schemeClr val="bg1">
                    <a:lumMod val="50000"/>
                  </a:schemeClr>
                </a:solidFill>
                <a:latin typeface="Agency FB" panose="020B0503020202020204" pitchFamily="34" charset="0"/>
              </a:rPr>
              <a:t>drivers understand </a:t>
            </a:r>
            <a:r>
              <a:rPr lang="en-US" dirty="0">
                <a:solidFill>
                  <a:schemeClr val="bg1">
                    <a:lumMod val="50000"/>
                  </a:schemeClr>
                </a:solidFill>
                <a:latin typeface="Agency FB" panose="020B0503020202020204" pitchFamily="34" charset="0"/>
              </a:rPr>
              <a:t>traffic dynamics and </a:t>
            </a:r>
            <a:r>
              <a:rPr lang="en-US" dirty="0" smtClean="0">
                <a:solidFill>
                  <a:schemeClr val="bg1">
                    <a:lumMod val="50000"/>
                  </a:schemeClr>
                </a:solidFill>
                <a:latin typeface="Agency FB" panose="020B0503020202020204" pitchFamily="34" charset="0"/>
              </a:rPr>
              <a:t>know </a:t>
            </a:r>
            <a:r>
              <a:rPr lang="en-US" dirty="0">
                <a:solidFill>
                  <a:schemeClr val="bg1">
                    <a:lumMod val="50000"/>
                  </a:schemeClr>
                </a:solidFill>
                <a:latin typeface="Agency FB" panose="020B0503020202020204" pitchFamily="34" charset="0"/>
              </a:rPr>
              <a:t>themselves through the ECDs, the following occurs:</a:t>
            </a:r>
          </a:p>
          <a:p>
            <a:pPr marL="285750" indent="-285750" algn="just">
              <a:lnSpc>
                <a:spcPct val="150000"/>
              </a:lnSpc>
              <a:buFont typeface="Arial" panose="020B0604020202020204" pitchFamily="34" charset="0"/>
              <a:buChar char="•"/>
            </a:pPr>
            <a:r>
              <a:rPr lang="en-US" dirty="0" smtClean="0">
                <a:solidFill>
                  <a:schemeClr val="bg1">
                    <a:lumMod val="50000"/>
                  </a:schemeClr>
                </a:solidFill>
                <a:latin typeface="Agency FB" panose="020B0503020202020204" pitchFamily="34" charset="0"/>
              </a:rPr>
              <a:t>Fuel </a:t>
            </a:r>
            <a:r>
              <a:rPr lang="en-US" dirty="0">
                <a:solidFill>
                  <a:schemeClr val="bg1">
                    <a:lumMod val="50000"/>
                  </a:schemeClr>
                </a:solidFill>
                <a:latin typeface="Agency FB" panose="020B0503020202020204" pitchFamily="34" charset="0"/>
              </a:rPr>
              <a:t>consumption and pollutant </a:t>
            </a:r>
            <a:r>
              <a:rPr lang="en-US" dirty="0" smtClean="0">
                <a:solidFill>
                  <a:schemeClr val="bg1">
                    <a:lumMod val="50000"/>
                  </a:schemeClr>
                </a:solidFill>
                <a:latin typeface="Agency FB" panose="020B0503020202020204" pitchFamily="34" charset="0"/>
              </a:rPr>
              <a:t>emissions decrease.</a:t>
            </a:r>
            <a:endParaRPr lang="en-US" dirty="0">
              <a:solidFill>
                <a:schemeClr val="bg1">
                  <a:lumMod val="50000"/>
                </a:schemeClr>
              </a:solidFill>
              <a:latin typeface="Agency FB" panose="020B0503020202020204" pitchFamily="34" charset="0"/>
            </a:endParaRPr>
          </a:p>
          <a:p>
            <a:pPr marL="285750" indent="-285750" algn="just">
              <a:lnSpc>
                <a:spcPct val="150000"/>
              </a:lnSpc>
              <a:buFont typeface="Arial" panose="020B0604020202020204" pitchFamily="34" charset="0"/>
              <a:buChar char="•"/>
            </a:pPr>
            <a:r>
              <a:rPr lang="en-US" dirty="0" smtClean="0">
                <a:solidFill>
                  <a:schemeClr val="bg1">
                    <a:lumMod val="50000"/>
                  </a:schemeClr>
                </a:solidFill>
                <a:latin typeface="Agency FB" panose="020B0503020202020204" pitchFamily="34" charset="0"/>
              </a:rPr>
              <a:t>Accident rates decrease.</a:t>
            </a:r>
            <a:endParaRPr lang="en-US" dirty="0">
              <a:solidFill>
                <a:schemeClr val="bg1">
                  <a:lumMod val="50000"/>
                </a:schemeClr>
              </a:solidFill>
              <a:latin typeface="Agency FB" panose="020B0503020202020204" pitchFamily="34" charset="0"/>
            </a:endParaRPr>
          </a:p>
          <a:p>
            <a:pPr marL="285750" indent="-285750" algn="just">
              <a:lnSpc>
                <a:spcPct val="150000"/>
              </a:lnSpc>
              <a:buFont typeface="Arial" panose="020B0604020202020204" pitchFamily="34" charset="0"/>
              <a:buChar char="•"/>
            </a:pPr>
            <a:r>
              <a:rPr lang="en-US" dirty="0" smtClean="0">
                <a:solidFill>
                  <a:schemeClr val="bg1">
                    <a:lumMod val="50000"/>
                  </a:schemeClr>
                </a:solidFill>
                <a:latin typeface="Agency FB" panose="020B0503020202020204" pitchFamily="34" charset="0"/>
              </a:rPr>
              <a:t>Stress </a:t>
            </a:r>
            <a:r>
              <a:rPr lang="en-US" dirty="0">
                <a:solidFill>
                  <a:schemeClr val="bg1">
                    <a:lumMod val="50000"/>
                  </a:schemeClr>
                </a:solidFill>
                <a:latin typeface="Agency FB" panose="020B0503020202020204" pitchFamily="34" charset="0"/>
              </a:rPr>
              <a:t>and anxiety while </a:t>
            </a:r>
            <a:r>
              <a:rPr lang="en-US" dirty="0" smtClean="0">
                <a:solidFill>
                  <a:schemeClr val="bg1">
                    <a:lumMod val="50000"/>
                  </a:schemeClr>
                </a:solidFill>
                <a:latin typeface="Agency FB" panose="020B0503020202020204" pitchFamily="34" charset="0"/>
              </a:rPr>
              <a:t>driving diminish.</a:t>
            </a:r>
            <a:endParaRPr lang="en-US" dirty="0">
              <a:solidFill>
                <a:schemeClr val="bg1">
                  <a:lumMod val="50000"/>
                </a:schemeClr>
              </a:solidFill>
              <a:latin typeface="Agency FB" panose="020B0503020202020204" pitchFamily="34" charset="0"/>
            </a:endParaRPr>
          </a:p>
          <a:p>
            <a:pPr marL="285750" indent="-285750" algn="just">
              <a:lnSpc>
                <a:spcPct val="150000"/>
              </a:lnSpc>
              <a:buFont typeface="Arial" panose="020B0604020202020204" pitchFamily="34" charset="0"/>
              <a:buChar char="•"/>
            </a:pPr>
            <a:r>
              <a:rPr lang="en-US" dirty="0" smtClean="0">
                <a:solidFill>
                  <a:schemeClr val="bg1">
                    <a:lumMod val="50000"/>
                  </a:schemeClr>
                </a:solidFill>
                <a:latin typeface="Agency FB" panose="020B0503020202020204" pitchFamily="34" charset="0"/>
              </a:rPr>
              <a:t>So-called Phantom </a:t>
            </a:r>
            <a:r>
              <a:rPr lang="en-US" dirty="0">
                <a:solidFill>
                  <a:schemeClr val="bg1">
                    <a:lumMod val="50000"/>
                  </a:schemeClr>
                </a:solidFill>
                <a:latin typeface="Agency FB" panose="020B0503020202020204" pitchFamily="34" charset="0"/>
              </a:rPr>
              <a:t>Traffic </a:t>
            </a:r>
            <a:r>
              <a:rPr lang="en-US" dirty="0" smtClean="0">
                <a:solidFill>
                  <a:schemeClr val="bg1">
                    <a:lumMod val="50000"/>
                  </a:schemeClr>
                </a:solidFill>
                <a:latin typeface="Agency FB" panose="020B0503020202020204" pitchFamily="34" charset="0"/>
              </a:rPr>
              <a:t>Jams vanish.</a:t>
            </a:r>
            <a:endParaRPr lang="en-US" dirty="0">
              <a:solidFill>
                <a:schemeClr val="bg1">
                  <a:lumMod val="50000"/>
                </a:schemeClr>
              </a:solidFill>
              <a:latin typeface="Agency FB" panose="020B0503020202020204" pitchFamily="34" charset="0"/>
            </a:endParaRPr>
          </a:p>
          <a:p>
            <a:pPr marL="285750" indent="-285750" algn="just">
              <a:lnSpc>
                <a:spcPct val="150000"/>
              </a:lnSpc>
              <a:buFont typeface="Arial" panose="020B0604020202020204" pitchFamily="34" charset="0"/>
              <a:buChar char="•"/>
            </a:pPr>
            <a:r>
              <a:rPr lang="en-US" dirty="0" smtClean="0">
                <a:solidFill>
                  <a:schemeClr val="bg1">
                    <a:lumMod val="50000"/>
                  </a:schemeClr>
                </a:solidFill>
                <a:latin typeface="Agency FB" panose="020B0503020202020204" pitchFamily="34" charset="0"/>
              </a:rPr>
              <a:t>Travel times got reduced.</a:t>
            </a:r>
            <a:endParaRPr lang="en-US" dirty="0">
              <a:solidFill>
                <a:schemeClr val="bg1">
                  <a:lumMod val="50000"/>
                </a:schemeClr>
              </a:solidFill>
              <a:latin typeface="Agency FB" panose="020B0503020202020204" pitchFamily="34" charset="0"/>
            </a:endParaRPr>
          </a:p>
          <a:p>
            <a:pPr marL="285750" indent="-285750" algn="just">
              <a:lnSpc>
                <a:spcPct val="150000"/>
              </a:lnSpc>
              <a:buFont typeface="Arial" panose="020B0604020202020204" pitchFamily="34" charset="0"/>
              <a:buChar char="•"/>
            </a:pPr>
            <a:r>
              <a:rPr lang="en-US" dirty="0" smtClean="0">
                <a:solidFill>
                  <a:schemeClr val="bg1">
                    <a:lumMod val="50000"/>
                  </a:schemeClr>
                </a:solidFill>
                <a:latin typeface="Agency FB" panose="020B0503020202020204" pitchFamily="34" charset="0"/>
              </a:rPr>
              <a:t>Driver fatigue diminishes.</a:t>
            </a:r>
            <a:endParaRPr lang="en-US" dirty="0">
              <a:solidFill>
                <a:schemeClr val="bg1">
                  <a:lumMod val="50000"/>
                </a:schemeClr>
              </a:solidFill>
              <a:latin typeface="Agency FB" panose="020B0503020202020204" pitchFamily="34" charset="0"/>
            </a:endParaRPr>
          </a:p>
          <a:p>
            <a:pPr marL="285750" indent="-285750" algn="just">
              <a:lnSpc>
                <a:spcPct val="150000"/>
              </a:lnSpc>
              <a:buFont typeface="Arial" panose="020B0604020202020204" pitchFamily="34" charset="0"/>
              <a:buChar char="•"/>
            </a:pPr>
            <a:r>
              <a:rPr lang="en-US" dirty="0" smtClean="0">
                <a:solidFill>
                  <a:schemeClr val="bg1">
                    <a:lumMod val="50000"/>
                  </a:schemeClr>
                </a:solidFill>
                <a:latin typeface="Agency FB" panose="020B0503020202020204" pitchFamily="34" charset="0"/>
              </a:rPr>
              <a:t>The </a:t>
            </a:r>
            <a:r>
              <a:rPr lang="en-US" dirty="0">
                <a:solidFill>
                  <a:schemeClr val="bg1">
                    <a:lumMod val="50000"/>
                  </a:schemeClr>
                </a:solidFill>
                <a:latin typeface="Agency FB" panose="020B0503020202020204" pitchFamily="34" charset="0"/>
              </a:rPr>
              <a:t>efficiency of </a:t>
            </a:r>
            <a:r>
              <a:rPr lang="en-US" dirty="0" smtClean="0">
                <a:solidFill>
                  <a:schemeClr val="bg1">
                    <a:lumMod val="50000"/>
                  </a:schemeClr>
                </a:solidFill>
                <a:latin typeface="Agency FB" panose="020B0503020202020204" pitchFamily="34" charset="0"/>
              </a:rPr>
              <a:t>infrastructure is improved.</a:t>
            </a:r>
            <a:endParaRPr lang="en-US" dirty="0">
              <a:solidFill>
                <a:schemeClr val="bg1">
                  <a:lumMod val="50000"/>
                </a:schemeClr>
              </a:solidFill>
              <a:latin typeface="Agency FB" panose="020B0503020202020204" pitchFamily="34" charset="0"/>
            </a:endParaRPr>
          </a:p>
          <a:p>
            <a:pPr marL="285750" indent="-285750" algn="just">
              <a:lnSpc>
                <a:spcPct val="150000"/>
              </a:lnSpc>
              <a:buFont typeface="Arial" panose="020B0604020202020204" pitchFamily="34" charset="0"/>
              <a:buChar char="•"/>
            </a:pPr>
            <a:r>
              <a:rPr lang="en-US" dirty="0">
                <a:solidFill>
                  <a:schemeClr val="bg1">
                    <a:lumMod val="50000"/>
                  </a:schemeClr>
                </a:solidFill>
                <a:latin typeface="Agency FB" panose="020B0503020202020204" pitchFamily="34" charset="0"/>
              </a:rPr>
              <a:t>Enhances safety in emergency situations, such as population evacuations.</a:t>
            </a:r>
          </a:p>
          <a:p>
            <a:pPr marL="285750" indent="-285750" algn="just">
              <a:lnSpc>
                <a:spcPct val="150000"/>
              </a:lnSpc>
              <a:buFont typeface="Arial" panose="020B0604020202020204" pitchFamily="34" charset="0"/>
              <a:buChar char="•"/>
            </a:pPr>
            <a:r>
              <a:rPr lang="en-US" dirty="0">
                <a:solidFill>
                  <a:schemeClr val="bg1">
                    <a:lumMod val="50000"/>
                  </a:schemeClr>
                </a:solidFill>
                <a:latin typeface="Agency FB" panose="020B0503020202020204" pitchFamily="34" charset="0"/>
              </a:rPr>
              <a:t>Creates awareness of collective driving.</a:t>
            </a:r>
            <a:endParaRPr lang="es-ES" dirty="0">
              <a:solidFill>
                <a:schemeClr val="bg1">
                  <a:lumMod val="50000"/>
                </a:schemeClr>
              </a:solidFill>
              <a:latin typeface="Agency FB" panose="020B0503020202020204" pitchFamily="34" charset="0"/>
            </a:endParaRPr>
          </a:p>
        </p:txBody>
      </p:sp>
      <p:sp>
        <p:nvSpPr>
          <p:cNvPr id="94" name="CuadroTexto 93">
            <a:extLst>
              <a:ext uri="{FF2B5EF4-FFF2-40B4-BE49-F238E27FC236}">
                <a16:creationId xmlns:a16="http://schemas.microsoft.com/office/drawing/2014/main" id="{C2AB2695-9C24-08E8-CCE7-654ECB30AB68}"/>
              </a:ext>
            </a:extLst>
          </p:cNvPr>
          <p:cNvSpPr txBox="1"/>
          <p:nvPr/>
        </p:nvSpPr>
        <p:spPr>
          <a:xfrm>
            <a:off x="854736" y="711696"/>
            <a:ext cx="4745133" cy="3831818"/>
          </a:xfrm>
          <a:prstGeom prst="rect">
            <a:avLst/>
          </a:prstGeom>
          <a:noFill/>
        </p:spPr>
        <p:txBody>
          <a:bodyPr wrap="square" rtlCol="0">
            <a:spAutoFit/>
          </a:bodyPr>
          <a:lstStyle/>
          <a:p>
            <a:pPr algn="just">
              <a:lnSpc>
                <a:spcPct val="150000"/>
              </a:lnSpc>
            </a:pPr>
            <a:r>
              <a:rPr lang="en-US" dirty="0">
                <a:solidFill>
                  <a:schemeClr val="bg1">
                    <a:lumMod val="50000"/>
                  </a:schemeClr>
                </a:solidFill>
                <a:latin typeface="Agency FB" panose="020B0503020202020204" pitchFamily="34" charset="0"/>
              </a:rPr>
              <a:t>This represents a milestone that </a:t>
            </a:r>
            <a:r>
              <a:rPr lang="en-US" dirty="0" smtClean="0">
                <a:solidFill>
                  <a:schemeClr val="bg1">
                    <a:lumMod val="50000"/>
                  </a:schemeClr>
                </a:solidFill>
                <a:latin typeface="Agency FB" panose="020B0503020202020204" pitchFamily="34" charset="0"/>
              </a:rPr>
              <a:t>could change </a:t>
            </a:r>
            <a:r>
              <a:rPr lang="en-US" dirty="0">
                <a:solidFill>
                  <a:schemeClr val="bg1">
                    <a:lumMod val="50000"/>
                  </a:schemeClr>
                </a:solidFill>
                <a:latin typeface="Agency FB" panose="020B0503020202020204" pitchFamily="34" charset="0"/>
              </a:rPr>
              <a:t>the world of education in Road Safety, Mobility, and Sustainability, for which we received the National Award for Occupational Risk Prevention in Spain in 2019 (pre-COVID).</a:t>
            </a:r>
          </a:p>
          <a:p>
            <a:pPr algn="just">
              <a:lnSpc>
                <a:spcPct val="150000"/>
              </a:lnSpc>
            </a:pPr>
            <a:endParaRPr lang="en-US" dirty="0">
              <a:solidFill>
                <a:schemeClr val="bg1">
                  <a:lumMod val="50000"/>
                </a:schemeClr>
              </a:solidFill>
              <a:latin typeface="Agency FB" panose="020B0503020202020204" pitchFamily="34" charset="0"/>
            </a:endParaRPr>
          </a:p>
          <a:p>
            <a:pPr algn="just">
              <a:lnSpc>
                <a:spcPct val="150000"/>
              </a:lnSpc>
            </a:pPr>
            <a:r>
              <a:rPr lang="en-US" dirty="0">
                <a:solidFill>
                  <a:schemeClr val="bg1">
                    <a:lumMod val="50000"/>
                  </a:schemeClr>
                </a:solidFill>
                <a:latin typeface="Agency FB" panose="020B0503020202020204" pitchFamily="34" charset="0"/>
              </a:rPr>
              <a:t>These 6 ECDs derive from our demonstration that, in terms of lane mobility, a driver is nothing more than a wave, and if we project that wave onto six different planes, we obtain as many ECDs.</a:t>
            </a:r>
            <a:endParaRPr lang="es-ES" dirty="0">
              <a:solidFill>
                <a:schemeClr val="bg1">
                  <a:lumMod val="50000"/>
                </a:schemeClr>
              </a:solidFill>
              <a:latin typeface="Agency FB" panose="020B0503020202020204" pitchFamily="34" charset="0"/>
            </a:endParaRPr>
          </a:p>
        </p:txBody>
      </p:sp>
      <p:pic>
        <p:nvPicPr>
          <p:cNvPr id="167" name="Imagen 166">
            <a:extLst>
              <a:ext uri="{FF2B5EF4-FFF2-40B4-BE49-F238E27FC236}">
                <a16:creationId xmlns:a16="http://schemas.microsoft.com/office/drawing/2014/main" id="{E2624186-E58B-5F51-FADF-97CA474B0D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625646">
            <a:off x="1135609" y="4468594"/>
            <a:ext cx="4266479" cy="1462793"/>
          </a:xfrm>
          <a:prstGeom prst="rect">
            <a:avLst/>
          </a:prstGeom>
        </p:spPr>
      </p:pic>
      <p:pic>
        <p:nvPicPr>
          <p:cNvPr id="170" name="Imagen 169">
            <a:extLst>
              <a:ext uri="{FF2B5EF4-FFF2-40B4-BE49-F238E27FC236}">
                <a16:creationId xmlns:a16="http://schemas.microsoft.com/office/drawing/2014/main" id="{4AE6E68C-592D-45A5-AF38-F880FB52B25E}"/>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5187668">
            <a:off x="4637370" y="3483310"/>
            <a:ext cx="798378" cy="955881"/>
          </a:xfrm>
          <a:prstGeom prst="rect">
            <a:avLst/>
          </a:prstGeom>
        </p:spPr>
      </p:pic>
      <p:pic>
        <p:nvPicPr>
          <p:cNvPr id="171" name="Imagen 170">
            <a:extLst>
              <a:ext uri="{FF2B5EF4-FFF2-40B4-BE49-F238E27FC236}">
                <a16:creationId xmlns:a16="http://schemas.microsoft.com/office/drawing/2014/main" id="{BEE1A10B-DD3E-39E3-C874-A3D483F6621F}"/>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15395407">
            <a:off x="1057111" y="5853013"/>
            <a:ext cx="798378" cy="955881"/>
          </a:xfrm>
          <a:prstGeom prst="rect">
            <a:avLst/>
          </a:prstGeom>
        </p:spPr>
      </p:pic>
    </p:spTree>
    <p:extLst>
      <p:ext uri="{BB962C8B-B14F-4D97-AF65-F5344CB8AC3E}">
        <p14:creationId xmlns:p14="http://schemas.microsoft.com/office/powerpoint/2010/main" val="23749542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75" name="Rectangle 174">
            <a:extLst>
              <a:ext uri="{FF2B5EF4-FFF2-40B4-BE49-F238E27FC236}">
                <a16:creationId xmlns:a16="http://schemas.microsoft.com/office/drawing/2014/main" id="{BC45525F-CA64-4D1D-A75E-E6290B229999}"/>
              </a:ext>
            </a:extLst>
          </p:cNvPr>
          <p:cNvSpPr/>
          <p:nvPr/>
        </p:nvSpPr>
        <p:spPr>
          <a:xfrm flipH="1">
            <a:off x="351445" y="4039091"/>
            <a:ext cx="522204" cy="2657736"/>
          </a:xfrm>
          <a:prstGeom prst="rect">
            <a:avLst/>
          </a:prstGeom>
          <a:solidFill>
            <a:srgbClr val="00CC99"/>
          </a:solidFill>
          <a:ln>
            <a:noFill/>
          </a:ln>
          <a:effectLst>
            <a:outerShdw blurRad="50800" dist="635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6" name="Freeform: Shape 175">
            <a:extLst>
              <a:ext uri="{FF2B5EF4-FFF2-40B4-BE49-F238E27FC236}">
                <a16:creationId xmlns:a16="http://schemas.microsoft.com/office/drawing/2014/main" id="{4CCDAA36-0014-487F-9FC8-FB18AD79A536}"/>
              </a:ext>
            </a:extLst>
          </p:cNvPr>
          <p:cNvSpPr/>
          <p:nvPr/>
        </p:nvSpPr>
        <p:spPr>
          <a:xfrm flipH="1">
            <a:off x="497946" y="89189"/>
            <a:ext cx="5395162" cy="6607323"/>
          </a:xfrm>
          <a:custGeom>
            <a:avLst/>
            <a:gdLst>
              <a:gd name="connsiteX0" fmla="*/ 0 w 5395162"/>
              <a:gd name="connsiteY0" fmla="*/ 0 h 6607323"/>
              <a:gd name="connsiteX1" fmla="*/ 5395162 w 5395162"/>
              <a:gd name="connsiteY1" fmla="*/ 0 h 6607323"/>
              <a:gd name="connsiteX2" fmla="*/ 5395162 w 5395162"/>
              <a:gd name="connsiteY2" fmla="*/ 3949902 h 6607323"/>
              <a:gd name="connsiteX3" fmla="*/ 5230980 w 5395162"/>
              <a:gd name="connsiteY3" fmla="*/ 3949902 h 6607323"/>
              <a:gd name="connsiteX4" fmla="*/ 5032614 w 5395162"/>
              <a:gd name="connsiteY4" fmla="*/ 4148268 h 6607323"/>
              <a:gd name="connsiteX5" fmla="*/ 5032614 w 5395162"/>
              <a:gd name="connsiteY5" fmla="*/ 6607209 h 6607323"/>
              <a:gd name="connsiteX6" fmla="*/ 5032625 w 5395162"/>
              <a:gd name="connsiteY6" fmla="*/ 6607323 h 6607323"/>
              <a:gd name="connsiteX7" fmla="*/ 0 w 5395162"/>
              <a:gd name="connsiteY7" fmla="*/ 6607323 h 660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5162" h="6607323">
                <a:moveTo>
                  <a:pt x="0" y="0"/>
                </a:moveTo>
                <a:lnTo>
                  <a:pt x="5395162" y="0"/>
                </a:lnTo>
                <a:lnTo>
                  <a:pt x="5395162" y="3949902"/>
                </a:lnTo>
                <a:lnTo>
                  <a:pt x="5230980" y="3949902"/>
                </a:lnTo>
                <a:cubicBezTo>
                  <a:pt x="5121425" y="3949902"/>
                  <a:pt x="5032614" y="4038713"/>
                  <a:pt x="5032614" y="4148268"/>
                </a:cubicBezTo>
                <a:lnTo>
                  <a:pt x="5032614" y="6607209"/>
                </a:lnTo>
                <a:lnTo>
                  <a:pt x="5032625" y="6607323"/>
                </a:lnTo>
                <a:lnTo>
                  <a:pt x="0" y="6607323"/>
                </a:lnTo>
                <a:close/>
              </a:path>
            </a:pathLst>
          </a:custGeom>
          <a:solidFill>
            <a:srgbClr val="FDFDFD"/>
          </a:solidFill>
          <a:ln>
            <a:noFill/>
          </a:ln>
          <a:effectLst>
            <a:outerShdw blurRad="50800" dist="762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TextBox 188">
            <a:extLst>
              <a:ext uri="{FF2B5EF4-FFF2-40B4-BE49-F238E27FC236}">
                <a16:creationId xmlns:a16="http://schemas.microsoft.com/office/drawing/2014/main" id="{028D77CE-26CC-48A3-92E2-0D112FD9E9FA}"/>
              </a:ext>
            </a:extLst>
          </p:cNvPr>
          <p:cNvSpPr txBox="1"/>
          <p:nvPr/>
        </p:nvSpPr>
        <p:spPr>
          <a:xfrm flipH="1">
            <a:off x="384315" y="5564999"/>
            <a:ext cx="461665" cy="1302505"/>
          </a:xfrm>
          <a:prstGeom prst="rect">
            <a:avLst/>
          </a:prstGeom>
          <a:noFill/>
        </p:spPr>
        <p:txBody>
          <a:bodyPr vert="vert270" wrap="square" rtlCol="0">
            <a:spAutoFit/>
          </a:bodyPr>
          <a:lstStyle/>
          <a:p>
            <a:pPr algn="ctr"/>
            <a:r>
              <a:rPr lang="en-US" b="1" dirty="0">
                <a:solidFill>
                  <a:schemeClr val="bg1"/>
                </a:solidFill>
              </a:rPr>
              <a:t>PAGE 62</a:t>
            </a:r>
          </a:p>
        </p:txBody>
      </p:sp>
      <p:grpSp>
        <p:nvGrpSpPr>
          <p:cNvPr id="2" name="Grupo 1">
            <a:extLst>
              <a:ext uri="{FF2B5EF4-FFF2-40B4-BE49-F238E27FC236}">
                <a16:creationId xmlns:a16="http://schemas.microsoft.com/office/drawing/2014/main" id="{93EB94D9-C88B-E761-1CD4-5393F4A4D1CC}"/>
              </a:ext>
            </a:extLst>
          </p:cNvPr>
          <p:cNvGrpSpPr/>
          <p:nvPr/>
        </p:nvGrpSpPr>
        <p:grpSpPr>
          <a:xfrm>
            <a:off x="5604611" y="35855"/>
            <a:ext cx="696443" cy="6536948"/>
            <a:chOff x="5604611" y="35855"/>
            <a:chExt cx="696443" cy="6536948"/>
          </a:xfrm>
        </p:grpSpPr>
        <p:sp>
          <p:nvSpPr>
            <p:cNvPr id="6" name="Rectangle 66">
              <a:extLst>
                <a:ext uri="{FF2B5EF4-FFF2-40B4-BE49-F238E27FC236}">
                  <a16:creationId xmlns:a16="http://schemas.microsoft.com/office/drawing/2014/main" id="{1464BB12-38F0-FE97-DA9B-B226A841CA33}"/>
                </a:ext>
              </a:extLst>
            </p:cNvPr>
            <p:cNvSpPr/>
            <p:nvPr/>
          </p:nvSpPr>
          <p:spPr>
            <a:xfrm>
              <a:off x="5635694" y="20253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7">
              <a:extLst>
                <a:ext uri="{FF2B5EF4-FFF2-40B4-BE49-F238E27FC236}">
                  <a16:creationId xmlns:a16="http://schemas.microsoft.com/office/drawing/2014/main" id="{CFC69A05-3954-4ED6-A66E-9BB2973A0135}"/>
                </a:ext>
              </a:extLst>
            </p:cNvPr>
            <p:cNvSpPr/>
            <p:nvPr/>
          </p:nvSpPr>
          <p:spPr>
            <a:xfrm>
              <a:off x="5632035" y="503041"/>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68">
              <a:extLst>
                <a:ext uri="{FF2B5EF4-FFF2-40B4-BE49-F238E27FC236}">
                  <a16:creationId xmlns:a16="http://schemas.microsoft.com/office/drawing/2014/main" id="{8957FAA1-21DC-F0FE-0071-C8DAE6D93526}"/>
                </a:ext>
              </a:extLst>
            </p:cNvPr>
            <p:cNvSpPr/>
            <p:nvPr/>
          </p:nvSpPr>
          <p:spPr>
            <a:xfrm>
              <a:off x="5635694" y="81748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ectangle 69">
              <a:extLst>
                <a:ext uri="{FF2B5EF4-FFF2-40B4-BE49-F238E27FC236}">
                  <a16:creationId xmlns:a16="http://schemas.microsoft.com/office/drawing/2014/main" id="{5201B205-F4F2-457A-FEC8-662AE58586CB}"/>
                </a:ext>
              </a:extLst>
            </p:cNvPr>
            <p:cNvSpPr/>
            <p:nvPr/>
          </p:nvSpPr>
          <p:spPr>
            <a:xfrm>
              <a:off x="5636493" y="1123923"/>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70">
              <a:extLst>
                <a:ext uri="{FF2B5EF4-FFF2-40B4-BE49-F238E27FC236}">
                  <a16:creationId xmlns:a16="http://schemas.microsoft.com/office/drawing/2014/main" id="{6658DB7F-9C88-66F5-9C5C-52F2AEE9C86F}"/>
                </a:ext>
              </a:extLst>
            </p:cNvPr>
            <p:cNvSpPr/>
            <p:nvPr/>
          </p:nvSpPr>
          <p:spPr>
            <a:xfrm>
              <a:off x="5633303" y="144082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Rectangle 71">
              <a:extLst>
                <a:ext uri="{FF2B5EF4-FFF2-40B4-BE49-F238E27FC236}">
                  <a16:creationId xmlns:a16="http://schemas.microsoft.com/office/drawing/2014/main" id="{8C8444E3-B3A8-0503-12CC-953EBB196B2D}"/>
                </a:ext>
              </a:extLst>
            </p:cNvPr>
            <p:cNvSpPr/>
            <p:nvPr/>
          </p:nvSpPr>
          <p:spPr>
            <a:xfrm>
              <a:off x="5641689" y="174238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Rectangle 72">
              <a:extLst>
                <a:ext uri="{FF2B5EF4-FFF2-40B4-BE49-F238E27FC236}">
                  <a16:creationId xmlns:a16="http://schemas.microsoft.com/office/drawing/2014/main" id="{C222E307-D809-4AC7-1B7B-A8AA4410D755}"/>
                </a:ext>
              </a:extLst>
            </p:cNvPr>
            <p:cNvSpPr/>
            <p:nvPr/>
          </p:nvSpPr>
          <p:spPr>
            <a:xfrm>
              <a:off x="5626130" y="2064953"/>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Rectangle 73">
              <a:extLst>
                <a:ext uri="{FF2B5EF4-FFF2-40B4-BE49-F238E27FC236}">
                  <a16:creationId xmlns:a16="http://schemas.microsoft.com/office/drawing/2014/main" id="{B0512969-75A9-D837-50F7-463CBED15BB1}"/>
                </a:ext>
              </a:extLst>
            </p:cNvPr>
            <p:cNvSpPr/>
            <p:nvPr/>
          </p:nvSpPr>
          <p:spPr>
            <a:xfrm>
              <a:off x="5626130" y="2372116"/>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Rectangle 74">
              <a:extLst>
                <a:ext uri="{FF2B5EF4-FFF2-40B4-BE49-F238E27FC236}">
                  <a16:creationId xmlns:a16="http://schemas.microsoft.com/office/drawing/2014/main" id="{D64EC6BE-0228-D186-9100-B9D18E1164F0}"/>
                </a:ext>
              </a:extLst>
            </p:cNvPr>
            <p:cNvSpPr/>
            <p:nvPr/>
          </p:nvSpPr>
          <p:spPr>
            <a:xfrm>
              <a:off x="5633303" y="268452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ectangle 75">
              <a:extLst>
                <a:ext uri="{FF2B5EF4-FFF2-40B4-BE49-F238E27FC236}">
                  <a16:creationId xmlns:a16="http://schemas.microsoft.com/office/drawing/2014/main" id="{89B33D86-2689-902B-8A6D-B868ED44B007}"/>
                </a:ext>
              </a:extLst>
            </p:cNvPr>
            <p:cNvSpPr/>
            <p:nvPr/>
          </p:nvSpPr>
          <p:spPr>
            <a:xfrm>
              <a:off x="5633303" y="2985986"/>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Rectangle 76">
              <a:extLst>
                <a:ext uri="{FF2B5EF4-FFF2-40B4-BE49-F238E27FC236}">
                  <a16:creationId xmlns:a16="http://schemas.microsoft.com/office/drawing/2014/main" id="{A45291A4-CE1B-C92C-85EF-E5FB6A718C77}"/>
                </a:ext>
              </a:extLst>
            </p:cNvPr>
            <p:cNvSpPr/>
            <p:nvPr/>
          </p:nvSpPr>
          <p:spPr>
            <a:xfrm>
              <a:off x="5626130" y="330818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137">
              <a:extLst>
                <a:ext uri="{FF2B5EF4-FFF2-40B4-BE49-F238E27FC236}">
                  <a16:creationId xmlns:a16="http://schemas.microsoft.com/office/drawing/2014/main" id="{8990911C-ABF1-1C93-6003-9815C1EBD7DB}"/>
                </a:ext>
              </a:extLst>
            </p:cNvPr>
            <p:cNvSpPr/>
            <p:nvPr/>
          </p:nvSpPr>
          <p:spPr>
            <a:xfrm>
              <a:off x="5618957" y="361510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Rectangle 138">
              <a:extLst>
                <a:ext uri="{FF2B5EF4-FFF2-40B4-BE49-F238E27FC236}">
                  <a16:creationId xmlns:a16="http://schemas.microsoft.com/office/drawing/2014/main" id="{5583C701-0F82-AAA4-D2CF-5265B4A6F825}"/>
                </a:ext>
              </a:extLst>
            </p:cNvPr>
            <p:cNvSpPr/>
            <p:nvPr/>
          </p:nvSpPr>
          <p:spPr>
            <a:xfrm>
              <a:off x="5604611" y="392724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Rectangle 139">
              <a:extLst>
                <a:ext uri="{FF2B5EF4-FFF2-40B4-BE49-F238E27FC236}">
                  <a16:creationId xmlns:a16="http://schemas.microsoft.com/office/drawing/2014/main" id="{EBDFE824-C29B-C069-5001-A6DCD2E12749}"/>
                </a:ext>
              </a:extLst>
            </p:cNvPr>
            <p:cNvSpPr/>
            <p:nvPr/>
          </p:nvSpPr>
          <p:spPr>
            <a:xfrm>
              <a:off x="5611784" y="4239143"/>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140">
              <a:extLst>
                <a:ext uri="{FF2B5EF4-FFF2-40B4-BE49-F238E27FC236}">
                  <a16:creationId xmlns:a16="http://schemas.microsoft.com/office/drawing/2014/main" id="{1C57F96A-2CB1-D00D-8AD6-4B377C30175C}"/>
                </a:ext>
              </a:extLst>
            </p:cNvPr>
            <p:cNvSpPr/>
            <p:nvPr/>
          </p:nvSpPr>
          <p:spPr>
            <a:xfrm>
              <a:off x="5604611" y="4546182"/>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Rectangle 141">
              <a:extLst>
                <a:ext uri="{FF2B5EF4-FFF2-40B4-BE49-F238E27FC236}">
                  <a16:creationId xmlns:a16="http://schemas.microsoft.com/office/drawing/2014/main" id="{E7A3CCA6-0DEB-E24B-B391-3F341A2A5B15}"/>
                </a:ext>
              </a:extLst>
            </p:cNvPr>
            <p:cNvSpPr/>
            <p:nvPr/>
          </p:nvSpPr>
          <p:spPr>
            <a:xfrm>
              <a:off x="5609779" y="485746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142">
              <a:extLst>
                <a:ext uri="{FF2B5EF4-FFF2-40B4-BE49-F238E27FC236}">
                  <a16:creationId xmlns:a16="http://schemas.microsoft.com/office/drawing/2014/main" id="{9219D541-DEF0-2B0D-C587-DB5E79F0AD96}"/>
                </a:ext>
              </a:extLst>
            </p:cNvPr>
            <p:cNvSpPr/>
            <p:nvPr/>
          </p:nvSpPr>
          <p:spPr>
            <a:xfrm>
              <a:off x="5618957" y="517189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143">
              <a:extLst>
                <a:ext uri="{FF2B5EF4-FFF2-40B4-BE49-F238E27FC236}">
                  <a16:creationId xmlns:a16="http://schemas.microsoft.com/office/drawing/2014/main" id="{2661E601-8A6B-3BAC-2844-32DA3B22C15A}"/>
                </a:ext>
              </a:extLst>
            </p:cNvPr>
            <p:cNvSpPr/>
            <p:nvPr/>
          </p:nvSpPr>
          <p:spPr>
            <a:xfrm>
              <a:off x="5611784" y="550314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144">
              <a:extLst>
                <a:ext uri="{FF2B5EF4-FFF2-40B4-BE49-F238E27FC236}">
                  <a16:creationId xmlns:a16="http://schemas.microsoft.com/office/drawing/2014/main" id="{6808798C-02D6-F26C-3032-34ADF1845630}"/>
                </a:ext>
              </a:extLst>
            </p:cNvPr>
            <p:cNvSpPr/>
            <p:nvPr/>
          </p:nvSpPr>
          <p:spPr>
            <a:xfrm>
              <a:off x="5604611" y="5797854"/>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145">
              <a:extLst>
                <a:ext uri="{FF2B5EF4-FFF2-40B4-BE49-F238E27FC236}">
                  <a16:creationId xmlns:a16="http://schemas.microsoft.com/office/drawing/2014/main" id="{35DBD87D-9BDC-E32F-C17B-260C386522D0}"/>
                </a:ext>
              </a:extLst>
            </p:cNvPr>
            <p:cNvSpPr/>
            <p:nvPr/>
          </p:nvSpPr>
          <p:spPr>
            <a:xfrm>
              <a:off x="5604611" y="609721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146">
              <a:extLst>
                <a:ext uri="{FF2B5EF4-FFF2-40B4-BE49-F238E27FC236}">
                  <a16:creationId xmlns:a16="http://schemas.microsoft.com/office/drawing/2014/main" id="{230F61D2-6BA2-792E-DAFB-4404ECBE1AF9}"/>
                </a:ext>
              </a:extLst>
            </p:cNvPr>
            <p:cNvSpPr/>
            <p:nvPr/>
          </p:nvSpPr>
          <p:spPr>
            <a:xfrm>
              <a:off x="5611784" y="6412576"/>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0" name="Grupo 29">
              <a:extLst>
                <a:ext uri="{FF2B5EF4-FFF2-40B4-BE49-F238E27FC236}">
                  <a16:creationId xmlns:a16="http://schemas.microsoft.com/office/drawing/2014/main" id="{E527E42D-B512-C4AC-C608-D5F242CA2471}"/>
                </a:ext>
              </a:extLst>
            </p:cNvPr>
            <p:cNvGrpSpPr/>
            <p:nvPr/>
          </p:nvGrpSpPr>
          <p:grpSpPr>
            <a:xfrm>
              <a:off x="5662790" y="35855"/>
              <a:ext cx="638264" cy="6536948"/>
              <a:chOff x="341740" y="35855"/>
              <a:chExt cx="638264" cy="6536948"/>
            </a:xfrm>
          </p:grpSpPr>
          <p:pic>
            <p:nvPicPr>
              <p:cNvPr id="31" name="Imagen 30">
                <a:extLst>
                  <a:ext uri="{FF2B5EF4-FFF2-40B4-BE49-F238E27FC236}">
                    <a16:creationId xmlns:a16="http://schemas.microsoft.com/office/drawing/2014/main" id="{EBD7F552-14F5-8F9F-B106-DA7D1E88FA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5855"/>
                <a:ext cx="638264" cy="352474"/>
              </a:xfrm>
              <a:prstGeom prst="rect">
                <a:avLst/>
              </a:prstGeom>
            </p:spPr>
          </p:pic>
          <p:pic>
            <p:nvPicPr>
              <p:cNvPr id="64" name="Imagen 63">
                <a:extLst>
                  <a:ext uri="{FF2B5EF4-FFF2-40B4-BE49-F238E27FC236}">
                    <a16:creationId xmlns:a16="http://schemas.microsoft.com/office/drawing/2014/main" id="{4F2CAEDE-D44B-B72D-885A-CB6A84473D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45079"/>
                <a:ext cx="638264" cy="352474"/>
              </a:xfrm>
              <a:prstGeom prst="rect">
                <a:avLst/>
              </a:prstGeom>
            </p:spPr>
          </p:pic>
          <p:pic>
            <p:nvPicPr>
              <p:cNvPr id="65" name="Imagen 64">
                <a:extLst>
                  <a:ext uri="{FF2B5EF4-FFF2-40B4-BE49-F238E27FC236}">
                    <a16:creationId xmlns:a16="http://schemas.microsoft.com/office/drawing/2014/main" id="{C9BA5729-DE73-DFF0-0FB0-7B98E63EC5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654303"/>
                <a:ext cx="638264" cy="352474"/>
              </a:xfrm>
              <a:prstGeom prst="rect">
                <a:avLst/>
              </a:prstGeom>
            </p:spPr>
          </p:pic>
          <p:pic>
            <p:nvPicPr>
              <p:cNvPr id="148" name="Imagen 147">
                <a:extLst>
                  <a:ext uri="{FF2B5EF4-FFF2-40B4-BE49-F238E27FC236}">
                    <a16:creationId xmlns:a16="http://schemas.microsoft.com/office/drawing/2014/main" id="{10099A7E-5EC0-25EE-CDDE-64061C0554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963527"/>
                <a:ext cx="638264" cy="352474"/>
              </a:xfrm>
              <a:prstGeom prst="rect">
                <a:avLst/>
              </a:prstGeom>
            </p:spPr>
          </p:pic>
          <p:pic>
            <p:nvPicPr>
              <p:cNvPr id="149" name="Imagen 148">
                <a:extLst>
                  <a:ext uri="{FF2B5EF4-FFF2-40B4-BE49-F238E27FC236}">
                    <a16:creationId xmlns:a16="http://schemas.microsoft.com/office/drawing/2014/main" id="{B42BCA0C-A938-66CA-1121-398DF510AC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1272751"/>
                <a:ext cx="638264" cy="352474"/>
              </a:xfrm>
              <a:prstGeom prst="rect">
                <a:avLst/>
              </a:prstGeom>
            </p:spPr>
          </p:pic>
          <p:pic>
            <p:nvPicPr>
              <p:cNvPr id="150" name="Imagen 149">
                <a:extLst>
                  <a:ext uri="{FF2B5EF4-FFF2-40B4-BE49-F238E27FC236}">
                    <a16:creationId xmlns:a16="http://schemas.microsoft.com/office/drawing/2014/main" id="{656FA130-2677-CA33-11B1-0E3429CFAC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1581975"/>
                <a:ext cx="638264" cy="352474"/>
              </a:xfrm>
              <a:prstGeom prst="rect">
                <a:avLst/>
              </a:prstGeom>
            </p:spPr>
          </p:pic>
          <p:pic>
            <p:nvPicPr>
              <p:cNvPr id="151" name="Imagen 150">
                <a:extLst>
                  <a:ext uri="{FF2B5EF4-FFF2-40B4-BE49-F238E27FC236}">
                    <a16:creationId xmlns:a16="http://schemas.microsoft.com/office/drawing/2014/main" id="{25282222-1778-0F1F-FC58-6D7ABD6706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1891199"/>
                <a:ext cx="638264" cy="352474"/>
              </a:xfrm>
              <a:prstGeom prst="rect">
                <a:avLst/>
              </a:prstGeom>
            </p:spPr>
          </p:pic>
          <p:pic>
            <p:nvPicPr>
              <p:cNvPr id="152" name="Imagen 151">
                <a:extLst>
                  <a:ext uri="{FF2B5EF4-FFF2-40B4-BE49-F238E27FC236}">
                    <a16:creationId xmlns:a16="http://schemas.microsoft.com/office/drawing/2014/main" id="{E78971FC-28A2-E437-0DF8-6479F715CE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2200423"/>
                <a:ext cx="638264" cy="352474"/>
              </a:xfrm>
              <a:prstGeom prst="rect">
                <a:avLst/>
              </a:prstGeom>
            </p:spPr>
          </p:pic>
          <p:pic>
            <p:nvPicPr>
              <p:cNvPr id="153" name="Imagen 152">
                <a:extLst>
                  <a:ext uri="{FF2B5EF4-FFF2-40B4-BE49-F238E27FC236}">
                    <a16:creationId xmlns:a16="http://schemas.microsoft.com/office/drawing/2014/main" id="{CFCDFD4E-6A61-DABD-271B-7E4AF7F160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2509647"/>
                <a:ext cx="638264" cy="352474"/>
              </a:xfrm>
              <a:prstGeom prst="rect">
                <a:avLst/>
              </a:prstGeom>
            </p:spPr>
          </p:pic>
          <p:pic>
            <p:nvPicPr>
              <p:cNvPr id="154" name="Imagen 153">
                <a:extLst>
                  <a:ext uri="{FF2B5EF4-FFF2-40B4-BE49-F238E27FC236}">
                    <a16:creationId xmlns:a16="http://schemas.microsoft.com/office/drawing/2014/main" id="{D37364F3-AC94-A8A0-9740-3918EFAB7D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2818871"/>
                <a:ext cx="638264" cy="352474"/>
              </a:xfrm>
              <a:prstGeom prst="rect">
                <a:avLst/>
              </a:prstGeom>
            </p:spPr>
          </p:pic>
          <p:pic>
            <p:nvPicPr>
              <p:cNvPr id="155" name="Imagen 154">
                <a:extLst>
                  <a:ext uri="{FF2B5EF4-FFF2-40B4-BE49-F238E27FC236}">
                    <a16:creationId xmlns:a16="http://schemas.microsoft.com/office/drawing/2014/main" id="{777BDB7C-047C-D865-2DB5-FC40613D77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128095"/>
                <a:ext cx="638264" cy="352474"/>
              </a:xfrm>
              <a:prstGeom prst="rect">
                <a:avLst/>
              </a:prstGeom>
            </p:spPr>
          </p:pic>
          <p:pic>
            <p:nvPicPr>
              <p:cNvPr id="156" name="Imagen 155">
                <a:extLst>
                  <a:ext uri="{FF2B5EF4-FFF2-40B4-BE49-F238E27FC236}">
                    <a16:creationId xmlns:a16="http://schemas.microsoft.com/office/drawing/2014/main" id="{72686E63-E60F-5697-F0B3-053568F33F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437319"/>
                <a:ext cx="638264" cy="352474"/>
              </a:xfrm>
              <a:prstGeom prst="rect">
                <a:avLst/>
              </a:prstGeom>
            </p:spPr>
          </p:pic>
          <p:pic>
            <p:nvPicPr>
              <p:cNvPr id="157" name="Imagen 156">
                <a:extLst>
                  <a:ext uri="{FF2B5EF4-FFF2-40B4-BE49-F238E27FC236}">
                    <a16:creationId xmlns:a16="http://schemas.microsoft.com/office/drawing/2014/main" id="{D8F21861-5913-76EA-FDDE-2F3F35A6A8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746543"/>
                <a:ext cx="638264" cy="352474"/>
              </a:xfrm>
              <a:prstGeom prst="rect">
                <a:avLst/>
              </a:prstGeom>
            </p:spPr>
          </p:pic>
          <p:pic>
            <p:nvPicPr>
              <p:cNvPr id="158" name="Imagen 157">
                <a:extLst>
                  <a:ext uri="{FF2B5EF4-FFF2-40B4-BE49-F238E27FC236}">
                    <a16:creationId xmlns:a16="http://schemas.microsoft.com/office/drawing/2014/main" id="{9052770A-5079-F7CB-EB1A-A0D303584E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055767"/>
                <a:ext cx="638264" cy="352474"/>
              </a:xfrm>
              <a:prstGeom prst="rect">
                <a:avLst/>
              </a:prstGeom>
            </p:spPr>
          </p:pic>
          <p:pic>
            <p:nvPicPr>
              <p:cNvPr id="159" name="Imagen 158">
                <a:extLst>
                  <a:ext uri="{FF2B5EF4-FFF2-40B4-BE49-F238E27FC236}">
                    <a16:creationId xmlns:a16="http://schemas.microsoft.com/office/drawing/2014/main" id="{F0C0AC57-ACE5-E9D1-48D7-7259CA4E1C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364991"/>
                <a:ext cx="638264" cy="352474"/>
              </a:xfrm>
              <a:prstGeom prst="rect">
                <a:avLst/>
              </a:prstGeom>
            </p:spPr>
          </p:pic>
          <p:pic>
            <p:nvPicPr>
              <p:cNvPr id="160" name="Imagen 159">
                <a:extLst>
                  <a:ext uri="{FF2B5EF4-FFF2-40B4-BE49-F238E27FC236}">
                    <a16:creationId xmlns:a16="http://schemas.microsoft.com/office/drawing/2014/main" id="{923A9C77-3F20-9541-9797-9E6C572C78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674215"/>
                <a:ext cx="638264" cy="352474"/>
              </a:xfrm>
              <a:prstGeom prst="rect">
                <a:avLst/>
              </a:prstGeom>
            </p:spPr>
          </p:pic>
          <p:pic>
            <p:nvPicPr>
              <p:cNvPr id="161" name="Imagen 160">
                <a:extLst>
                  <a:ext uri="{FF2B5EF4-FFF2-40B4-BE49-F238E27FC236}">
                    <a16:creationId xmlns:a16="http://schemas.microsoft.com/office/drawing/2014/main" id="{0BB76766-CF4F-0755-625C-D278133686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983439"/>
                <a:ext cx="638264" cy="352474"/>
              </a:xfrm>
              <a:prstGeom prst="rect">
                <a:avLst/>
              </a:prstGeom>
            </p:spPr>
          </p:pic>
          <p:pic>
            <p:nvPicPr>
              <p:cNvPr id="162" name="Imagen 161">
                <a:extLst>
                  <a:ext uri="{FF2B5EF4-FFF2-40B4-BE49-F238E27FC236}">
                    <a16:creationId xmlns:a16="http://schemas.microsoft.com/office/drawing/2014/main" id="{9F2E92C7-7C74-552F-1782-E319827E39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5292663"/>
                <a:ext cx="638264" cy="352474"/>
              </a:xfrm>
              <a:prstGeom prst="rect">
                <a:avLst/>
              </a:prstGeom>
            </p:spPr>
          </p:pic>
          <p:pic>
            <p:nvPicPr>
              <p:cNvPr id="163" name="Imagen 162">
                <a:extLst>
                  <a:ext uri="{FF2B5EF4-FFF2-40B4-BE49-F238E27FC236}">
                    <a16:creationId xmlns:a16="http://schemas.microsoft.com/office/drawing/2014/main" id="{5BC08BA2-93A5-33E1-B20E-CF168A9720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5601887"/>
                <a:ext cx="638264" cy="352474"/>
              </a:xfrm>
              <a:prstGeom prst="rect">
                <a:avLst/>
              </a:prstGeom>
            </p:spPr>
          </p:pic>
          <p:pic>
            <p:nvPicPr>
              <p:cNvPr id="164" name="Imagen 163">
                <a:extLst>
                  <a:ext uri="{FF2B5EF4-FFF2-40B4-BE49-F238E27FC236}">
                    <a16:creationId xmlns:a16="http://schemas.microsoft.com/office/drawing/2014/main" id="{C945FE9E-2CAC-74B6-A0CD-17EBA20A16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5911111"/>
                <a:ext cx="638264" cy="352474"/>
              </a:xfrm>
              <a:prstGeom prst="rect">
                <a:avLst/>
              </a:prstGeom>
            </p:spPr>
          </p:pic>
          <p:pic>
            <p:nvPicPr>
              <p:cNvPr id="165" name="Imagen 164">
                <a:extLst>
                  <a:ext uri="{FF2B5EF4-FFF2-40B4-BE49-F238E27FC236}">
                    <a16:creationId xmlns:a16="http://schemas.microsoft.com/office/drawing/2014/main" id="{6CA621E0-8D08-60AC-2E5E-468EDDA44D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6220329"/>
                <a:ext cx="638264" cy="352474"/>
              </a:xfrm>
              <a:prstGeom prst="rect">
                <a:avLst/>
              </a:prstGeom>
            </p:spPr>
          </p:pic>
        </p:grpSp>
      </p:grpSp>
      <p:grpSp>
        <p:nvGrpSpPr>
          <p:cNvPr id="128" name="Grupo 127">
            <a:extLst>
              <a:ext uri="{FF2B5EF4-FFF2-40B4-BE49-F238E27FC236}">
                <a16:creationId xmlns:a16="http://schemas.microsoft.com/office/drawing/2014/main" id="{9495F584-BB7B-649F-5BA0-30E80D78E82E}"/>
              </a:ext>
            </a:extLst>
          </p:cNvPr>
          <p:cNvGrpSpPr/>
          <p:nvPr/>
        </p:nvGrpSpPr>
        <p:grpSpPr>
          <a:xfrm>
            <a:off x="6205786" y="119550"/>
            <a:ext cx="5541663" cy="6778315"/>
            <a:chOff x="6205786" y="119550"/>
            <a:chExt cx="5541663" cy="6778315"/>
          </a:xfrm>
        </p:grpSpPr>
        <p:sp>
          <p:nvSpPr>
            <p:cNvPr id="129" name="Rectangle 17">
              <a:extLst>
                <a:ext uri="{FF2B5EF4-FFF2-40B4-BE49-F238E27FC236}">
                  <a16:creationId xmlns:a16="http://schemas.microsoft.com/office/drawing/2014/main" id="{3EF553BB-2B46-2186-6232-5A2B2B1E0BDC}"/>
                </a:ext>
              </a:extLst>
            </p:cNvPr>
            <p:cNvSpPr/>
            <p:nvPr/>
          </p:nvSpPr>
          <p:spPr>
            <a:xfrm>
              <a:off x="11225245" y="4069452"/>
              <a:ext cx="522204" cy="2657736"/>
            </a:xfrm>
            <a:prstGeom prst="rect">
              <a:avLst/>
            </a:prstGeom>
            <a:solidFill>
              <a:srgbClr val="00CC99"/>
            </a:solidFill>
            <a:ln>
              <a:no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0" name="Freeform: Shape 158">
              <a:extLst>
                <a:ext uri="{FF2B5EF4-FFF2-40B4-BE49-F238E27FC236}">
                  <a16:creationId xmlns:a16="http://schemas.microsoft.com/office/drawing/2014/main" id="{157C1F4D-2547-CE8D-7B41-3E580F36988C}"/>
                </a:ext>
              </a:extLst>
            </p:cNvPr>
            <p:cNvSpPr/>
            <p:nvPr/>
          </p:nvSpPr>
          <p:spPr>
            <a:xfrm>
              <a:off x="6205786" y="119550"/>
              <a:ext cx="5395162" cy="6607323"/>
            </a:xfrm>
            <a:custGeom>
              <a:avLst/>
              <a:gdLst>
                <a:gd name="connsiteX0" fmla="*/ 0 w 5395162"/>
                <a:gd name="connsiteY0" fmla="*/ 0 h 6607323"/>
                <a:gd name="connsiteX1" fmla="*/ 5395162 w 5395162"/>
                <a:gd name="connsiteY1" fmla="*/ 0 h 6607323"/>
                <a:gd name="connsiteX2" fmla="*/ 5395162 w 5395162"/>
                <a:gd name="connsiteY2" fmla="*/ 3949902 h 6607323"/>
                <a:gd name="connsiteX3" fmla="*/ 5230980 w 5395162"/>
                <a:gd name="connsiteY3" fmla="*/ 3949902 h 6607323"/>
                <a:gd name="connsiteX4" fmla="*/ 5032614 w 5395162"/>
                <a:gd name="connsiteY4" fmla="*/ 4148268 h 6607323"/>
                <a:gd name="connsiteX5" fmla="*/ 5032614 w 5395162"/>
                <a:gd name="connsiteY5" fmla="*/ 6607209 h 6607323"/>
                <a:gd name="connsiteX6" fmla="*/ 5032625 w 5395162"/>
                <a:gd name="connsiteY6" fmla="*/ 6607323 h 6607323"/>
                <a:gd name="connsiteX7" fmla="*/ 0 w 5395162"/>
                <a:gd name="connsiteY7" fmla="*/ 6607323 h 660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5162" h="6607323">
                  <a:moveTo>
                    <a:pt x="0" y="0"/>
                  </a:moveTo>
                  <a:lnTo>
                    <a:pt x="5395162" y="0"/>
                  </a:lnTo>
                  <a:lnTo>
                    <a:pt x="5395162" y="3949902"/>
                  </a:lnTo>
                  <a:lnTo>
                    <a:pt x="5230980" y="3949902"/>
                  </a:lnTo>
                  <a:cubicBezTo>
                    <a:pt x="5121425" y="3949902"/>
                    <a:pt x="5032614" y="4038713"/>
                    <a:pt x="5032614" y="4148268"/>
                  </a:cubicBezTo>
                  <a:lnTo>
                    <a:pt x="5032614" y="6607209"/>
                  </a:lnTo>
                  <a:lnTo>
                    <a:pt x="5032625" y="6607323"/>
                  </a:lnTo>
                  <a:lnTo>
                    <a:pt x="0" y="6607323"/>
                  </a:lnTo>
                  <a:close/>
                </a:path>
              </a:pathLst>
            </a:custGeom>
            <a:solidFill>
              <a:srgbClr val="FDFDFD"/>
            </a:solidFill>
            <a:ln>
              <a:no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TextBox 18">
              <a:extLst>
                <a:ext uri="{FF2B5EF4-FFF2-40B4-BE49-F238E27FC236}">
                  <a16:creationId xmlns:a16="http://schemas.microsoft.com/office/drawing/2014/main" id="{7FD036EC-FDFB-7D4F-F7B9-2BE8F4E20606}"/>
                </a:ext>
              </a:extLst>
            </p:cNvPr>
            <p:cNvSpPr txBox="1"/>
            <p:nvPr/>
          </p:nvSpPr>
          <p:spPr>
            <a:xfrm>
              <a:off x="11252914" y="5595360"/>
              <a:ext cx="461665" cy="1302505"/>
            </a:xfrm>
            <a:prstGeom prst="rect">
              <a:avLst/>
            </a:prstGeom>
            <a:noFill/>
          </p:spPr>
          <p:txBody>
            <a:bodyPr vert="vert270" wrap="square" rtlCol="0">
              <a:spAutoFit/>
            </a:bodyPr>
            <a:lstStyle/>
            <a:p>
              <a:pPr algn="ctr"/>
              <a:r>
                <a:rPr lang="en-US" b="1" dirty="0">
                  <a:solidFill>
                    <a:schemeClr val="bg1"/>
                  </a:solidFill>
                </a:rPr>
                <a:t>PAGE 63</a:t>
              </a:r>
            </a:p>
          </p:txBody>
        </p:sp>
      </p:grpSp>
      <p:grpSp>
        <p:nvGrpSpPr>
          <p:cNvPr id="3" name="Grupo 2">
            <a:extLst>
              <a:ext uri="{FF2B5EF4-FFF2-40B4-BE49-F238E27FC236}">
                <a16:creationId xmlns:a16="http://schemas.microsoft.com/office/drawing/2014/main" id="{477BA4B3-7331-AE27-1203-BE896DEFBF09}"/>
              </a:ext>
            </a:extLst>
          </p:cNvPr>
          <p:cNvGrpSpPr/>
          <p:nvPr/>
        </p:nvGrpSpPr>
        <p:grpSpPr>
          <a:xfrm>
            <a:off x="589221" y="1142862"/>
            <a:ext cx="5428034" cy="5353931"/>
            <a:chOff x="6172914" y="1142862"/>
            <a:chExt cx="5428034" cy="5353931"/>
          </a:xfrm>
        </p:grpSpPr>
        <p:cxnSp>
          <p:nvCxnSpPr>
            <p:cNvPr id="4" name="Straight Connector 6">
              <a:extLst>
                <a:ext uri="{FF2B5EF4-FFF2-40B4-BE49-F238E27FC236}">
                  <a16:creationId xmlns:a16="http://schemas.microsoft.com/office/drawing/2014/main" id="{9FF616DF-C78C-45AE-34DD-7C84F3FA393E}"/>
                </a:ext>
              </a:extLst>
            </p:cNvPr>
            <p:cNvCxnSpPr>
              <a:cxnSpLocks/>
            </p:cNvCxnSpPr>
            <p:nvPr/>
          </p:nvCxnSpPr>
          <p:spPr>
            <a:xfrm>
              <a:off x="6172914" y="1142862"/>
              <a:ext cx="5428034"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5" name="Straight Connector 147">
              <a:extLst>
                <a:ext uri="{FF2B5EF4-FFF2-40B4-BE49-F238E27FC236}">
                  <a16:creationId xmlns:a16="http://schemas.microsoft.com/office/drawing/2014/main" id="{4758F3A5-66C0-2B65-AE56-884CAAF9E8FA}"/>
                </a:ext>
              </a:extLst>
            </p:cNvPr>
            <p:cNvCxnSpPr>
              <a:cxnSpLocks/>
            </p:cNvCxnSpPr>
            <p:nvPr/>
          </p:nvCxnSpPr>
          <p:spPr>
            <a:xfrm>
              <a:off x="6172914" y="1554703"/>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 name="Straight Connector 148">
              <a:extLst>
                <a:ext uri="{FF2B5EF4-FFF2-40B4-BE49-F238E27FC236}">
                  <a16:creationId xmlns:a16="http://schemas.microsoft.com/office/drawing/2014/main" id="{128E4682-D532-E0AF-F644-AA6DA469713A}"/>
                </a:ext>
              </a:extLst>
            </p:cNvPr>
            <p:cNvCxnSpPr>
              <a:cxnSpLocks/>
            </p:cNvCxnSpPr>
            <p:nvPr/>
          </p:nvCxnSpPr>
          <p:spPr>
            <a:xfrm>
              <a:off x="6172914" y="3202067"/>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9" name="Straight Connector 149">
              <a:extLst>
                <a:ext uri="{FF2B5EF4-FFF2-40B4-BE49-F238E27FC236}">
                  <a16:creationId xmlns:a16="http://schemas.microsoft.com/office/drawing/2014/main" id="{806B3075-34D9-17E8-93B9-D51F8BFBB1BD}"/>
                </a:ext>
              </a:extLst>
            </p:cNvPr>
            <p:cNvCxnSpPr>
              <a:cxnSpLocks/>
            </p:cNvCxnSpPr>
            <p:nvPr/>
          </p:nvCxnSpPr>
          <p:spPr>
            <a:xfrm>
              <a:off x="6172914" y="3613908"/>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0" name="Straight Connector 150">
              <a:extLst>
                <a:ext uri="{FF2B5EF4-FFF2-40B4-BE49-F238E27FC236}">
                  <a16:creationId xmlns:a16="http://schemas.microsoft.com/office/drawing/2014/main" id="{E3E30EAA-2641-F836-D774-267DF5DD6BF4}"/>
                </a:ext>
              </a:extLst>
            </p:cNvPr>
            <p:cNvCxnSpPr>
              <a:cxnSpLocks/>
            </p:cNvCxnSpPr>
            <p:nvPr/>
          </p:nvCxnSpPr>
          <p:spPr>
            <a:xfrm>
              <a:off x="6172914" y="4025749"/>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6" name="Straight Connector 151">
              <a:extLst>
                <a:ext uri="{FF2B5EF4-FFF2-40B4-BE49-F238E27FC236}">
                  <a16:creationId xmlns:a16="http://schemas.microsoft.com/office/drawing/2014/main" id="{ED55B8AB-7C27-284C-A15B-4F508B04F79E}"/>
                </a:ext>
              </a:extLst>
            </p:cNvPr>
            <p:cNvCxnSpPr>
              <a:cxnSpLocks/>
            </p:cNvCxnSpPr>
            <p:nvPr/>
          </p:nvCxnSpPr>
          <p:spPr>
            <a:xfrm>
              <a:off x="6172914" y="443759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7" name="Straight Connector 152">
              <a:extLst>
                <a:ext uri="{FF2B5EF4-FFF2-40B4-BE49-F238E27FC236}">
                  <a16:creationId xmlns:a16="http://schemas.microsoft.com/office/drawing/2014/main" id="{00F743E2-99B4-00EA-FA11-F674D6C670DE}"/>
                </a:ext>
              </a:extLst>
            </p:cNvPr>
            <p:cNvCxnSpPr>
              <a:cxnSpLocks/>
            </p:cNvCxnSpPr>
            <p:nvPr/>
          </p:nvCxnSpPr>
          <p:spPr>
            <a:xfrm>
              <a:off x="6172914" y="4849431"/>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8" name="Straight Connector 153">
              <a:extLst>
                <a:ext uri="{FF2B5EF4-FFF2-40B4-BE49-F238E27FC236}">
                  <a16:creationId xmlns:a16="http://schemas.microsoft.com/office/drawing/2014/main" id="{EFE24485-2846-8BEE-B9F9-DF3468BB67A7}"/>
                </a:ext>
              </a:extLst>
            </p:cNvPr>
            <p:cNvCxnSpPr>
              <a:cxnSpLocks/>
            </p:cNvCxnSpPr>
            <p:nvPr/>
          </p:nvCxnSpPr>
          <p:spPr>
            <a:xfrm>
              <a:off x="6172914" y="5261272"/>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9" name="Straight Connector 154">
              <a:extLst>
                <a:ext uri="{FF2B5EF4-FFF2-40B4-BE49-F238E27FC236}">
                  <a16:creationId xmlns:a16="http://schemas.microsoft.com/office/drawing/2014/main" id="{2B24699C-8A1F-7F84-9F6E-C9BB53E44098}"/>
                </a:ext>
              </a:extLst>
            </p:cNvPr>
            <p:cNvCxnSpPr>
              <a:cxnSpLocks/>
            </p:cNvCxnSpPr>
            <p:nvPr/>
          </p:nvCxnSpPr>
          <p:spPr>
            <a:xfrm>
              <a:off x="6172914" y="567311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0" name="Straight Connector 155">
              <a:extLst>
                <a:ext uri="{FF2B5EF4-FFF2-40B4-BE49-F238E27FC236}">
                  <a16:creationId xmlns:a16="http://schemas.microsoft.com/office/drawing/2014/main" id="{36BD3358-2DE2-FE2D-7804-74668AC46AE1}"/>
                </a:ext>
              </a:extLst>
            </p:cNvPr>
            <p:cNvCxnSpPr>
              <a:cxnSpLocks/>
            </p:cNvCxnSpPr>
            <p:nvPr/>
          </p:nvCxnSpPr>
          <p:spPr>
            <a:xfrm>
              <a:off x="6172914" y="6084954"/>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1" name="Straight Connector 156">
              <a:extLst>
                <a:ext uri="{FF2B5EF4-FFF2-40B4-BE49-F238E27FC236}">
                  <a16:creationId xmlns:a16="http://schemas.microsoft.com/office/drawing/2014/main" id="{F8B9D7AC-6AFE-A0F6-6AC8-F22DD308B8A9}"/>
                </a:ext>
              </a:extLst>
            </p:cNvPr>
            <p:cNvCxnSpPr>
              <a:cxnSpLocks/>
            </p:cNvCxnSpPr>
            <p:nvPr/>
          </p:nvCxnSpPr>
          <p:spPr>
            <a:xfrm>
              <a:off x="6172914" y="649679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2" name="Straight Connector 147">
              <a:extLst>
                <a:ext uri="{FF2B5EF4-FFF2-40B4-BE49-F238E27FC236}">
                  <a16:creationId xmlns:a16="http://schemas.microsoft.com/office/drawing/2014/main" id="{8C93BF99-D52A-898B-2F5F-52CA8DAC1B03}"/>
                </a:ext>
              </a:extLst>
            </p:cNvPr>
            <p:cNvCxnSpPr>
              <a:cxnSpLocks/>
            </p:cNvCxnSpPr>
            <p:nvPr/>
          </p:nvCxnSpPr>
          <p:spPr>
            <a:xfrm>
              <a:off x="6172914" y="1966544"/>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3" name="Straight Connector 147">
              <a:extLst>
                <a:ext uri="{FF2B5EF4-FFF2-40B4-BE49-F238E27FC236}">
                  <a16:creationId xmlns:a16="http://schemas.microsoft.com/office/drawing/2014/main" id="{F78A7EAC-C796-DB5C-36CC-2C93F08629DF}"/>
                </a:ext>
              </a:extLst>
            </p:cNvPr>
            <p:cNvCxnSpPr>
              <a:cxnSpLocks/>
            </p:cNvCxnSpPr>
            <p:nvPr/>
          </p:nvCxnSpPr>
          <p:spPr>
            <a:xfrm>
              <a:off x="6172914" y="2378385"/>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4" name="Straight Connector 147">
              <a:extLst>
                <a:ext uri="{FF2B5EF4-FFF2-40B4-BE49-F238E27FC236}">
                  <a16:creationId xmlns:a16="http://schemas.microsoft.com/office/drawing/2014/main" id="{206925D7-10C0-1B31-A199-B4401AAFC83E}"/>
                </a:ext>
              </a:extLst>
            </p:cNvPr>
            <p:cNvCxnSpPr>
              <a:cxnSpLocks/>
            </p:cNvCxnSpPr>
            <p:nvPr/>
          </p:nvCxnSpPr>
          <p:spPr>
            <a:xfrm>
              <a:off x="6172914" y="2790226"/>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grpSp>
      <p:grpSp>
        <p:nvGrpSpPr>
          <p:cNvPr id="75" name="Grupo 74">
            <a:extLst>
              <a:ext uri="{FF2B5EF4-FFF2-40B4-BE49-F238E27FC236}">
                <a16:creationId xmlns:a16="http://schemas.microsoft.com/office/drawing/2014/main" id="{E3520D65-682E-3B95-FBF5-B4178405A41F}"/>
              </a:ext>
            </a:extLst>
          </p:cNvPr>
          <p:cNvGrpSpPr/>
          <p:nvPr/>
        </p:nvGrpSpPr>
        <p:grpSpPr>
          <a:xfrm>
            <a:off x="6130762" y="1139618"/>
            <a:ext cx="5428034" cy="5353931"/>
            <a:chOff x="6172914" y="1142862"/>
            <a:chExt cx="5428034" cy="5353931"/>
          </a:xfrm>
        </p:grpSpPr>
        <p:cxnSp>
          <p:nvCxnSpPr>
            <p:cNvPr id="76" name="Straight Connector 6">
              <a:extLst>
                <a:ext uri="{FF2B5EF4-FFF2-40B4-BE49-F238E27FC236}">
                  <a16:creationId xmlns:a16="http://schemas.microsoft.com/office/drawing/2014/main" id="{C3299414-0993-9B3A-36B5-A9ADE4F5482C}"/>
                </a:ext>
              </a:extLst>
            </p:cNvPr>
            <p:cNvCxnSpPr>
              <a:cxnSpLocks/>
            </p:cNvCxnSpPr>
            <p:nvPr/>
          </p:nvCxnSpPr>
          <p:spPr>
            <a:xfrm>
              <a:off x="6172914" y="1142862"/>
              <a:ext cx="5428034"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7" name="Straight Connector 147">
              <a:extLst>
                <a:ext uri="{FF2B5EF4-FFF2-40B4-BE49-F238E27FC236}">
                  <a16:creationId xmlns:a16="http://schemas.microsoft.com/office/drawing/2014/main" id="{09ED499C-314F-B4CC-9195-14509EC40F76}"/>
                </a:ext>
              </a:extLst>
            </p:cNvPr>
            <p:cNvCxnSpPr>
              <a:cxnSpLocks/>
            </p:cNvCxnSpPr>
            <p:nvPr/>
          </p:nvCxnSpPr>
          <p:spPr>
            <a:xfrm>
              <a:off x="6172914" y="1554703"/>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8" name="Straight Connector 148">
              <a:extLst>
                <a:ext uri="{FF2B5EF4-FFF2-40B4-BE49-F238E27FC236}">
                  <a16:creationId xmlns:a16="http://schemas.microsoft.com/office/drawing/2014/main" id="{DCC73658-8C6F-514E-8B05-0CFB28022095}"/>
                </a:ext>
              </a:extLst>
            </p:cNvPr>
            <p:cNvCxnSpPr>
              <a:cxnSpLocks/>
            </p:cNvCxnSpPr>
            <p:nvPr/>
          </p:nvCxnSpPr>
          <p:spPr>
            <a:xfrm>
              <a:off x="6172914" y="3202067"/>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9" name="Straight Connector 149">
              <a:extLst>
                <a:ext uri="{FF2B5EF4-FFF2-40B4-BE49-F238E27FC236}">
                  <a16:creationId xmlns:a16="http://schemas.microsoft.com/office/drawing/2014/main" id="{69D4ADFB-8F57-38F6-3D32-33517D21F823}"/>
                </a:ext>
              </a:extLst>
            </p:cNvPr>
            <p:cNvCxnSpPr>
              <a:cxnSpLocks/>
            </p:cNvCxnSpPr>
            <p:nvPr/>
          </p:nvCxnSpPr>
          <p:spPr>
            <a:xfrm>
              <a:off x="6172914" y="3613908"/>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0" name="Straight Connector 150">
              <a:extLst>
                <a:ext uri="{FF2B5EF4-FFF2-40B4-BE49-F238E27FC236}">
                  <a16:creationId xmlns:a16="http://schemas.microsoft.com/office/drawing/2014/main" id="{6D9E93F0-B65D-F59C-A437-B3BB813D74BA}"/>
                </a:ext>
              </a:extLst>
            </p:cNvPr>
            <p:cNvCxnSpPr>
              <a:cxnSpLocks/>
            </p:cNvCxnSpPr>
            <p:nvPr/>
          </p:nvCxnSpPr>
          <p:spPr>
            <a:xfrm>
              <a:off x="6172914" y="4025749"/>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1" name="Straight Connector 151">
              <a:extLst>
                <a:ext uri="{FF2B5EF4-FFF2-40B4-BE49-F238E27FC236}">
                  <a16:creationId xmlns:a16="http://schemas.microsoft.com/office/drawing/2014/main" id="{AEB8D9DC-E565-8B88-331A-8F960DB4552D}"/>
                </a:ext>
              </a:extLst>
            </p:cNvPr>
            <p:cNvCxnSpPr>
              <a:cxnSpLocks/>
            </p:cNvCxnSpPr>
            <p:nvPr/>
          </p:nvCxnSpPr>
          <p:spPr>
            <a:xfrm>
              <a:off x="6172914" y="443759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2" name="Straight Connector 152">
              <a:extLst>
                <a:ext uri="{FF2B5EF4-FFF2-40B4-BE49-F238E27FC236}">
                  <a16:creationId xmlns:a16="http://schemas.microsoft.com/office/drawing/2014/main" id="{CE01C0FF-56A0-A097-D5F2-06E444199AD4}"/>
                </a:ext>
              </a:extLst>
            </p:cNvPr>
            <p:cNvCxnSpPr>
              <a:cxnSpLocks/>
            </p:cNvCxnSpPr>
            <p:nvPr/>
          </p:nvCxnSpPr>
          <p:spPr>
            <a:xfrm>
              <a:off x="6172914" y="4849431"/>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3" name="Straight Connector 153">
              <a:extLst>
                <a:ext uri="{FF2B5EF4-FFF2-40B4-BE49-F238E27FC236}">
                  <a16:creationId xmlns:a16="http://schemas.microsoft.com/office/drawing/2014/main" id="{73DC8573-C701-443C-7660-F9E09790AFCF}"/>
                </a:ext>
              </a:extLst>
            </p:cNvPr>
            <p:cNvCxnSpPr>
              <a:cxnSpLocks/>
            </p:cNvCxnSpPr>
            <p:nvPr/>
          </p:nvCxnSpPr>
          <p:spPr>
            <a:xfrm>
              <a:off x="6172914" y="5261272"/>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4" name="Straight Connector 154">
              <a:extLst>
                <a:ext uri="{FF2B5EF4-FFF2-40B4-BE49-F238E27FC236}">
                  <a16:creationId xmlns:a16="http://schemas.microsoft.com/office/drawing/2014/main" id="{3EF87366-F552-D67B-8FB3-7556366E7FED}"/>
                </a:ext>
              </a:extLst>
            </p:cNvPr>
            <p:cNvCxnSpPr>
              <a:cxnSpLocks/>
            </p:cNvCxnSpPr>
            <p:nvPr/>
          </p:nvCxnSpPr>
          <p:spPr>
            <a:xfrm>
              <a:off x="6172914" y="567311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5" name="Straight Connector 155">
              <a:extLst>
                <a:ext uri="{FF2B5EF4-FFF2-40B4-BE49-F238E27FC236}">
                  <a16:creationId xmlns:a16="http://schemas.microsoft.com/office/drawing/2014/main" id="{BF280C83-E21F-6324-886B-4646ED243759}"/>
                </a:ext>
              </a:extLst>
            </p:cNvPr>
            <p:cNvCxnSpPr>
              <a:cxnSpLocks/>
            </p:cNvCxnSpPr>
            <p:nvPr/>
          </p:nvCxnSpPr>
          <p:spPr>
            <a:xfrm>
              <a:off x="6172914" y="6084954"/>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6" name="Straight Connector 156">
              <a:extLst>
                <a:ext uri="{FF2B5EF4-FFF2-40B4-BE49-F238E27FC236}">
                  <a16:creationId xmlns:a16="http://schemas.microsoft.com/office/drawing/2014/main" id="{3A7BEB74-4E8C-1350-4DA9-2423A01B1060}"/>
                </a:ext>
              </a:extLst>
            </p:cNvPr>
            <p:cNvCxnSpPr>
              <a:cxnSpLocks/>
            </p:cNvCxnSpPr>
            <p:nvPr/>
          </p:nvCxnSpPr>
          <p:spPr>
            <a:xfrm>
              <a:off x="6172914" y="649679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7" name="Straight Connector 147">
              <a:extLst>
                <a:ext uri="{FF2B5EF4-FFF2-40B4-BE49-F238E27FC236}">
                  <a16:creationId xmlns:a16="http://schemas.microsoft.com/office/drawing/2014/main" id="{BE0F0B80-68CF-43C8-34B6-0AB55B478DEC}"/>
                </a:ext>
              </a:extLst>
            </p:cNvPr>
            <p:cNvCxnSpPr>
              <a:cxnSpLocks/>
            </p:cNvCxnSpPr>
            <p:nvPr/>
          </p:nvCxnSpPr>
          <p:spPr>
            <a:xfrm>
              <a:off x="6172914" y="1966544"/>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8" name="Straight Connector 147">
              <a:extLst>
                <a:ext uri="{FF2B5EF4-FFF2-40B4-BE49-F238E27FC236}">
                  <a16:creationId xmlns:a16="http://schemas.microsoft.com/office/drawing/2014/main" id="{43801DF8-61D0-E5D6-56A7-A18FE95CE91F}"/>
                </a:ext>
              </a:extLst>
            </p:cNvPr>
            <p:cNvCxnSpPr>
              <a:cxnSpLocks/>
            </p:cNvCxnSpPr>
            <p:nvPr/>
          </p:nvCxnSpPr>
          <p:spPr>
            <a:xfrm>
              <a:off x="6172914" y="2378385"/>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9" name="Straight Connector 147">
              <a:extLst>
                <a:ext uri="{FF2B5EF4-FFF2-40B4-BE49-F238E27FC236}">
                  <a16:creationId xmlns:a16="http://schemas.microsoft.com/office/drawing/2014/main" id="{655266DE-7371-1680-8269-4836DBBA977E}"/>
                </a:ext>
              </a:extLst>
            </p:cNvPr>
            <p:cNvCxnSpPr>
              <a:cxnSpLocks/>
            </p:cNvCxnSpPr>
            <p:nvPr/>
          </p:nvCxnSpPr>
          <p:spPr>
            <a:xfrm>
              <a:off x="6172914" y="2790226"/>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grpSp>
      <p:sp>
        <p:nvSpPr>
          <p:cNvPr id="94" name="CuadroTexto 93">
            <a:extLst>
              <a:ext uri="{FF2B5EF4-FFF2-40B4-BE49-F238E27FC236}">
                <a16:creationId xmlns:a16="http://schemas.microsoft.com/office/drawing/2014/main" id="{C2AB2695-9C24-08E8-CCE7-654ECB30AB68}"/>
              </a:ext>
            </a:extLst>
          </p:cNvPr>
          <p:cNvSpPr txBox="1"/>
          <p:nvPr/>
        </p:nvSpPr>
        <p:spPr>
          <a:xfrm>
            <a:off x="854736" y="711696"/>
            <a:ext cx="4745133" cy="2169825"/>
          </a:xfrm>
          <a:prstGeom prst="rect">
            <a:avLst/>
          </a:prstGeom>
          <a:noFill/>
        </p:spPr>
        <p:txBody>
          <a:bodyPr wrap="square" rtlCol="0">
            <a:spAutoFit/>
          </a:bodyPr>
          <a:lstStyle/>
          <a:p>
            <a:pPr algn="just">
              <a:lnSpc>
                <a:spcPct val="150000"/>
              </a:lnSpc>
            </a:pPr>
            <a:r>
              <a:rPr lang="en-US" dirty="0" smtClean="0">
                <a:solidFill>
                  <a:schemeClr val="bg1">
                    <a:lumMod val="50000"/>
                  </a:schemeClr>
                </a:solidFill>
                <a:latin typeface="Agency FB" panose="020B0503020202020204" pitchFamily="34" charset="0"/>
              </a:rPr>
              <a:t>Multiple Scientific articles </a:t>
            </a:r>
            <a:r>
              <a:rPr lang="en-US" dirty="0" smtClean="0">
                <a:solidFill>
                  <a:schemeClr val="bg1">
                    <a:lumMod val="50000"/>
                  </a:schemeClr>
                </a:solidFill>
                <a:latin typeface="Agency FB" panose="020B0503020202020204" pitchFamily="34" charset="0"/>
              </a:rPr>
              <a:t>published</a:t>
            </a:r>
            <a:r>
              <a:rPr lang="es-ES" dirty="0" smtClean="0">
                <a:solidFill>
                  <a:schemeClr val="bg1">
                    <a:lumMod val="50000"/>
                  </a:schemeClr>
                </a:solidFill>
                <a:latin typeface="Agency FB" panose="020B0503020202020204" pitchFamily="34" charset="0"/>
              </a:rPr>
              <a:t>.</a:t>
            </a:r>
            <a:endParaRPr lang="es-ES" dirty="0">
              <a:solidFill>
                <a:schemeClr val="bg1">
                  <a:lumMod val="50000"/>
                </a:schemeClr>
              </a:solidFill>
              <a:latin typeface="Agency FB" panose="020B0503020202020204" pitchFamily="34" charset="0"/>
            </a:endParaRPr>
          </a:p>
          <a:p>
            <a:pPr algn="just">
              <a:lnSpc>
                <a:spcPct val="150000"/>
              </a:lnSpc>
            </a:pPr>
            <a:endParaRPr lang="es-ES" dirty="0">
              <a:solidFill>
                <a:schemeClr val="bg1">
                  <a:lumMod val="50000"/>
                </a:schemeClr>
              </a:solidFill>
              <a:latin typeface="Agency FB" panose="020B0503020202020204" pitchFamily="34" charset="0"/>
            </a:endParaRPr>
          </a:p>
          <a:p>
            <a:pPr algn="just">
              <a:lnSpc>
                <a:spcPct val="150000"/>
              </a:lnSpc>
            </a:pPr>
            <a:endParaRPr lang="es-ES" dirty="0">
              <a:solidFill>
                <a:schemeClr val="bg1">
                  <a:lumMod val="50000"/>
                </a:schemeClr>
              </a:solidFill>
              <a:latin typeface="Agency FB" panose="020B0503020202020204" pitchFamily="34" charset="0"/>
            </a:endParaRPr>
          </a:p>
          <a:p>
            <a:pPr algn="just">
              <a:lnSpc>
                <a:spcPct val="150000"/>
              </a:lnSpc>
            </a:pPr>
            <a:r>
              <a:rPr lang="es-ES" dirty="0">
                <a:solidFill>
                  <a:schemeClr val="bg1">
                    <a:lumMod val="50000"/>
                  </a:schemeClr>
                </a:solidFill>
                <a:latin typeface="Agency FB" panose="020B0503020202020204" pitchFamily="34" charset="0"/>
              </a:rPr>
              <a:t> </a:t>
            </a:r>
          </a:p>
          <a:p>
            <a:pPr algn="just">
              <a:lnSpc>
                <a:spcPct val="150000"/>
              </a:lnSpc>
            </a:pPr>
            <a:endParaRPr lang="es-ES" dirty="0">
              <a:solidFill>
                <a:schemeClr val="bg1">
                  <a:lumMod val="50000"/>
                </a:schemeClr>
              </a:solidFill>
              <a:latin typeface="Agency FB" panose="020B0503020202020204" pitchFamily="34" charset="0"/>
            </a:endParaRPr>
          </a:p>
        </p:txBody>
      </p:sp>
      <p:pic>
        <p:nvPicPr>
          <p:cNvPr id="90" name="Imagen 89">
            <a:extLst>
              <a:ext uri="{FF2B5EF4-FFF2-40B4-BE49-F238E27FC236}">
                <a16:creationId xmlns:a16="http://schemas.microsoft.com/office/drawing/2014/main" id="{622C72FD-CA56-E77E-48C5-88E8189D04B2}"/>
              </a:ext>
            </a:extLst>
          </p:cNvPr>
          <p:cNvPicPr>
            <a:picLocks noChangeAspect="1"/>
          </p:cNvPicPr>
          <p:nvPr/>
        </p:nvPicPr>
        <p:blipFill>
          <a:blip r:embed="rId5"/>
          <a:stretch>
            <a:fillRect/>
          </a:stretch>
        </p:blipFill>
        <p:spPr>
          <a:xfrm>
            <a:off x="801008" y="1288307"/>
            <a:ext cx="3142312" cy="3117145"/>
          </a:xfrm>
          <a:prstGeom prst="rect">
            <a:avLst/>
          </a:prstGeom>
          <a:ln>
            <a:solidFill>
              <a:schemeClr val="tx1">
                <a:lumMod val="50000"/>
                <a:lumOff val="50000"/>
              </a:schemeClr>
            </a:solidFill>
          </a:ln>
        </p:spPr>
      </p:pic>
      <p:pic>
        <p:nvPicPr>
          <p:cNvPr id="93" name="Imagen 92">
            <a:extLst>
              <a:ext uri="{FF2B5EF4-FFF2-40B4-BE49-F238E27FC236}">
                <a16:creationId xmlns:a16="http://schemas.microsoft.com/office/drawing/2014/main" id="{8678D93C-E2BB-F6D9-399A-756C5A002060}"/>
              </a:ext>
            </a:extLst>
          </p:cNvPr>
          <p:cNvPicPr>
            <a:picLocks noChangeAspect="1"/>
          </p:cNvPicPr>
          <p:nvPr/>
        </p:nvPicPr>
        <p:blipFill>
          <a:blip r:embed="rId6"/>
          <a:stretch>
            <a:fillRect/>
          </a:stretch>
        </p:blipFill>
        <p:spPr>
          <a:xfrm>
            <a:off x="1444579" y="3480569"/>
            <a:ext cx="3970388" cy="2986179"/>
          </a:xfrm>
          <a:prstGeom prst="rect">
            <a:avLst/>
          </a:prstGeom>
          <a:ln>
            <a:solidFill>
              <a:schemeClr val="tx1">
                <a:lumMod val="50000"/>
                <a:lumOff val="50000"/>
              </a:schemeClr>
            </a:solidFill>
          </a:ln>
        </p:spPr>
      </p:pic>
      <p:sp>
        <p:nvSpPr>
          <p:cNvPr id="95" name="CuadroTexto 94">
            <a:extLst>
              <a:ext uri="{FF2B5EF4-FFF2-40B4-BE49-F238E27FC236}">
                <a16:creationId xmlns:a16="http://schemas.microsoft.com/office/drawing/2014/main" id="{369BFF24-0427-318A-1120-2CA9770DA604}"/>
              </a:ext>
            </a:extLst>
          </p:cNvPr>
          <p:cNvSpPr txBox="1"/>
          <p:nvPr/>
        </p:nvSpPr>
        <p:spPr>
          <a:xfrm>
            <a:off x="6254555" y="737931"/>
            <a:ext cx="4745133" cy="2946384"/>
          </a:xfrm>
          <a:prstGeom prst="rect">
            <a:avLst/>
          </a:prstGeom>
          <a:noFill/>
        </p:spPr>
        <p:txBody>
          <a:bodyPr wrap="square" rtlCol="0">
            <a:spAutoFit/>
          </a:bodyPr>
          <a:lstStyle/>
          <a:p>
            <a:pPr algn="just">
              <a:lnSpc>
                <a:spcPct val="150000"/>
              </a:lnSpc>
            </a:pPr>
            <a:r>
              <a:rPr lang="es-ES" dirty="0">
                <a:solidFill>
                  <a:schemeClr val="bg1">
                    <a:lumMod val="50000"/>
                  </a:schemeClr>
                </a:solidFill>
                <a:latin typeface="Agency FB" panose="020B0503020202020204" pitchFamily="34" charset="0"/>
              </a:rPr>
              <a:t>COVID-19.</a:t>
            </a:r>
          </a:p>
          <a:p>
            <a:pPr algn="just">
              <a:lnSpc>
                <a:spcPct val="150000"/>
              </a:lnSpc>
            </a:pPr>
            <a:r>
              <a:rPr lang="en-US" dirty="0">
                <a:solidFill>
                  <a:schemeClr val="bg1">
                    <a:lumMod val="50000"/>
                  </a:schemeClr>
                </a:solidFill>
                <a:latin typeface="Agency FB" panose="020B0503020202020204" pitchFamily="34" charset="0"/>
              </a:rPr>
              <a:t>During the pandemic, the Technion (Israel) conducted a new scientific study, this time adapting its own simulators, and the results were once again conclusive.</a:t>
            </a:r>
            <a:endParaRPr lang="es-ES" dirty="0">
              <a:solidFill>
                <a:schemeClr val="bg1">
                  <a:lumMod val="50000"/>
                </a:schemeClr>
              </a:solidFill>
              <a:latin typeface="Agency FB" panose="020B0503020202020204" pitchFamily="34" charset="0"/>
            </a:endParaRPr>
          </a:p>
          <a:p>
            <a:pPr algn="just">
              <a:lnSpc>
                <a:spcPct val="150000"/>
              </a:lnSpc>
            </a:pPr>
            <a:endParaRPr lang="es-ES" dirty="0">
              <a:solidFill>
                <a:schemeClr val="bg1">
                  <a:lumMod val="50000"/>
                </a:schemeClr>
              </a:solidFill>
              <a:latin typeface="Agency FB" panose="020B0503020202020204" pitchFamily="34" charset="0"/>
            </a:endParaRPr>
          </a:p>
          <a:p>
            <a:pPr algn="just">
              <a:lnSpc>
                <a:spcPct val="150000"/>
              </a:lnSpc>
            </a:pPr>
            <a:r>
              <a:rPr lang="es-ES" dirty="0">
                <a:solidFill>
                  <a:schemeClr val="bg1">
                    <a:lumMod val="50000"/>
                  </a:schemeClr>
                </a:solidFill>
                <a:latin typeface="Agency FB" panose="020B0503020202020204" pitchFamily="34" charset="0"/>
              </a:rPr>
              <a:t> </a:t>
            </a:r>
          </a:p>
          <a:p>
            <a:pPr algn="just">
              <a:lnSpc>
                <a:spcPct val="150000"/>
              </a:lnSpc>
            </a:pPr>
            <a:endParaRPr lang="es-ES" dirty="0">
              <a:solidFill>
                <a:schemeClr val="bg1">
                  <a:lumMod val="50000"/>
                </a:schemeClr>
              </a:solidFill>
              <a:latin typeface="Agency FB" panose="020B0503020202020204" pitchFamily="34" charset="0"/>
            </a:endParaRPr>
          </a:p>
        </p:txBody>
      </p:sp>
      <p:pic>
        <p:nvPicPr>
          <p:cNvPr id="131" name="Imagen 130">
            <a:extLst>
              <a:ext uri="{FF2B5EF4-FFF2-40B4-BE49-F238E27FC236}">
                <a16:creationId xmlns:a16="http://schemas.microsoft.com/office/drawing/2014/main" id="{CD86297E-F849-437D-DA71-376ABA813012}"/>
              </a:ext>
            </a:extLst>
          </p:cNvPr>
          <p:cNvPicPr>
            <a:picLocks noChangeAspect="1"/>
          </p:cNvPicPr>
          <p:nvPr/>
        </p:nvPicPr>
        <p:blipFill>
          <a:blip r:embed="rId7"/>
          <a:stretch>
            <a:fillRect/>
          </a:stretch>
        </p:blipFill>
        <p:spPr>
          <a:xfrm>
            <a:off x="6677870" y="2827083"/>
            <a:ext cx="4502412" cy="3837395"/>
          </a:xfrm>
          <a:prstGeom prst="rect">
            <a:avLst/>
          </a:prstGeom>
          <a:ln>
            <a:solidFill>
              <a:schemeClr val="tx1">
                <a:lumMod val="50000"/>
                <a:lumOff val="50000"/>
              </a:schemeClr>
            </a:solidFill>
          </a:ln>
        </p:spPr>
      </p:pic>
      <p:pic>
        <p:nvPicPr>
          <p:cNvPr id="132" name="Imagen 131">
            <a:extLst>
              <a:ext uri="{FF2B5EF4-FFF2-40B4-BE49-F238E27FC236}">
                <a16:creationId xmlns:a16="http://schemas.microsoft.com/office/drawing/2014/main" id="{F8C7F8EA-8D53-2C7E-D4AC-AA7F1F74C94F}"/>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rot="16200000">
            <a:off x="3893435" y="943385"/>
            <a:ext cx="798378" cy="955881"/>
          </a:xfrm>
          <a:prstGeom prst="rect">
            <a:avLst/>
          </a:prstGeom>
        </p:spPr>
      </p:pic>
      <p:pic>
        <p:nvPicPr>
          <p:cNvPr id="135" name="Imagen 134">
            <a:extLst>
              <a:ext uri="{FF2B5EF4-FFF2-40B4-BE49-F238E27FC236}">
                <a16:creationId xmlns:a16="http://schemas.microsoft.com/office/drawing/2014/main" id="{D0DF3F73-7D65-20DD-563E-A9A998920222}"/>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rot="11851131">
            <a:off x="1106048" y="4075482"/>
            <a:ext cx="798378" cy="955881"/>
          </a:xfrm>
          <a:prstGeom prst="rect">
            <a:avLst/>
          </a:prstGeom>
        </p:spPr>
      </p:pic>
      <p:pic>
        <p:nvPicPr>
          <p:cNvPr id="136" name="Imagen 135">
            <a:extLst>
              <a:ext uri="{FF2B5EF4-FFF2-40B4-BE49-F238E27FC236}">
                <a16:creationId xmlns:a16="http://schemas.microsoft.com/office/drawing/2014/main" id="{696E0C37-1756-389D-C293-2356FD31E904}"/>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rot="16200000">
            <a:off x="10571688" y="2074957"/>
            <a:ext cx="798378" cy="955881"/>
          </a:xfrm>
          <a:prstGeom prst="rect">
            <a:avLst/>
          </a:prstGeom>
        </p:spPr>
      </p:pic>
      <p:pic>
        <p:nvPicPr>
          <p:cNvPr id="137" name="Imagen 136">
            <a:extLst>
              <a:ext uri="{FF2B5EF4-FFF2-40B4-BE49-F238E27FC236}">
                <a16:creationId xmlns:a16="http://schemas.microsoft.com/office/drawing/2014/main" id="{E0625583-2AAE-E07D-337D-9739031A797B}"/>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rot="5180366">
            <a:off x="6404316" y="5822897"/>
            <a:ext cx="798378" cy="955881"/>
          </a:xfrm>
          <a:prstGeom prst="rect">
            <a:avLst/>
          </a:prstGeom>
        </p:spPr>
      </p:pic>
      <p:pic>
        <p:nvPicPr>
          <p:cNvPr id="138" name="Imagen 137">
            <a:extLst>
              <a:ext uri="{FF2B5EF4-FFF2-40B4-BE49-F238E27FC236}">
                <a16:creationId xmlns:a16="http://schemas.microsoft.com/office/drawing/2014/main" id="{3D9EF8BC-760B-644E-9D2F-EB6B1B4BDD35}"/>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rot="11851131">
            <a:off x="4716576" y="5732012"/>
            <a:ext cx="798378" cy="955881"/>
          </a:xfrm>
          <a:prstGeom prst="rect">
            <a:avLst/>
          </a:prstGeom>
        </p:spPr>
      </p:pic>
      <p:sp>
        <p:nvSpPr>
          <p:cNvPr id="91" name="TextBox 208">
            <a:extLst>
              <a:ext uri="{FF2B5EF4-FFF2-40B4-BE49-F238E27FC236}">
                <a16:creationId xmlns:a16="http://schemas.microsoft.com/office/drawing/2014/main" id="{8D682226-F64B-BBFA-52BE-5D0141752DFB}"/>
              </a:ext>
            </a:extLst>
          </p:cNvPr>
          <p:cNvSpPr txBox="1"/>
          <p:nvPr/>
        </p:nvSpPr>
        <p:spPr>
          <a:xfrm>
            <a:off x="857173" y="263905"/>
            <a:ext cx="3099191" cy="461665"/>
          </a:xfrm>
          <a:prstGeom prst="rect">
            <a:avLst/>
          </a:prstGeom>
          <a:noFill/>
        </p:spPr>
        <p:txBody>
          <a:bodyPr wrap="square" rtlCol="0">
            <a:spAutoFit/>
          </a:bodyPr>
          <a:lstStyle/>
          <a:p>
            <a:r>
              <a:rPr lang="en-US" sz="2400" dirty="0" smtClean="0">
                <a:solidFill>
                  <a:srgbClr val="0070C0"/>
                </a:solidFill>
                <a:latin typeface="Agency FB" panose="020B0503020202020204" pitchFamily="34" charset="0"/>
                <a:ea typeface="Hand Of Sean" panose="02000500000000000000" pitchFamily="2" charset="-128"/>
              </a:rPr>
              <a:t>Scientific Papers</a:t>
            </a:r>
            <a:endParaRPr lang="en-US" sz="2400" dirty="0">
              <a:solidFill>
                <a:srgbClr val="0070C0"/>
              </a:solidFill>
              <a:latin typeface="Agency FB" panose="020B0503020202020204" pitchFamily="34" charset="0"/>
              <a:ea typeface="Hand Of Sean" panose="02000500000000000000" pitchFamily="2" charset="-128"/>
            </a:endParaRPr>
          </a:p>
        </p:txBody>
      </p:sp>
    </p:spTree>
    <p:extLst>
      <p:ext uri="{BB962C8B-B14F-4D97-AF65-F5344CB8AC3E}">
        <p14:creationId xmlns:p14="http://schemas.microsoft.com/office/powerpoint/2010/main" val="34780367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75" name="Rectangle 174">
            <a:extLst>
              <a:ext uri="{FF2B5EF4-FFF2-40B4-BE49-F238E27FC236}">
                <a16:creationId xmlns:a16="http://schemas.microsoft.com/office/drawing/2014/main" id="{BC45525F-CA64-4D1D-A75E-E6290B229999}"/>
              </a:ext>
            </a:extLst>
          </p:cNvPr>
          <p:cNvSpPr/>
          <p:nvPr/>
        </p:nvSpPr>
        <p:spPr>
          <a:xfrm flipH="1">
            <a:off x="351445" y="4039091"/>
            <a:ext cx="522204" cy="2657736"/>
          </a:xfrm>
          <a:prstGeom prst="rect">
            <a:avLst/>
          </a:prstGeom>
          <a:solidFill>
            <a:srgbClr val="CC00FF"/>
          </a:solidFill>
          <a:ln>
            <a:noFill/>
          </a:ln>
          <a:effectLst>
            <a:outerShdw blurRad="50800" dist="635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6" name="Freeform: Shape 175">
            <a:extLst>
              <a:ext uri="{FF2B5EF4-FFF2-40B4-BE49-F238E27FC236}">
                <a16:creationId xmlns:a16="http://schemas.microsoft.com/office/drawing/2014/main" id="{4CCDAA36-0014-487F-9FC8-FB18AD79A536}"/>
              </a:ext>
            </a:extLst>
          </p:cNvPr>
          <p:cNvSpPr/>
          <p:nvPr/>
        </p:nvSpPr>
        <p:spPr>
          <a:xfrm flipH="1">
            <a:off x="497946" y="89189"/>
            <a:ext cx="5395162" cy="6607323"/>
          </a:xfrm>
          <a:custGeom>
            <a:avLst/>
            <a:gdLst>
              <a:gd name="connsiteX0" fmla="*/ 0 w 5395162"/>
              <a:gd name="connsiteY0" fmla="*/ 0 h 6607323"/>
              <a:gd name="connsiteX1" fmla="*/ 5395162 w 5395162"/>
              <a:gd name="connsiteY1" fmla="*/ 0 h 6607323"/>
              <a:gd name="connsiteX2" fmla="*/ 5395162 w 5395162"/>
              <a:gd name="connsiteY2" fmla="*/ 3949902 h 6607323"/>
              <a:gd name="connsiteX3" fmla="*/ 5230980 w 5395162"/>
              <a:gd name="connsiteY3" fmla="*/ 3949902 h 6607323"/>
              <a:gd name="connsiteX4" fmla="*/ 5032614 w 5395162"/>
              <a:gd name="connsiteY4" fmla="*/ 4148268 h 6607323"/>
              <a:gd name="connsiteX5" fmla="*/ 5032614 w 5395162"/>
              <a:gd name="connsiteY5" fmla="*/ 6607209 h 6607323"/>
              <a:gd name="connsiteX6" fmla="*/ 5032625 w 5395162"/>
              <a:gd name="connsiteY6" fmla="*/ 6607323 h 6607323"/>
              <a:gd name="connsiteX7" fmla="*/ 0 w 5395162"/>
              <a:gd name="connsiteY7" fmla="*/ 6607323 h 660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5162" h="6607323">
                <a:moveTo>
                  <a:pt x="0" y="0"/>
                </a:moveTo>
                <a:lnTo>
                  <a:pt x="5395162" y="0"/>
                </a:lnTo>
                <a:lnTo>
                  <a:pt x="5395162" y="3949902"/>
                </a:lnTo>
                <a:lnTo>
                  <a:pt x="5230980" y="3949902"/>
                </a:lnTo>
                <a:cubicBezTo>
                  <a:pt x="5121425" y="3949902"/>
                  <a:pt x="5032614" y="4038713"/>
                  <a:pt x="5032614" y="4148268"/>
                </a:cubicBezTo>
                <a:lnTo>
                  <a:pt x="5032614" y="6607209"/>
                </a:lnTo>
                <a:lnTo>
                  <a:pt x="5032625" y="6607323"/>
                </a:lnTo>
                <a:lnTo>
                  <a:pt x="0" y="6607323"/>
                </a:lnTo>
                <a:close/>
              </a:path>
            </a:pathLst>
          </a:custGeom>
          <a:solidFill>
            <a:srgbClr val="FDFDFD"/>
          </a:solidFill>
          <a:ln>
            <a:noFill/>
          </a:ln>
          <a:effectLst>
            <a:outerShdw blurRad="50800" dist="762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TextBox 188">
            <a:extLst>
              <a:ext uri="{FF2B5EF4-FFF2-40B4-BE49-F238E27FC236}">
                <a16:creationId xmlns:a16="http://schemas.microsoft.com/office/drawing/2014/main" id="{028D77CE-26CC-48A3-92E2-0D112FD9E9FA}"/>
              </a:ext>
            </a:extLst>
          </p:cNvPr>
          <p:cNvSpPr txBox="1"/>
          <p:nvPr/>
        </p:nvSpPr>
        <p:spPr>
          <a:xfrm flipH="1">
            <a:off x="384315" y="5564999"/>
            <a:ext cx="461665" cy="1302505"/>
          </a:xfrm>
          <a:prstGeom prst="rect">
            <a:avLst/>
          </a:prstGeom>
          <a:noFill/>
        </p:spPr>
        <p:txBody>
          <a:bodyPr vert="vert270" wrap="square" rtlCol="0">
            <a:spAutoFit/>
          </a:bodyPr>
          <a:lstStyle/>
          <a:p>
            <a:pPr algn="ctr"/>
            <a:r>
              <a:rPr lang="en-US" b="1" dirty="0">
                <a:solidFill>
                  <a:schemeClr val="bg1"/>
                </a:solidFill>
              </a:rPr>
              <a:t>PAGE 64</a:t>
            </a:r>
          </a:p>
        </p:txBody>
      </p:sp>
      <p:grpSp>
        <p:nvGrpSpPr>
          <p:cNvPr id="2" name="Grupo 1">
            <a:extLst>
              <a:ext uri="{FF2B5EF4-FFF2-40B4-BE49-F238E27FC236}">
                <a16:creationId xmlns:a16="http://schemas.microsoft.com/office/drawing/2014/main" id="{93EB94D9-C88B-E761-1CD4-5393F4A4D1CC}"/>
              </a:ext>
            </a:extLst>
          </p:cNvPr>
          <p:cNvGrpSpPr/>
          <p:nvPr/>
        </p:nvGrpSpPr>
        <p:grpSpPr>
          <a:xfrm>
            <a:off x="5604611" y="35855"/>
            <a:ext cx="696443" cy="6536948"/>
            <a:chOff x="5604611" y="35855"/>
            <a:chExt cx="696443" cy="6536948"/>
          </a:xfrm>
        </p:grpSpPr>
        <p:sp>
          <p:nvSpPr>
            <p:cNvPr id="6" name="Rectangle 66">
              <a:extLst>
                <a:ext uri="{FF2B5EF4-FFF2-40B4-BE49-F238E27FC236}">
                  <a16:creationId xmlns:a16="http://schemas.microsoft.com/office/drawing/2014/main" id="{1464BB12-38F0-FE97-DA9B-B226A841CA33}"/>
                </a:ext>
              </a:extLst>
            </p:cNvPr>
            <p:cNvSpPr/>
            <p:nvPr/>
          </p:nvSpPr>
          <p:spPr>
            <a:xfrm>
              <a:off x="5635694" y="20253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7">
              <a:extLst>
                <a:ext uri="{FF2B5EF4-FFF2-40B4-BE49-F238E27FC236}">
                  <a16:creationId xmlns:a16="http://schemas.microsoft.com/office/drawing/2014/main" id="{CFC69A05-3954-4ED6-A66E-9BB2973A0135}"/>
                </a:ext>
              </a:extLst>
            </p:cNvPr>
            <p:cNvSpPr/>
            <p:nvPr/>
          </p:nvSpPr>
          <p:spPr>
            <a:xfrm>
              <a:off x="5632035" y="503041"/>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68">
              <a:extLst>
                <a:ext uri="{FF2B5EF4-FFF2-40B4-BE49-F238E27FC236}">
                  <a16:creationId xmlns:a16="http://schemas.microsoft.com/office/drawing/2014/main" id="{8957FAA1-21DC-F0FE-0071-C8DAE6D93526}"/>
                </a:ext>
              </a:extLst>
            </p:cNvPr>
            <p:cNvSpPr/>
            <p:nvPr/>
          </p:nvSpPr>
          <p:spPr>
            <a:xfrm>
              <a:off x="5635694" y="81748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ectangle 69">
              <a:extLst>
                <a:ext uri="{FF2B5EF4-FFF2-40B4-BE49-F238E27FC236}">
                  <a16:creationId xmlns:a16="http://schemas.microsoft.com/office/drawing/2014/main" id="{5201B205-F4F2-457A-FEC8-662AE58586CB}"/>
                </a:ext>
              </a:extLst>
            </p:cNvPr>
            <p:cNvSpPr/>
            <p:nvPr/>
          </p:nvSpPr>
          <p:spPr>
            <a:xfrm>
              <a:off x="5636493" y="1123923"/>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70">
              <a:extLst>
                <a:ext uri="{FF2B5EF4-FFF2-40B4-BE49-F238E27FC236}">
                  <a16:creationId xmlns:a16="http://schemas.microsoft.com/office/drawing/2014/main" id="{6658DB7F-9C88-66F5-9C5C-52F2AEE9C86F}"/>
                </a:ext>
              </a:extLst>
            </p:cNvPr>
            <p:cNvSpPr/>
            <p:nvPr/>
          </p:nvSpPr>
          <p:spPr>
            <a:xfrm>
              <a:off x="5633303" y="144082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Rectangle 71">
              <a:extLst>
                <a:ext uri="{FF2B5EF4-FFF2-40B4-BE49-F238E27FC236}">
                  <a16:creationId xmlns:a16="http://schemas.microsoft.com/office/drawing/2014/main" id="{8C8444E3-B3A8-0503-12CC-953EBB196B2D}"/>
                </a:ext>
              </a:extLst>
            </p:cNvPr>
            <p:cNvSpPr/>
            <p:nvPr/>
          </p:nvSpPr>
          <p:spPr>
            <a:xfrm>
              <a:off x="5641689" y="174238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Rectangle 72">
              <a:extLst>
                <a:ext uri="{FF2B5EF4-FFF2-40B4-BE49-F238E27FC236}">
                  <a16:creationId xmlns:a16="http://schemas.microsoft.com/office/drawing/2014/main" id="{C222E307-D809-4AC7-1B7B-A8AA4410D755}"/>
                </a:ext>
              </a:extLst>
            </p:cNvPr>
            <p:cNvSpPr/>
            <p:nvPr/>
          </p:nvSpPr>
          <p:spPr>
            <a:xfrm>
              <a:off x="5626130" y="2064953"/>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Rectangle 73">
              <a:extLst>
                <a:ext uri="{FF2B5EF4-FFF2-40B4-BE49-F238E27FC236}">
                  <a16:creationId xmlns:a16="http://schemas.microsoft.com/office/drawing/2014/main" id="{B0512969-75A9-D837-50F7-463CBED15BB1}"/>
                </a:ext>
              </a:extLst>
            </p:cNvPr>
            <p:cNvSpPr/>
            <p:nvPr/>
          </p:nvSpPr>
          <p:spPr>
            <a:xfrm>
              <a:off x="5626130" y="2372116"/>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Rectangle 74">
              <a:extLst>
                <a:ext uri="{FF2B5EF4-FFF2-40B4-BE49-F238E27FC236}">
                  <a16:creationId xmlns:a16="http://schemas.microsoft.com/office/drawing/2014/main" id="{D64EC6BE-0228-D186-9100-B9D18E1164F0}"/>
                </a:ext>
              </a:extLst>
            </p:cNvPr>
            <p:cNvSpPr/>
            <p:nvPr/>
          </p:nvSpPr>
          <p:spPr>
            <a:xfrm>
              <a:off x="5633303" y="268452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ectangle 75">
              <a:extLst>
                <a:ext uri="{FF2B5EF4-FFF2-40B4-BE49-F238E27FC236}">
                  <a16:creationId xmlns:a16="http://schemas.microsoft.com/office/drawing/2014/main" id="{89B33D86-2689-902B-8A6D-B868ED44B007}"/>
                </a:ext>
              </a:extLst>
            </p:cNvPr>
            <p:cNvSpPr/>
            <p:nvPr/>
          </p:nvSpPr>
          <p:spPr>
            <a:xfrm>
              <a:off x="5633303" y="2985986"/>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Rectangle 76">
              <a:extLst>
                <a:ext uri="{FF2B5EF4-FFF2-40B4-BE49-F238E27FC236}">
                  <a16:creationId xmlns:a16="http://schemas.microsoft.com/office/drawing/2014/main" id="{A45291A4-CE1B-C92C-85EF-E5FB6A718C77}"/>
                </a:ext>
              </a:extLst>
            </p:cNvPr>
            <p:cNvSpPr/>
            <p:nvPr/>
          </p:nvSpPr>
          <p:spPr>
            <a:xfrm>
              <a:off x="5626130" y="330818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137">
              <a:extLst>
                <a:ext uri="{FF2B5EF4-FFF2-40B4-BE49-F238E27FC236}">
                  <a16:creationId xmlns:a16="http://schemas.microsoft.com/office/drawing/2014/main" id="{8990911C-ABF1-1C93-6003-9815C1EBD7DB}"/>
                </a:ext>
              </a:extLst>
            </p:cNvPr>
            <p:cNvSpPr/>
            <p:nvPr/>
          </p:nvSpPr>
          <p:spPr>
            <a:xfrm>
              <a:off x="5618957" y="361510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Rectangle 138">
              <a:extLst>
                <a:ext uri="{FF2B5EF4-FFF2-40B4-BE49-F238E27FC236}">
                  <a16:creationId xmlns:a16="http://schemas.microsoft.com/office/drawing/2014/main" id="{5583C701-0F82-AAA4-D2CF-5265B4A6F825}"/>
                </a:ext>
              </a:extLst>
            </p:cNvPr>
            <p:cNvSpPr/>
            <p:nvPr/>
          </p:nvSpPr>
          <p:spPr>
            <a:xfrm>
              <a:off x="5604611" y="392724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Rectangle 139">
              <a:extLst>
                <a:ext uri="{FF2B5EF4-FFF2-40B4-BE49-F238E27FC236}">
                  <a16:creationId xmlns:a16="http://schemas.microsoft.com/office/drawing/2014/main" id="{EBDFE824-C29B-C069-5001-A6DCD2E12749}"/>
                </a:ext>
              </a:extLst>
            </p:cNvPr>
            <p:cNvSpPr/>
            <p:nvPr/>
          </p:nvSpPr>
          <p:spPr>
            <a:xfrm>
              <a:off x="5611784" y="4239143"/>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140">
              <a:extLst>
                <a:ext uri="{FF2B5EF4-FFF2-40B4-BE49-F238E27FC236}">
                  <a16:creationId xmlns:a16="http://schemas.microsoft.com/office/drawing/2014/main" id="{1C57F96A-2CB1-D00D-8AD6-4B377C30175C}"/>
                </a:ext>
              </a:extLst>
            </p:cNvPr>
            <p:cNvSpPr/>
            <p:nvPr/>
          </p:nvSpPr>
          <p:spPr>
            <a:xfrm>
              <a:off x="5604611" y="4546182"/>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Rectangle 141">
              <a:extLst>
                <a:ext uri="{FF2B5EF4-FFF2-40B4-BE49-F238E27FC236}">
                  <a16:creationId xmlns:a16="http://schemas.microsoft.com/office/drawing/2014/main" id="{E7A3CCA6-0DEB-E24B-B391-3F341A2A5B15}"/>
                </a:ext>
              </a:extLst>
            </p:cNvPr>
            <p:cNvSpPr/>
            <p:nvPr/>
          </p:nvSpPr>
          <p:spPr>
            <a:xfrm>
              <a:off x="5609779" y="485746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142">
              <a:extLst>
                <a:ext uri="{FF2B5EF4-FFF2-40B4-BE49-F238E27FC236}">
                  <a16:creationId xmlns:a16="http://schemas.microsoft.com/office/drawing/2014/main" id="{9219D541-DEF0-2B0D-C587-DB5E79F0AD96}"/>
                </a:ext>
              </a:extLst>
            </p:cNvPr>
            <p:cNvSpPr/>
            <p:nvPr/>
          </p:nvSpPr>
          <p:spPr>
            <a:xfrm>
              <a:off x="5618957" y="517189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143">
              <a:extLst>
                <a:ext uri="{FF2B5EF4-FFF2-40B4-BE49-F238E27FC236}">
                  <a16:creationId xmlns:a16="http://schemas.microsoft.com/office/drawing/2014/main" id="{2661E601-8A6B-3BAC-2844-32DA3B22C15A}"/>
                </a:ext>
              </a:extLst>
            </p:cNvPr>
            <p:cNvSpPr/>
            <p:nvPr/>
          </p:nvSpPr>
          <p:spPr>
            <a:xfrm>
              <a:off x="5611784" y="550314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144">
              <a:extLst>
                <a:ext uri="{FF2B5EF4-FFF2-40B4-BE49-F238E27FC236}">
                  <a16:creationId xmlns:a16="http://schemas.microsoft.com/office/drawing/2014/main" id="{6808798C-02D6-F26C-3032-34ADF1845630}"/>
                </a:ext>
              </a:extLst>
            </p:cNvPr>
            <p:cNvSpPr/>
            <p:nvPr/>
          </p:nvSpPr>
          <p:spPr>
            <a:xfrm>
              <a:off x="5604611" y="5797854"/>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145">
              <a:extLst>
                <a:ext uri="{FF2B5EF4-FFF2-40B4-BE49-F238E27FC236}">
                  <a16:creationId xmlns:a16="http://schemas.microsoft.com/office/drawing/2014/main" id="{35DBD87D-9BDC-E32F-C17B-260C386522D0}"/>
                </a:ext>
              </a:extLst>
            </p:cNvPr>
            <p:cNvSpPr/>
            <p:nvPr/>
          </p:nvSpPr>
          <p:spPr>
            <a:xfrm>
              <a:off x="5604611" y="609721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146">
              <a:extLst>
                <a:ext uri="{FF2B5EF4-FFF2-40B4-BE49-F238E27FC236}">
                  <a16:creationId xmlns:a16="http://schemas.microsoft.com/office/drawing/2014/main" id="{230F61D2-6BA2-792E-DAFB-4404ECBE1AF9}"/>
                </a:ext>
              </a:extLst>
            </p:cNvPr>
            <p:cNvSpPr/>
            <p:nvPr/>
          </p:nvSpPr>
          <p:spPr>
            <a:xfrm>
              <a:off x="5611784" y="6412576"/>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0" name="Grupo 29">
              <a:extLst>
                <a:ext uri="{FF2B5EF4-FFF2-40B4-BE49-F238E27FC236}">
                  <a16:creationId xmlns:a16="http://schemas.microsoft.com/office/drawing/2014/main" id="{E527E42D-B512-C4AC-C608-D5F242CA2471}"/>
                </a:ext>
              </a:extLst>
            </p:cNvPr>
            <p:cNvGrpSpPr/>
            <p:nvPr/>
          </p:nvGrpSpPr>
          <p:grpSpPr>
            <a:xfrm>
              <a:off x="5662790" y="35855"/>
              <a:ext cx="638264" cy="6536948"/>
              <a:chOff x="341740" y="35855"/>
              <a:chExt cx="638264" cy="6536948"/>
            </a:xfrm>
          </p:grpSpPr>
          <p:pic>
            <p:nvPicPr>
              <p:cNvPr id="31" name="Imagen 30">
                <a:extLst>
                  <a:ext uri="{FF2B5EF4-FFF2-40B4-BE49-F238E27FC236}">
                    <a16:creationId xmlns:a16="http://schemas.microsoft.com/office/drawing/2014/main" id="{EBD7F552-14F5-8F9F-B106-DA7D1E88FA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5855"/>
                <a:ext cx="638264" cy="352474"/>
              </a:xfrm>
              <a:prstGeom prst="rect">
                <a:avLst/>
              </a:prstGeom>
            </p:spPr>
          </p:pic>
          <p:pic>
            <p:nvPicPr>
              <p:cNvPr id="64" name="Imagen 63">
                <a:extLst>
                  <a:ext uri="{FF2B5EF4-FFF2-40B4-BE49-F238E27FC236}">
                    <a16:creationId xmlns:a16="http://schemas.microsoft.com/office/drawing/2014/main" id="{4F2CAEDE-D44B-B72D-885A-CB6A84473D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45079"/>
                <a:ext cx="638264" cy="352474"/>
              </a:xfrm>
              <a:prstGeom prst="rect">
                <a:avLst/>
              </a:prstGeom>
            </p:spPr>
          </p:pic>
          <p:pic>
            <p:nvPicPr>
              <p:cNvPr id="65" name="Imagen 64">
                <a:extLst>
                  <a:ext uri="{FF2B5EF4-FFF2-40B4-BE49-F238E27FC236}">
                    <a16:creationId xmlns:a16="http://schemas.microsoft.com/office/drawing/2014/main" id="{C9BA5729-DE73-DFF0-0FB0-7B98E63EC5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654303"/>
                <a:ext cx="638264" cy="352474"/>
              </a:xfrm>
              <a:prstGeom prst="rect">
                <a:avLst/>
              </a:prstGeom>
            </p:spPr>
          </p:pic>
          <p:pic>
            <p:nvPicPr>
              <p:cNvPr id="148" name="Imagen 147">
                <a:extLst>
                  <a:ext uri="{FF2B5EF4-FFF2-40B4-BE49-F238E27FC236}">
                    <a16:creationId xmlns:a16="http://schemas.microsoft.com/office/drawing/2014/main" id="{10099A7E-5EC0-25EE-CDDE-64061C0554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963527"/>
                <a:ext cx="638264" cy="352474"/>
              </a:xfrm>
              <a:prstGeom prst="rect">
                <a:avLst/>
              </a:prstGeom>
            </p:spPr>
          </p:pic>
          <p:pic>
            <p:nvPicPr>
              <p:cNvPr id="149" name="Imagen 148">
                <a:extLst>
                  <a:ext uri="{FF2B5EF4-FFF2-40B4-BE49-F238E27FC236}">
                    <a16:creationId xmlns:a16="http://schemas.microsoft.com/office/drawing/2014/main" id="{B42BCA0C-A938-66CA-1121-398DF510AC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1272751"/>
                <a:ext cx="638264" cy="352474"/>
              </a:xfrm>
              <a:prstGeom prst="rect">
                <a:avLst/>
              </a:prstGeom>
            </p:spPr>
          </p:pic>
          <p:pic>
            <p:nvPicPr>
              <p:cNvPr id="150" name="Imagen 149">
                <a:extLst>
                  <a:ext uri="{FF2B5EF4-FFF2-40B4-BE49-F238E27FC236}">
                    <a16:creationId xmlns:a16="http://schemas.microsoft.com/office/drawing/2014/main" id="{656FA130-2677-CA33-11B1-0E3429CFAC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1581975"/>
                <a:ext cx="638264" cy="352474"/>
              </a:xfrm>
              <a:prstGeom prst="rect">
                <a:avLst/>
              </a:prstGeom>
            </p:spPr>
          </p:pic>
          <p:pic>
            <p:nvPicPr>
              <p:cNvPr id="151" name="Imagen 150">
                <a:extLst>
                  <a:ext uri="{FF2B5EF4-FFF2-40B4-BE49-F238E27FC236}">
                    <a16:creationId xmlns:a16="http://schemas.microsoft.com/office/drawing/2014/main" id="{25282222-1778-0F1F-FC58-6D7ABD6706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1891199"/>
                <a:ext cx="638264" cy="352474"/>
              </a:xfrm>
              <a:prstGeom prst="rect">
                <a:avLst/>
              </a:prstGeom>
            </p:spPr>
          </p:pic>
          <p:pic>
            <p:nvPicPr>
              <p:cNvPr id="152" name="Imagen 151">
                <a:extLst>
                  <a:ext uri="{FF2B5EF4-FFF2-40B4-BE49-F238E27FC236}">
                    <a16:creationId xmlns:a16="http://schemas.microsoft.com/office/drawing/2014/main" id="{E78971FC-28A2-E437-0DF8-6479F715CE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2200423"/>
                <a:ext cx="638264" cy="352474"/>
              </a:xfrm>
              <a:prstGeom prst="rect">
                <a:avLst/>
              </a:prstGeom>
            </p:spPr>
          </p:pic>
          <p:pic>
            <p:nvPicPr>
              <p:cNvPr id="153" name="Imagen 152">
                <a:extLst>
                  <a:ext uri="{FF2B5EF4-FFF2-40B4-BE49-F238E27FC236}">
                    <a16:creationId xmlns:a16="http://schemas.microsoft.com/office/drawing/2014/main" id="{CFCDFD4E-6A61-DABD-271B-7E4AF7F160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2509647"/>
                <a:ext cx="638264" cy="352474"/>
              </a:xfrm>
              <a:prstGeom prst="rect">
                <a:avLst/>
              </a:prstGeom>
            </p:spPr>
          </p:pic>
          <p:pic>
            <p:nvPicPr>
              <p:cNvPr id="154" name="Imagen 153">
                <a:extLst>
                  <a:ext uri="{FF2B5EF4-FFF2-40B4-BE49-F238E27FC236}">
                    <a16:creationId xmlns:a16="http://schemas.microsoft.com/office/drawing/2014/main" id="{D37364F3-AC94-A8A0-9740-3918EFAB7D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2818871"/>
                <a:ext cx="638264" cy="352474"/>
              </a:xfrm>
              <a:prstGeom prst="rect">
                <a:avLst/>
              </a:prstGeom>
            </p:spPr>
          </p:pic>
          <p:pic>
            <p:nvPicPr>
              <p:cNvPr id="155" name="Imagen 154">
                <a:extLst>
                  <a:ext uri="{FF2B5EF4-FFF2-40B4-BE49-F238E27FC236}">
                    <a16:creationId xmlns:a16="http://schemas.microsoft.com/office/drawing/2014/main" id="{777BDB7C-047C-D865-2DB5-FC40613D77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128095"/>
                <a:ext cx="638264" cy="352474"/>
              </a:xfrm>
              <a:prstGeom prst="rect">
                <a:avLst/>
              </a:prstGeom>
            </p:spPr>
          </p:pic>
          <p:pic>
            <p:nvPicPr>
              <p:cNvPr id="156" name="Imagen 155">
                <a:extLst>
                  <a:ext uri="{FF2B5EF4-FFF2-40B4-BE49-F238E27FC236}">
                    <a16:creationId xmlns:a16="http://schemas.microsoft.com/office/drawing/2014/main" id="{72686E63-E60F-5697-F0B3-053568F33F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437319"/>
                <a:ext cx="638264" cy="352474"/>
              </a:xfrm>
              <a:prstGeom prst="rect">
                <a:avLst/>
              </a:prstGeom>
            </p:spPr>
          </p:pic>
          <p:pic>
            <p:nvPicPr>
              <p:cNvPr id="157" name="Imagen 156">
                <a:extLst>
                  <a:ext uri="{FF2B5EF4-FFF2-40B4-BE49-F238E27FC236}">
                    <a16:creationId xmlns:a16="http://schemas.microsoft.com/office/drawing/2014/main" id="{D8F21861-5913-76EA-FDDE-2F3F35A6A8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746543"/>
                <a:ext cx="638264" cy="352474"/>
              </a:xfrm>
              <a:prstGeom prst="rect">
                <a:avLst/>
              </a:prstGeom>
            </p:spPr>
          </p:pic>
          <p:pic>
            <p:nvPicPr>
              <p:cNvPr id="158" name="Imagen 157">
                <a:extLst>
                  <a:ext uri="{FF2B5EF4-FFF2-40B4-BE49-F238E27FC236}">
                    <a16:creationId xmlns:a16="http://schemas.microsoft.com/office/drawing/2014/main" id="{9052770A-5079-F7CB-EB1A-A0D303584E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055767"/>
                <a:ext cx="638264" cy="352474"/>
              </a:xfrm>
              <a:prstGeom prst="rect">
                <a:avLst/>
              </a:prstGeom>
            </p:spPr>
          </p:pic>
          <p:pic>
            <p:nvPicPr>
              <p:cNvPr id="159" name="Imagen 158">
                <a:extLst>
                  <a:ext uri="{FF2B5EF4-FFF2-40B4-BE49-F238E27FC236}">
                    <a16:creationId xmlns:a16="http://schemas.microsoft.com/office/drawing/2014/main" id="{F0C0AC57-ACE5-E9D1-48D7-7259CA4E1C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364991"/>
                <a:ext cx="638264" cy="352474"/>
              </a:xfrm>
              <a:prstGeom prst="rect">
                <a:avLst/>
              </a:prstGeom>
            </p:spPr>
          </p:pic>
          <p:pic>
            <p:nvPicPr>
              <p:cNvPr id="160" name="Imagen 159">
                <a:extLst>
                  <a:ext uri="{FF2B5EF4-FFF2-40B4-BE49-F238E27FC236}">
                    <a16:creationId xmlns:a16="http://schemas.microsoft.com/office/drawing/2014/main" id="{923A9C77-3F20-9541-9797-9E6C572C78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674215"/>
                <a:ext cx="638264" cy="352474"/>
              </a:xfrm>
              <a:prstGeom prst="rect">
                <a:avLst/>
              </a:prstGeom>
            </p:spPr>
          </p:pic>
          <p:pic>
            <p:nvPicPr>
              <p:cNvPr id="161" name="Imagen 160">
                <a:extLst>
                  <a:ext uri="{FF2B5EF4-FFF2-40B4-BE49-F238E27FC236}">
                    <a16:creationId xmlns:a16="http://schemas.microsoft.com/office/drawing/2014/main" id="{0BB76766-CF4F-0755-625C-D278133686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983439"/>
                <a:ext cx="638264" cy="352474"/>
              </a:xfrm>
              <a:prstGeom prst="rect">
                <a:avLst/>
              </a:prstGeom>
            </p:spPr>
          </p:pic>
          <p:pic>
            <p:nvPicPr>
              <p:cNvPr id="162" name="Imagen 161">
                <a:extLst>
                  <a:ext uri="{FF2B5EF4-FFF2-40B4-BE49-F238E27FC236}">
                    <a16:creationId xmlns:a16="http://schemas.microsoft.com/office/drawing/2014/main" id="{9F2E92C7-7C74-552F-1782-E319827E39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5292663"/>
                <a:ext cx="638264" cy="352474"/>
              </a:xfrm>
              <a:prstGeom prst="rect">
                <a:avLst/>
              </a:prstGeom>
            </p:spPr>
          </p:pic>
          <p:pic>
            <p:nvPicPr>
              <p:cNvPr id="163" name="Imagen 162">
                <a:extLst>
                  <a:ext uri="{FF2B5EF4-FFF2-40B4-BE49-F238E27FC236}">
                    <a16:creationId xmlns:a16="http://schemas.microsoft.com/office/drawing/2014/main" id="{5BC08BA2-93A5-33E1-B20E-CF168A9720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5601887"/>
                <a:ext cx="638264" cy="352474"/>
              </a:xfrm>
              <a:prstGeom prst="rect">
                <a:avLst/>
              </a:prstGeom>
            </p:spPr>
          </p:pic>
          <p:pic>
            <p:nvPicPr>
              <p:cNvPr id="164" name="Imagen 163">
                <a:extLst>
                  <a:ext uri="{FF2B5EF4-FFF2-40B4-BE49-F238E27FC236}">
                    <a16:creationId xmlns:a16="http://schemas.microsoft.com/office/drawing/2014/main" id="{C945FE9E-2CAC-74B6-A0CD-17EBA20A16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5911111"/>
                <a:ext cx="638264" cy="352474"/>
              </a:xfrm>
              <a:prstGeom prst="rect">
                <a:avLst/>
              </a:prstGeom>
            </p:spPr>
          </p:pic>
          <p:pic>
            <p:nvPicPr>
              <p:cNvPr id="165" name="Imagen 164">
                <a:extLst>
                  <a:ext uri="{FF2B5EF4-FFF2-40B4-BE49-F238E27FC236}">
                    <a16:creationId xmlns:a16="http://schemas.microsoft.com/office/drawing/2014/main" id="{6CA621E0-8D08-60AC-2E5E-468EDDA44D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6220329"/>
                <a:ext cx="638264" cy="352474"/>
              </a:xfrm>
              <a:prstGeom prst="rect">
                <a:avLst/>
              </a:prstGeom>
            </p:spPr>
          </p:pic>
        </p:grpSp>
      </p:grpSp>
      <p:grpSp>
        <p:nvGrpSpPr>
          <p:cNvPr id="128" name="Grupo 127">
            <a:extLst>
              <a:ext uri="{FF2B5EF4-FFF2-40B4-BE49-F238E27FC236}">
                <a16:creationId xmlns:a16="http://schemas.microsoft.com/office/drawing/2014/main" id="{9495F584-BB7B-649F-5BA0-30E80D78E82E}"/>
              </a:ext>
            </a:extLst>
          </p:cNvPr>
          <p:cNvGrpSpPr/>
          <p:nvPr/>
        </p:nvGrpSpPr>
        <p:grpSpPr>
          <a:xfrm>
            <a:off x="6205786" y="119550"/>
            <a:ext cx="5541663" cy="6778315"/>
            <a:chOff x="6205786" y="119550"/>
            <a:chExt cx="5541663" cy="6778315"/>
          </a:xfrm>
        </p:grpSpPr>
        <p:sp>
          <p:nvSpPr>
            <p:cNvPr id="129" name="Rectangle 17">
              <a:extLst>
                <a:ext uri="{FF2B5EF4-FFF2-40B4-BE49-F238E27FC236}">
                  <a16:creationId xmlns:a16="http://schemas.microsoft.com/office/drawing/2014/main" id="{3EF553BB-2B46-2186-6232-5A2B2B1E0BDC}"/>
                </a:ext>
              </a:extLst>
            </p:cNvPr>
            <p:cNvSpPr/>
            <p:nvPr/>
          </p:nvSpPr>
          <p:spPr>
            <a:xfrm>
              <a:off x="11225245" y="4069452"/>
              <a:ext cx="522204" cy="2657736"/>
            </a:xfrm>
            <a:prstGeom prst="rect">
              <a:avLst/>
            </a:prstGeom>
            <a:solidFill>
              <a:srgbClr val="FFC000"/>
            </a:solidFill>
            <a:ln>
              <a:no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0" name="Freeform: Shape 158">
              <a:extLst>
                <a:ext uri="{FF2B5EF4-FFF2-40B4-BE49-F238E27FC236}">
                  <a16:creationId xmlns:a16="http://schemas.microsoft.com/office/drawing/2014/main" id="{157C1F4D-2547-CE8D-7B41-3E580F36988C}"/>
                </a:ext>
              </a:extLst>
            </p:cNvPr>
            <p:cNvSpPr/>
            <p:nvPr/>
          </p:nvSpPr>
          <p:spPr>
            <a:xfrm>
              <a:off x="6205786" y="119550"/>
              <a:ext cx="5395162" cy="6607323"/>
            </a:xfrm>
            <a:custGeom>
              <a:avLst/>
              <a:gdLst>
                <a:gd name="connsiteX0" fmla="*/ 0 w 5395162"/>
                <a:gd name="connsiteY0" fmla="*/ 0 h 6607323"/>
                <a:gd name="connsiteX1" fmla="*/ 5395162 w 5395162"/>
                <a:gd name="connsiteY1" fmla="*/ 0 h 6607323"/>
                <a:gd name="connsiteX2" fmla="*/ 5395162 w 5395162"/>
                <a:gd name="connsiteY2" fmla="*/ 3949902 h 6607323"/>
                <a:gd name="connsiteX3" fmla="*/ 5230980 w 5395162"/>
                <a:gd name="connsiteY3" fmla="*/ 3949902 h 6607323"/>
                <a:gd name="connsiteX4" fmla="*/ 5032614 w 5395162"/>
                <a:gd name="connsiteY4" fmla="*/ 4148268 h 6607323"/>
                <a:gd name="connsiteX5" fmla="*/ 5032614 w 5395162"/>
                <a:gd name="connsiteY5" fmla="*/ 6607209 h 6607323"/>
                <a:gd name="connsiteX6" fmla="*/ 5032625 w 5395162"/>
                <a:gd name="connsiteY6" fmla="*/ 6607323 h 6607323"/>
                <a:gd name="connsiteX7" fmla="*/ 0 w 5395162"/>
                <a:gd name="connsiteY7" fmla="*/ 6607323 h 660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5162" h="6607323">
                  <a:moveTo>
                    <a:pt x="0" y="0"/>
                  </a:moveTo>
                  <a:lnTo>
                    <a:pt x="5395162" y="0"/>
                  </a:lnTo>
                  <a:lnTo>
                    <a:pt x="5395162" y="3949902"/>
                  </a:lnTo>
                  <a:lnTo>
                    <a:pt x="5230980" y="3949902"/>
                  </a:lnTo>
                  <a:cubicBezTo>
                    <a:pt x="5121425" y="3949902"/>
                    <a:pt x="5032614" y="4038713"/>
                    <a:pt x="5032614" y="4148268"/>
                  </a:cubicBezTo>
                  <a:lnTo>
                    <a:pt x="5032614" y="6607209"/>
                  </a:lnTo>
                  <a:lnTo>
                    <a:pt x="5032625" y="6607323"/>
                  </a:lnTo>
                  <a:lnTo>
                    <a:pt x="0" y="6607323"/>
                  </a:lnTo>
                  <a:close/>
                </a:path>
              </a:pathLst>
            </a:custGeom>
            <a:solidFill>
              <a:srgbClr val="FDFDFD"/>
            </a:solidFill>
            <a:ln>
              <a:no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TextBox 18">
              <a:extLst>
                <a:ext uri="{FF2B5EF4-FFF2-40B4-BE49-F238E27FC236}">
                  <a16:creationId xmlns:a16="http://schemas.microsoft.com/office/drawing/2014/main" id="{7FD036EC-FDFB-7D4F-F7B9-2BE8F4E20606}"/>
                </a:ext>
              </a:extLst>
            </p:cNvPr>
            <p:cNvSpPr txBox="1"/>
            <p:nvPr/>
          </p:nvSpPr>
          <p:spPr>
            <a:xfrm>
              <a:off x="11252914" y="5595360"/>
              <a:ext cx="461665" cy="1302505"/>
            </a:xfrm>
            <a:prstGeom prst="rect">
              <a:avLst/>
            </a:prstGeom>
            <a:noFill/>
          </p:spPr>
          <p:txBody>
            <a:bodyPr vert="vert270" wrap="square" rtlCol="0">
              <a:spAutoFit/>
            </a:bodyPr>
            <a:lstStyle/>
            <a:p>
              <a:pPr algn="ctr"/>
              <a:r>
                <a:rPr lang="en-US" b="1" dirty="0">
                  <a:solidFill>
                    <a:schemeClr val="bg1"/>
                  </a:solidFill>
                </a:rPr>
                <a:t>PAGE 65</a:t>
              </a:r>
            </a:p>
          </p:txBody>
        </p:sp>
      </p:grpSp>
      <p:grpSp>
        <p:nvGrpSpPr>
          <p:cNvPr id="3" name="Grupo 2">
            <a:extLst>
              <a:ext uri="{FF2B5EF4-FFF2-40B4-BE49-F238E27FC236}">
                <a16:creationId xmlns:a16="http://schemas.microsoft.com/office/drawing/2014/main" id="{477BA4B3-7331-AE27-1203-BE896DEFBF09}"/>
              </a:ext>
            </a:extLst>
          </p:cNvPr>
          <p:cNvGrpSpPr/>
          <p:nvPr/>
        </p:nvGrpSpPr>
        <p:grpSpPr>
          <a:xfrm>
            <a:off x="589221" y="1142862"/>
            <a:ext cx="5428034" cy="5353931"/>
            <a:chOff x="6172914" y="1142862"/>
            <a:chExt cx="5428034" cy="5353931"/>
          </a:xfrm>
        </p:grpSpPr>
        <p:cxnSp>
          <p:nvCxnSpPr>
            <p:cNvPr id="4" name="Straight Connector 6">
              <a:extLst>
                <a:ext uri="{FF2B5EF4-FFF2-40B4-BE49-F238E27FC236}">
                  <a16:creationId xmlns:a16="http://schemas.microsoft.com/office/drawing/2014/main" id="{9FF616DF-C78C-45AE-34DD-7C84F3FA393E}"/>
                </a:ext>
              </a:extLst>
            </p:cNvPr>
            <p:cNvCxnSpPr>
              <a:cxnSpLocks/>
            </p:cNvCxnSpPr>
            <p:nvPr/>
          </p:nvCxnSpPr>
          <p:spPr>
            <a:xfrm>
              <a:off x="6172914" y="1142862"/>
              <a:ext cx="5428034"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5" name="Straight Connector 147">
              <a:extLst>
                <a:ext uri="{FF2B5EF4-FFF2-40B4-BE49-F238E27FC236}">
                  <a16:creationId xmlns:a16="http://schemas.microsoft.com/office/drawing/2014/main" id="{4758F3A5-66C0-2B65-AE56-884CAAF9E8FA}"/>
                </a:ext>
              </a:extLst>
            </p:cNvPr>
            <p:cNvCxnSpPr>
              <a:cxnSpLocks/>
            </p:cNvCxnSpPr>
            <p:nvPr/>
          </p:nvCxnSpPr>
          <p:spPr>
            <a:xfrm>
              <a:off x="6172914" y="1554703"/>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 name="Straight Connector 148">
              <a:extLst>
                <a:ext uri="{FF2B5EF4-FFF2-40B4-BE49-F238E27FC236}">
                  <a16:creationId xmlns:a16="http://schemas.microsoft.com/office/drawing/2014/main" id="{128E4682-D532-E0AF-F644-AA6DA469713A}"/>
                </a:ext>
              </a:extLst>
            </p:cNvPr>
            <p:cNvCxnSpPr>
              <a:cxnSpLocks/>
            </p:cNvCxnSpPr>
            <p:nvPr/>
          </p:nvCxnSpPr>
          <p:spPr>
            <a:xfrm>
              <a:off x="6172914" y="3202067"/>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9" name="Straight Connector 149">
              <a:extLst>
                <a:ext uri="{FF2B5EF4-FFF2-40B4-BE49-F238E27FC236}">
                  <a16:creationId xmlns:a16="http://schemas.microsoft.com/office/drawing/2014/main" id="{806B3075-34D9-17E8-93B9-D51F8BFBB1BD}"/>
                </a:ext>
              </a:extLst>
            </p:cNvPr>
            <p:cNvCxnSpPr>
              <a:cxnSpLocks/>
            </p:cNvCxnSpPr>
            <p:nvPr/>
          </p:nvCxnSpPr>
          <p:spPr>
            <a:xfrm>
              <a:off x="6172914" y="3613908"/>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0" name="Straight Connector 150">
              <a:extLst>
                <a:ext uri="{FF2B5EF4-FFF2-40B4-BE49-F238E27FC236}">
                  <a16:creationId xmlns:a16="http://schemas.microsoft.com/office/drawing/2014/main" id="{E3E30EAA-2641-F836-D774-267DF5DD6BF4}"/>
                </a:ext>
              </a:extLst>
            </p:cNvPr>
            <p:cNvCxnSpPr>
              <a:cxnSpLocks/>
            </p:cNvCxnSpPr>
            <p:nvPr/>
          </p:nvCxnSpPr>
          <p:spPr>
            <a:xfrm>
              <a:off x="6172914" y="4025749"/>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6" name="Straight Connector 151">
              <a:extLst>
                <a:ext uri="{FF2B5EF4-FFF2-40B4-BE49-F238E27FC236}">
                  <a16:creationId xmlns:a16="http://schemas.microsoft.com/office/drawing/2014/main" id="{ED55B8AB-7C27-284C-A15B-4F508B04F79E}"/>
                </a:ext>
              </a:extLst>
            </p:cNvPr>
            <p:cNvCxnSpPr>
              <a:cxnSpLocks/>
            </p:cNvCxnSpPr>
            <p:nvPr/>
          </p:nvCxnSpPr>
          <p:spPr>
            <a:xfrm>
              <a:off x="6172914" y="443759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7" name="Straight Connector 152">
              <a:extLst>
                <a:ext uri="{FF2B5EF4-FFF2-40B4-BE49-F238E27FC236}">
                  <a16:creationId xmlns:a16="http://schemas.microsoft.com/office/drawing/2014/main" id="{00F743E2-99B4-00EA-FA11-F674D6C670DE}"/>
                </a:ext>
              </a:extLst>
            </p:cNvPr>
            <p:cNvCxnSpPr>
              <a:cxnSpLocks/>
            </p:cNvCxnSpPr>
            <p:nvPr/>
          </p:nvCxnSpPr>
          <p:spPr>
            <a:xfrm>
              <a:off x="6172914" y="4849431"/>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8" name="Straight Connector 153">
              <a:extLst>
                <a:ext uri="{FF2B5EF4-FFF2-40B4-BE49-F238E27FC236}">
                  <a16:creationId xmlns:a16="http://schemas.microsoft.com/office/drawing/2014/main" id="{EFE24485-2846-8BEE-B9F9-DF3468BB67A7}"/>
                </a:ext>
              </a:extLst>
            </p:cNvPr>
            <p:cNvCxnSpPr>
              <a:cxnSpLocks/>
            </p:cNvCxnSpPr>
            <p:nvPr/>
          </p:nvCxnSpPr>
          <p:spPr>
            <a:xfrm>
              <a:off x="6172914" y="5261272"/>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9" name="Straight Connector 154">
              <a:extLst>
                <a:ext uri="{FF2B5EF4-FFF2-40B4-BE49-F238E27FC236}">
                  <a16:creationId xmlns:a16="http://schemas.microsoft.com/office/drawing/2014/main" id="{2B24699C-8A1F-7F84-9F6E-C9BB53E44098}"/>
                </a:ext>
              </a:extLst>
            </p:cNvPr>
            <p:cNvCxnSpPr>
              <a:cxnSpLocks/>
            </p:cNvCxnSpPr>
            <p:nvPr/>
          </p:nvCxnSpPr>
          <p:spPr>
            <a:xfrm>
              <a:off x="6172914" y="567311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0" name="Straight Connector 155">
              <a:extLst>
                <a:ext uri="{FF2B5EF4-FFF2-40B4-BE49-F238E27FC236}">
                  <a16:creationId xmlns:a16="http://schemas.microsoft.com/office/drawing/2014/main" id="{36BD3358-2DE2-FE2D-7804-74668AC46AE1}"/>
                </a:ext>
              </a:extLst>
            </p:cNvPr>
            <p:cNvCxnSpPr>
              <a:cxnSpLocks/>
            </p:cNvCxnSpPr>
            <p:nvPr/>
          </p:nvCxnSpPr>
          <p:spPr>
            <a:xfrm>
              <a:off x="6172914" y="6084954"/>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1" name="Straight Connector 156">
              <a:extLst>
                <a:ext uri="{FF2B5EF4-FFF2-40B4-BE49-F238E27FC236}">
                  <a16:creationId xmlns:a16="http://schemas.microsoft.com/office/drawing/2014/main" id="{F8B9D7AC-6AFE-A0F6-6AC8-F22DD308B8A9}"/>
                </a:ext>
              </a:extLst>
            </p:cNvPr>
            <p:cNvCxnSpPr>
              <a:cxnSpLocks/>
            </p:cNvCxnSpPr>
            <p:nvPr/>
          </p:nvCxnSpPr>
          <p:spPr>
            <a:xfrm>
              <a:off x="6172914" y="649679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2" name="Straight Connector 147">
              <a:extLst>
                <a:ext uri="{FF2B5EF4-FFF2-40B4-BE49-F238E27FC236}">
                  <a16:creationId xmlns:a16="http://schemas.microsoft.com/office/drawing/2014/main" id="{8C93BF99-D52A-898B-2F5F-52CA8DAC1B03}"/>
                </a:ext>
              </a:extLst>
            </p:cNvPr>
            <p:cNvCxnSpPr>
              <a:cxnSpLocks/>
            </p:cNvCxnSpPr>
            <p:nvPr/>
          </p:nvCxnSpPr>
          <p:spPr>
            <a:xfrm>
              <a:off x="6172914" y="1966544"/>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3" name="Straight Connector 147">
              <a:extLst>
                <a:ext uri="{FF2B5EF4-FFF2-40B4-BE49-F238E27FC236}">
                  <a16:creationId xmlns:a16="http://schemas.microsoft.com/office/drawing/2014/main" id="{F78A7EAC-C796-DB5C-36CC-2C93F08629DF}"/>
                </a:ext>
              </a:extLst>
            </p:cNvPr>
            <p:cNvCxnSpPr>
              <a:cxnSpLocks/>
            </p:cNvCxnSpPr>
            <p:nvPr/>
          </p:nvCxnSpPr>
          <p:spPr>
            <a:xfrm>
              <a:off x="6172914" y="2378385"/>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4" name="Straight Connector 147">
              <a:extLst>
                <a:ext uri="{FF2B5EF4-FFF2-40B4-BE49-F238E27FC236}">
                  <a16:creationId xmlns:a16="http://schemas.microsoft.com/office/drawing/2014/main" id="{206925D7-10C0-1B31-A199-B4401AAFC83E}"/>
                </a:ext>
              </a:extLst>
            </p:cNvPr>
            <p:cNvCxnSpPr>
              <a:cxnSpLocks/>
            </p:cNvCxnSpPr>
            <p:nvPr/>
          </p:nvCxnSpPr>
          <p:spPr>
            <a:xfrm>
              <a:off x="6172914" y="2790226"/>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grpSp>
      <p:grpSp>
        <p:nvGrpSpPr>
          <p:cNvPr id="75" name="Grupo 74">
            <a:extLst>
              <a:ext uri="{FF2B5EF4-FFF2-40B4-BE49-F238E27FC236}">
                <a16:creationId xmlns:a16="http://schemas.microsoft.com/office/drawing/2014/main" id="{E3520D65-682E-3B95-FBF5-B4178405A41F}"/>
              </a:ext>
            </a:extLst>
          </p:cNvPr>
          <p:cNvGrpSpPr/>
          <p:nvPr/>
        </p:nvGrpSpPr>
        <p:grpSpPr>
          <a:xfrm>
            <a:off x="6130762" y="1139618"/>
            <a:ext cx="5428034" cy="5353931"/>
            <a:chOff x="6172914" y="1142862"/>
            <a:chExt cx="5428034" cy="5353931"/>
          </a:xfrm>
        </p:grpSpPr>
        <p:cxnSp>
          <p:nvCxnSpPr>
            <p:cNvPr id="76" name="Straight Connector 6">
              <a:extLst>
                <a:ext uri="{FF2B5EF4-FFF2-40B4-BE49-F238E27FC236}">
                  <a16:creationId xmlns:a16="http://schemas.microsoft.com/office/drawing/2014/main" id="{C3299414-0993-9B3A-36B5-A9ADE4F5482C}"/>
                </a:ext>
              </a:extLst>
            </p:cNvPr>
            <p:cNvCxnSpPr>
              <a:cxnSpLocks/>
            </p:cNvCxnSpPr>
            <p:nvPr/>
          </p:nvCxnSpPr>
          <p:spPr>
            <a:xfrm>
              <a:off x="6172914" y="1142862"/>
              <a:ext cx="5428034"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7" name="Straight Connector 147">
              <a:extLst>
                <a:ext uri="{FF2B5EF4-FFF2-40B4-BE49-F238E27FC236}">
                  <a16:creationId xmlns:a16="http://schemas.microsoft.com/office/drawing/2014/main" id="{09ED499C-314F-B4CC-9195-14509EC40F76}"/>
                </a:ext>
              </a:extLst>
            </p:cNvPr>
            <p:cNvCxnSpPr>
              <a:cxnSpLocks/>
            </p:cNvCxnSpPr>
            <p:nvPr/>
          </p:nvCxnSpPr>
          <p:spPr>
            <a:xfrm>
              <a:off x="6172914" y="1554703"/>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8" name="Straight Connector 148">
              <a:extLst>
                <a:ext uri="{FF2B5EF4-FFF2-40B4-BE49-F238E27FC236}">
                  <a16:creationId xmlns:a16="http://schemas.microsoft.com/office/drawing/2014/main" id="{DCC73658-8C6F-514E-8B05-0CFB28022095}"/>
                </a:ext>
              </a:extLst>
            </p:cNvPr>
            <p:cNvCxnSpPr>
              <a:cxnSpLocks/>
            </p:cNvCxnSpPr>
            <p:nvPr/>
          </p:nvCxnSpPr>
          <p:spPr>
            <a:xfrm>
              <a:off x="6172914" y="3202067"/>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9" name="Straight Connector 149">
              <a:extLst>
                <a:ext uri="{FF2B5EF4-FFF2-40B4-BE49-F238E27FC236}">
                  <a16:creationId xmlns:a16="http://schemas.microsoft.com/office/drawing/2014/main" id="{69D4ADFB-8F57-38F6-3D32-33517D21F823}"/>
                </a:ext>
              </a:extLst>
            </p:cNvPr>
            <p:cNvCxnSpPr>
              <a:cxnSpLocks/>
            </p:cNvCxnSpPr>
            <p:nvPr/>
          </p:nvCxnSpPr>
          <p:spPr>
            <a:xfrm>
              <a:off x="6172914" y="3613908"/>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0" name="Straight Connector 150">
              <a:extLst>
                <a:ext uri="{FF2B5EF4-FFF2-40B4-BE49-F238E27FC236}">
                  <a16:creationId xmlns:a16="http://schemas.microsoft.com/office/drawing/2014/main" id="{6D9E93F0-B65D-F59C-A437-B3BB813D74BA}"/>
                </a:ext>
              </a:extLst>
            </p:cNvPr>
            <p:cNvCxnSpPr>
              <a:cxnSpLocks/>
            </p:cNvCxnSpPr>
            <p:nvPr/>
          </p:nvCxnSpPr>
          <p:spPr>
            <a:xfrm>
              <a:off x="6172914" y="4025749"/>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1" name="Straight Connector 151">
              <a:extLst>
                <a:ext uri="{FF2B5EF4-FFF2-40B4-BE49-F238E27FC236}">
                  <a16:creationId xmlns:a16="http://schemas.microsoft.com/office/drawing/2014/main" id="{AEB8D9DC-E565-8B88-331A-8F960DB4552D}"/>
                </a:ext>
              </a:extLst>
            </p:cNvPr>
            <p:cNvCxnSpPr>
              <a:cxnSpLocks/>
            </p:cNvCxnSpPr>
            <p:nvPr/>
          </p:nvCxnSpPr>
          <p:spPr>
            <a:xfrm>
              <a:off x="6172914" y="443759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2" name="Straight Connector 152">
              <a:extLst>
                <a:ext uri="{FF2B5EF4-FFF2-40B4-BE49-F238E27FC236}">
                  <a16:creationId xmlns:a16="http://schemas.microsoft.com/office/drawing/2014/main" id="{CE01C0FF-56A0-A097-D5F2-06E444199AD4}"/>
                </a:ext>
              </a:extLst>
            </p:cNvPr>
            <p:cNvCxnSpPr>
              <a:cxnSpLocks/>
            </p:cNvCxnSpPr>
            <p:nvPr/>
          </p:nvCxnSpPr>
          <p:spPr>
            <a:xfrm>
              <a:off x="6172914" y="4849431"/>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3" name="Straight Connector 153">
              <a:extLst>
                <a:ext uri="{FF2B5EF4-FFF2-40B4-BE49-F238E27FC236}">
                  <a16:creationId xmlns:a16="http://schemas.microsoft.com/office/drawing/2014/main" id="{73DC8573-C701-443C-7660-F9E09790AFCF}"/>
                </a:ext>
              </a:extLst>
            </p:cNvPr>
            <p:cNvCxnSpPr>
              <a:cxnSpLocks/>
            </p:cNvCxnSpPr>
            <p:nvPr/>
          </p:nvCxnSpPr>
          <p:spPr>
            <a:xfrm>
              <a:off x="6172914" y="5261272"/>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4" name="Straight Connector 154">
              <a:extLst>
                <a:ext uri="{FF2B5EF4-FFF2-40B4-BE49-F238E27FC236}">
                  <a16:creationId xmlns:a16="http://schemas.microsoft.com/office/drawing/2014/main" id="{3EF87366-F552-D67B-8FB3-7556366E7FED}"/>
                </a:ext>
              </a:extLst>
            </p:cNvPr>
            <p:cNvCxnSpPr>
              <a:cxnSpLocks/>
            </p:cNvCxnSpPr>
            <p:nvPr/>
          </p:nvCxnSpPr>
          <p:spPr>
            <a:xfrm>
              <a:off x="6172914" y="567311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5" name="Straight Connector 155">
              <a:extLst>
                <a:ext uri="{FF2B5EF4-FFF2-40B4-BE49-F238E27FC236}">
                  <a16:creationId xmlns:a16="http://schemas.microsoft.com/office/drawing/2014/main" id="{BF280C83-E21F-6324-886B-4646ED243759}"/>
                </a:ext>
              </a:extLst>
            </p:cNvPr>
            <p:cNvCxnSpPr>
              <a:cxnSpLocks/>
            </p:cNvCxnSpPr>
            <p:nvPr/>
          </p:nvCxnSpPr>
          <p:spPr>
            <a:xfrm>
              <a:off x="6172914" y="6084954"/>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6" name="Straight Connector 156">
              <a:extLst>
                <a:ext uri="{FF2B5EF4-FFF2-40B4-BE49-F238E27FC236}">
                  <a16:creationId xmlns:a16="http://schemas.microsoft.com/office/drawing/2014/main" id="{3A7BEB74-4E8C-1350-4DA9-2423A01B1060}"/>
                </a:ext>
              </a:extLst>
            </p:cNvPr>
            <p:cNvCxnSpPr>
              <a:cxnSpLocks/>
            </p:cNvCxnSpPr>
            <p:nvPr/>
          </p:nvCxnSpPr>
          <p:spPr>
            <a:xfrm>
              <a:off x="6172914" y="649679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7" name="Straight Connector 147">
              <a:extLst>
                <a:ext uri="{FF2B5EF4-FFF2-40B4-BE49-F238E27FC236}">
                  <a16:creationId xmlns:a16="http://schemas.microsoft.com/office/drawing/2014/main" id="{BE0F0B80-68CF-43C8-34B6-0AB55B478DEC}"/>
                </a:ext>
              </a:extLst>
            </p:cNvPr>
            <p:cNvCxnSpPr>
              <a:cxnSpLocks/>
            </p:cNvCxnSpPr>
            <p:nvPr/>
          </p:nvCxnSpPr>
          <p:spPr>
            <a:xfrm>
              <a:off x="6172914" y="1966544"/>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8" name="Straight Connector 147">
              <a:extLst>
                <a:ext uri="{FF2B5EF4-FFF2-40B4-BE49-F238E27FC236}">
                  <a16:creationId xmlns:a16="http://schemas.microsoft.com/office/drawing/2014/main" id="{43801DF8-61D0-E5D6-56A7-A18FE95CE91F}"/>
                </a:ext>
              </a:extLst>
            </p:cNvPr>
            <p:cNvCxnSpPr>
              <a:cxnSpLocks/>
            </p:cNvCxnSpPr>
            <p:nvPr/>
          </p:nvCxnSpPr>
          <p:spPr>
            <a:xfrm>
              <a:off x="6172914" y="2378385"/>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9" name="Straight Connector 147">
              <a:extLst>
                <a:ext uri="{FF2B5EF4-FFF2-40B4-BE49-F238E27FC236}">
                  <a16:creationId xmlns:a16="http://schemas.microsoft.com/office/drawing/2014/main" id="{655266DE-7371-1680-8269-4836DBBA977E}"/>
                </a:ext>
              </a:extLst>
            </p:cNvPr>
            <p:cNvCxnSpPr>
              <a:cxnSpLocks/>
            </p:cNvCxnSpPr>
            <p:nvPr/>
          </p:nvCxnSpPr>
          <p:spPr>
            <a:xfrm>
              <a:off x="6172914" y="2790226"/>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grpSp>
      <p:sp>
        <p:nvSpPr>
          <p:cNvPr id="94" name="CuadroTexto 93">
            <a:extLst>
              <a:ext uri="{FF2B5EF4-FFF2-40B4-BE49-F238E27FC236}">
                <a16:creationId xmlns:a16="http://schemas.microsoft.com/office/drawing/2014/main" id="{C2AB2695-9C24-08E8-CCE7-654ECB30AB68}"/>
              </a:ext>
            </a:extLst>
          </p:cNvPr>
          <p:cNvSpPr txBox="1"/>
          <p:nvPr/>
        </p:nvSpPr>
        <p:spPr>
          <a:xfrm>
            <a:off x="854736" y="711696"/>
            <a:ext cx="4745133" cy="1754326"/>
          </a:xfrm>
          <a:prstGeom prst="rect">
            <a:avLst/>
          </a:prstGeom>
          <a:noFill/>
        </p:spPr>
        <p:txBody>
          <a:bodyPr wrap="square" rtlCol="0">
            <a:spAutoFit/>
          </a:bodyPr>
          <a:lstStyle/>
          <a:p>
            <a:pPr algn="just">
              <a:lnSpc>
                <a:spcPct val="150000"/>
              </a:lnSpc>
            </a:pPr>
            <a:r>
              <a:rPr lang="en-US" dirty="0">
                <a:solidFill>
                  <a:schemeClr val="bg1">
                    <a:lumMod val="50000"/>
                  </a:schemeClr>
                </a:solidFill>
                <a:latin typeface="Agency FB" panose="020B0503020202020204" pitchFamily="34" charset="0"/>
              </a:rPr>
              <a:t>Modification of Traffic Flows:</a:t>
            </a:r>
          </a:p>
          <a:p>
            <a:pPr marL="285750" indent="-285750" algn="just">
              <a:lnSpc>
                <a:spcPct val="150000"/>
              </a:lnSpc>
              <a:buFont typeface="Arial" panose="020B0604020202020204" pitchFamily="34" charset="0"/>
              <a:buChar char="•"/>
            </a:pPr>
            <a:r>
              <a:rPr lang="en-US" dirty="0">
                <a:solidFill>
                  <a:schemeClr val="bg1">
                    <a:lumMod val="50000"/>
                  </a:schemeClr>
                </a:solidFill>
                <a:latin typeface="Agency FB" panose="020B0503020202020204" pitchFamily="34" charset="0"/>
              </a:rPr>
              <a:t>Reducing travel times,</a:t>
            </a:r>
          </a:p>
          <a:p>
            <a:pPr marL="285750" indent="-285750" algn="just">
              <a:lnSpc>
                <a:spcPct val="150000"/>
              </a:lnSpc>
              <a:buFont typeface="Arial" panose="020B0604020202020204" pitchFamily="34" charset="0"/>
              <a:buChar char="•"/>
            </a:pPr>
            <a:r>
              <a:rPr lang="en-US" dirty="0">
                <a:solidFill>
                  <a:schemeClr val="bg1">
                    <a:lumMod val="50000"/>
                  </a:schemeClr>
                </a:solidFill>
                <a:latin typeface="Agency FB" panose="020B0503020202020204" pitchFamily="34" charset="0"/>
              </a:rPr>
              <a:t>Controlling Pollutant Emissions,</a:t>
            </a:r>
          </a:p>
          <a:p>
            <a:pPr marL="285750" indent="-285750" algn="just">
              <a:lnSpc>
                <a:spcPct val="150000"/>
              </a:lnSpc>
              <a:buFont typeface="Arial" panose="020B0604020202020204" pitchFamily="34" charset="0"/>
              <a:buChar char="•"/>
            </a:pPr>
            <a:r>
              <a:rPr lang="en-US" dirty="0" smtClean="0">
                <a:solidFill>
                  <a:schemeClr val="bg1">
                    <a:lumMod val="50000"/>
                  </a:schemeClr>
                </a:solidFill>
                <a:latin typeface="Agency FB" panose="020B0503020202020204" pitchFamily="34" charset="0"/>
              </a:rPr>
              <a:t>Optimizing </a:t>
            </a:r>
            <a:r>
              <a:rPr lang="en-US" dirty="0">
                <a:solidFill>
                  <a:schemeClr val="bg1">
                    <a:lumMod val="50000"/>
                  </a:schemeClr>
                </a:solidFill>
                <a:latin typeface="Agency FB" panose="020B0503020202020204" pitchFamily="34" charset="0"/>
              </a:rPr>
              <a:t>Infrastructure Utilization.</a:t>
            </a:r>
            <a:endParaRPr lang="es-ES" dirty="0">
              <a:solidFill>
                <a:schemeClr val="bg1">
                  <a:lumMod val="50000"/>
                </a:schemeClr>
              </a:solidFill>
              <a:latin typeface="Agency FB" panose="020B0503020202020204" pitchFamily="34" charset="0"/>
            </a:endParaRPr>
          </a:p>
        </p:txBody>
      </p:sp>
      <p:sp>
        <p:nvSpPr>
          <p:cNvPr id="95" name="CuadroTexto 94">
            <a:extLst>
              <a:ext uri="{FF2B5EF4-FFF2-40B4-BE49-F238E27FC236}">
                <a16:creationId xmlns:a16="http://schemas.microsoft.com/office/drawing/2014/main" id="{369BFF24-0427-318A-1120-2CA9770DA604}"/>
              </a:ext>
            </a:extLst>
          </p:cNvPr>
          <p:cNvSpPr txBox="1"/>
          <p:nvPr/>
        </p:nvSpPr>
        <p:spPr>
          <a:xfrm>
            <a:off x="6254555" y="737931"/>
            <a:ext cx="4824189" cy="2169825"/>
          </a:xfrm>
          <a:prstGeom prst="rect">
            <a:avLst/>
          </a:prstGeom>
          <a:noFill/>
        </p:spPr>
        <p:txBody>
          <a:bodyPr wrap="square" rtlCol="0">
            <a:spAutoFit/>
          </a:bodyPr>
          <a:lstStyle/>
          <a:p>
            <a:pPr algn="just">
              <a:lnSpc>
                <a:spcPct val="150000"/>
              </a:lnSpc>
            </a:pPr>
            <a:r>
              <a:rPr lang="en-US" dirty="0" smtClean="0">
                <a:solidFill>
                  <a:schemeClr val="bg1">
                    <a:lumMod val="50000"/>
                  </a:schemeClr>
                </a:solidFill>
                <a:latin typeface="Agency FB" panose="020B0503020202020204" pitchFamily="34" charset="0"/>
              </a:rPr>
              <a:t>It's </a:t>
            </a:r>
            <a:r>
              <a:rPr lang="en-US" dirty="0">
                <a:solidFill>
                  <a:schemeClr val="bg1">
                    <a:lumMod val="50000"/>
                  </a:schemeClr>
                </a:solidFill>
                <a:latin typeface="Agency FB" panose="020B0503020202020204" pitchFamily="34" charset="0"/>
              </a:rPr>
              <a:t>not just training; WD represents a </a:t>
            </a:r>
            <a:r>
              <a:rPr lang="en-US" dirty="0" smtClean="0">
                <a:solidFill>
                  <a:schemeClr val="bg1">
                    <a:lumMod val="50000"/>
                  </a:schemeClr>
                </a:solidFill>
                <a:latin typeface="Agency FB" panose="020B0503020202020204" pitchFamily="34" charset="0"/>
              </a:rPr>
              <a:t>comprehensive technological </a:t>
            </a:r>
            <a:r>
              <a:rPr lang="en-US" dirty="0">
                <a:solidFill>
                  <a:schemeClr val="bg1">
                    <a:lumMod val="50000"/>
                  </a:schemeClr>
                </a:solidFill>
                <a:latin typeface="Agency FB" panose="020B0503020202020204" pitchFamily="34" charset="0"/>
              </a:rPr>
              <a:t>solution </a:t>
            </a:r>
            <a:r>
              <a:rPr lang="en-US" dirty="0" smtClean="0">
                <a:solidFill>
                  <a:schemeClr val="bg1">
                    <a:lumMod val="50000"/>
                  </a:schemeClr>
                </a:solidFill>
                <a:latin typeface="Agency FB" panose="020B0503020202020204" pitchFamily="34" charset="0"/>
              </a:rPr>
              <a:t>to </a:t>
            </a:r>
            <a:r>
              <a:rPr lang="en-US" dirty="0">
                <a:solidFill>
                  <a:schemeClr val="bg1">
                    <a:lumMod val="50000"/>
                  </a:schemeClr>
                </a:solidFill>
                <a:latin typeface="Agency FB" panose="020B0503020202020204" pitchFamily="34" charset="0"/>
              </a:rPr>
              <a:t>the world of Mobility and Sustainability </a:t>
            </a:r>
            <a:r>
              <a:rPr lang="en-US" dirty="0" smtClean="0">
                <a:solidFill>
                  <a:schemeClr val="bg1">
                    <a:lumMod val="50000"/>
                  </a:schemeClr>
                </a:solidFill>
                <a:latin typeface="Agency FB" panose="020B0503020202020204" pitchFamily="34" charset="0"/>
              </a:rPr>
              <a:t>since </a:t>
            </a:r>
            <a:r>
              <a:rPr lang="en-US" dirty="0">
                <a:solidFill>
                  <a:schemeClr val="bg1">
                    <a:lumMod val="50000"/>
                  </a:schemeClr>
                </a:solidFill>
                <a:latin typeface="Agency FB" panose="020B0503020202020204" pitchFamily="34" charset="0"/>
              </a:rPr>
              <a:t>it can be integrated into technological systems</a:t>
            </a:r>
            <a:endParaRPr lang="en-US" dirty="0">
              <a:solidFill>
                <a:schemeClr val="bg1">
                  <a:lumMod val="50000"/>
                </a:schemeClr>
              </a:solidFill>
              <a:latin typeface="Agency FB" panose="020B0503020202020204" pitchFamily="34" charset="0"/>
            </a:endParaRPr>
          </a:p>
          <a:p>
            <a:pPr marL="285750" indent="-285750" algn="just">
              <a:lnSpc>
                <a:spcPct val="150000"/>
              </a:lnSpc>
              <a:buFont typeface="Arial" panose="020B0604020202020204" pitchFamily="34" charset="0"/>
              <a:buChar char="•"/>
            </a:pPr>
            <a:r>
              <a:rPr lang="en-US" dirty="0">
                <a:solidFill>
                  <a:schemeClr val="bg1">
                    <a:lumMod val="50000"/>
                  </a:schemeClr>
                </a:solidFill>
                <a:latin typeface="Agency FB" panose="020B0503020202020204" pitchFamily="34" charset="0"/>
              </a:rPr>
              <a:t>both onboard and otherwise, </a:t>
            </a:r>
          </a:p>
          <a:p>
            <a:pPr marL="285750" indent="-285750" algn="just">
              <a:lnSpc>
                <a:spcPct val="150000"/>
              </a:lnSpc>
              <a:buFont typeface="Arial" panose="020B0604020202020204" pitchFamily="34" charset="0"/>
              <a:buChar char="•"/>
            </a:pPr>
            <a:r>
              <a:rPr lang="en-US" dirty="0">
                <a:solidFill>
                  <a:schemeClr val="bg1">
                    <a:lumMod val="50000"/>
                  </a:schemeClr>
                </a:solidFill>
                <a:latin typeface="Agency FB" panose="020B0503020202020204" pitchFamily="34" charset="0"/>
              </a:rPr>
              <a:t>in Collective Traffic Control (Management Centers).</a:t>
            </a:r>
            <a:endParaRPr lang="es-ES" dirty="0">
              <a:solidFill>
                <a:schemeClr val="bg1">
                  <a:lumMod val="50000"/>
                </a:schemeClr>
              </a:solidFill>
              <a:latin typeface="Agency FB" panose="020B0503020202020204" pitchFamily="34" charset="0"/>
            </a:endParaRPr>
          </a:p>
        </p:txBody>
      </p:sp>
      <p:pic>
        <p:nvPicPr>
          <p:cNvPr id="132" name="Imagen 131">
            <a:extLst>
              <a:ext uri="{FF2B5EF4-FFF2-40B4-BE49-F238E27FC236}">
                <a16:creationId xmlns:a16="http://schemas.microsoft.com/office/drawing/2014/main" id="{32B37A25-65CF-6AE6-057A-C7F5CE040484}"/>
              </a:ext>
            </a:extLst>
          </p:cNvPr>
          <p:cNvPicPr>
            <a:picLocks noChangeAspect="1"/>
          </p:cNvPicPr>
          <p:nvPr/>
        </p:nvPicPr>
        <p:blipFill>
          <a:blip r:embed="rId5" cstate="print"/>
          <a:stretch>
            <a:fillRect/>
          </a:stretch>
        </p:blipFill>
        <p:spPr>
          <a:xfrm>
            <a:off x="6359233" y="3213384"/>
            <a:ext cx="4719511" cy="3096092"/>
          </a:xfrm>
          <a:prstGeom prst="rect">
            <a:avLst/>
          </a:prstGeom>
          <a:ln>
            <a:solidFill>
              <a:schemeClr val="tx1">
                <a:lumMod val="50000"/>
                <a:lumOff val="50000"/>
              </a:schemeClr>
            </a:solidFill>
          </a:ln>
        </p:spPr>
      </p:pic>
      <p:pic>
        <p:nvPicPr>
          <p:cNvPr id="90" name="Imagen 89">
            <a:extLst>
              <a:ext uri="{FF2B5EF4-FFF2-40B4-BE49-F238E27FC236}">
                <a16:creationId xmlns:a16="http://schemas.microsoft.com/office/drawing/2014/main" id="{772B743A-8F71-9C81-1A5E-59DDD88EB4C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2120" y="2950732"/>
            <a:ext cx="4415440" cy="3461844"/>
          </a:xfrm>
          <a:prstGeom prst="rect">
            <a:avLst/>
          </a:prstGeom>
          <a:ln>
            <a:solidFill>
              <a:schemeClr val="tx1">
                <a:lumMod val="50000"/>
                <a:lumOff val="50000"/>
              </a:schemeClr>
            </a:solidFill>
          </a:ln>
        </p:spPr>
      </p:pic>
      <p:pic>
        <p:nvPicPr>
          <p:cNvPr id="91" name="Imagen 90">
            <a:extLst>
              <a:ext uri="{FF2B5EF4-FFF2-40B4-BE49-F238E27FC236}">
                <a16:creationId xmlns:a16="http://schemas.microsoft.com/office/drawing/2014/main" id="{60D15A2E-3BBA-C1FC-0290-A8DE8E90EDE6}"/>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rot="14561898">
            <a:off x="4633886" y="2543787"/>
            <a:ext cx="798378" cy="955881"/>
          </a:xfrm>
          <a:prstGeom prst="rect">
            <a:avLst/>
          </a:prstGeom>
        </p:spPr>
      </p:pic>
      <p:pic>
        <p:nvPicPr>
          <p:cNvPr id="92" name="Imagen 91">
            <a:extLst>
              <a:ext uri="{FF2B5EF4-FFF2-40B4-BE49-F238E27FC236}">
                <a16:creationId xmlns:a16="http://schemas.microsoft.com/office/drawing/2014/main" id="{4744353C-A221-88BB-01A0-DC11758C09E4}"/>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rot="16200000">
            <a:off x="969695" y="5811408"/>
            <a:ext cx="798378" cy="955881"/>
          </a:xfrm>
          <a:prstGeom prst="rect">
            <a:avLst/>
          </a:prstGeom>
        </p:spPr>
      </p:pic>
      <p:pic>
        <p:nvPicPr>
          <p:cNvPr id="93" name="Imagen 92">
            <a:extLst>
              <a:ext uri="{FF2B5EF4-FFF2-40B4-BE49-F238E27FC236}">
                <a16:creationId xmlns:a16="http://schemas.microsoft.com/office/drawing/2014/main" id="{A6629328-33DE-29D1-CF2C-65B2BAC7342B}"/>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rot="16976535">
            <a:off x="10678796" y="2678208"/>
            <a:ext cx="798378" cy="955881"/>
          </a:xfrm>
          <a:prstGeom prst="rect">
            <a:avLst/>
          </a:prstGeom>
        </p:spPr>
      </p:pic>
      <p:pic>
        <p:nvPicPr>
          <p:cNvPr id="133" name="Imagen 132">
            <a:extLst>
              <a:ext uri="{FF2B5EF4-FFF2-40B4-BE49-F238E27FC236}">
                <a16:creationId xmlns:a16="http://schemas.microsoft.com/office/drawing/2014/main" id="{3E6F8BEE-7E35-0871-087E-58137C8D00C1}"/>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rot="16200000">
            <a:off x="6393021" y="5849696"/>
            <a:ext cx="798378" cy="955881"/>
          </a:xfrm>
          <a:prstGeom prst="rect">
            <a:avLst/>
          </a:prstGeom>
        </p:spPr>
      </p:pic>
      <p:sp>
        <p:nvSpPr>
          <p:cNvPr id="131" name="TextBox 208">
            <a:extLst>
              <a:ext uri="{FF2B5EF4-FFF2-40B4-BE49-F238E27FC236}">
                <a16:creationId xmlns:a16="http://schemas.microsoft.com/office/drawing/2014/main" id="{06800CFB-7E8C-382B-9FAF-5CEA2BC3FDE8}"/>
              </a:ext>
            </a:extLst>
          </p:cNvPr>
          <p:cNvSpPr txBox="1"/>
          <p:nvPr/>
        </p:nvSpPr>
        <p:spPr>
          <a:xfrm>
            <a:off x="857173" y="263905"/>
            <a:ext cx="3099191" cy="461665"/>
          </a:xfrm>
          <a:prstGeom prst="rect">
            <a:avLst/>
          </a:prstGeom>
          <a:noFill/>
        </p:spPr>
        <p:txBody>
          <a:bodyPr wrap="square" rtlCol="0">
            <a:spAutoFit/>
          </a:bodyPr>
          <a:lstStyle/>
          <a:p>
            <a:r>
              <a:rPr lang="en-US" sz="2400" dirty="0" smtClean="0">
                <a:solidFill>
                  <a:srgbClr val="0070C0"/>
                </a:solidFill>
                <a:latin typeface="Agency FB" panose="020B0503020202020204" pitchFamily="34" charset="0"/>
                <a:ea typeface="Hand Of Sean" panose="02000500000000000000" pitchFamily="2" charset="-128"/>
              </a:rPr>
              <a:t>Traffic Engineering</a:t>
            </a:r>
            <a:endParaRPr lang="en-US" sz="2400" dirty="0">
              <a:solidFill>
                <a:srgbClr val="0070C0"/>
              </a:solidFill>
              <a:latin typeface="Agency FB" panose="020B0503020202020204" pitchFamily="34" charset="0"/>
              <a:ea typeface="Hand Of Sean" panose="02000500000000000000" pitchFamily="2" charset="-128"/>
            </a:endParaRPr>
          </a:p>
        </p:txBody>
      </p:sp>
      <p:sp>
        <p:nvSpPr>
          <p:cNvPr id="134" name="TextBox 208">
            <a:extLst>
              <a:ext uri="{FF2B5EF4-FFF2-40B4-BE49-F238E27FC236}">
                <a16:creationId xmlns:a16="http://schemas.microsoft.com/office/drawing/2014/main" id="{6D12EEA4-02BD-5FEE-992A-0A54636D4FBF}"/>
              </a:ext>
            </a:extLst>
          </p:cNvPr>
          <p:cNvSpPr txBox="1"/>
          <p:nvPr/>
        </p:nvSpPr>
        <p:spPr>
          <a:xfrm>
            <a:off x="6322734" y="281551"/>
            <a:ext cx="3099191" cy="461665"/>
          </a:xfrm>
          <a:prstGeom prst="rect">
            <a:avLst/>
          </a:prstGeom>
          <a:noFill/>
        </p:spPr>
        <p:txBody>
          <a:bodyPr wrap="square" rtlCol="0">
            <a:spAutoFit/>
          </a:bodyPr>
          <a:lstStyle/>
          <a:p>
            <a:r>
              <a:rPr lang="es-ES" sz="2400" dirty="0" smtClean="0">
                <a:solidFill>
                  <a:srgbClr val="0070C0"/>
                </a:solidFill>
                <a:latin typeface="Agency FB" panose="020B0503020202020204" pitchFamily="34" charset="0"/>
                <a:ea typeface="Hand Of Sean" panose="02000500000000000000" pitchFamily="2" charset="-128"/>
              </a:rPr>
              <a:t>Sustainability</a:t>
            </a:r>
            <a:endParaRPr lang="es-ES" sz="2400" dirty="0">
              <a:solidFill>
                <a:srgbClr val="0070C0"/>
              </a:solidFill>
              <a:latin typeface="Agency FB" panose="020B0503020202020204" pitchFamily="34" charset="0"/>
              <a:ea typeface="Hand Of Sean" panose="02000500000000000000" pitchFamily="2" charset="-128"/>
            </a:endParaRPr>
          </a:p>
        </p:txBody>
      </p:sp>
    </p:spTree>
    <p:extLst>
      <p:ext uri="{BB962C8B-B14F-4D97-AF65-F5344CB8AC3E}">
        <p14:creationId xmlns:p14="http://schemas.microsoft.com/office/powerpoint/2010/main" val="34778820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75" name="Rectangle 174">
            <a:extLst>
              <a:ext uri="{FF2B5EF4-FFF2-40B4-BE49-F238E27FC236}">
                <a16:creationId xmlns:a16="http://schemas.microsoft.com/office/drawing/2014/main" id="{BC45525F-CA64-4D1D-A75E-E6290B229999}"/>
              </a:ext>
            </a:extLst>
          </p:cNvPr>
          <p:cNvSpPr/>
          <p:nvPr/>
        </p:nvSpPr>
        <p:spPr>
          <a:xfrm flipH="1">
            <a:off x="351445" y="4039091"/>
            <a:ext cx="522204" cy="2657736"/>
          </a:xfrm>
          <a:prstGeom prst="rect">
            <a:avLst/>
          </a:prstGeom>
          <a:solidFill>
            <a:srgbClr val="FF0000"/>
          </a:solidFill>
          <a:ln>
            <a:noFill/>
          </a:ln>
          <a:effectLst>
            <a:outerShdw blurRad="50800" dist="635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6" name="Freeform: Shape 175">
            <a:extLst>
              <a:ext uri="{FF2B5EF4-FFF2-40B4-BE49-F238E27FC236}">
                <a16:creationId xmlns:a16="http://schemas.microsoft.com/office/drawing/2014/main" id="{4CCDAA36-0014-487F-9FC8-FB18AD79A536}"/>
              </a:ext>
            </a:extLst>
          </p:cNvPr>
          <p:cNvSpPr/>
          <p:nvPr/>
        </p:nvSpPr>
        <p:spPr>
          <a:xfrm flipH="1">
            <a:off x="497946" y="89189"/>
            <a:ext cx="5395162" cy="6607323"/>
          </a:xfrm>
          <a:custGeom>
            <a:avLst/>
            <a:gdLst>
              <a:gd name="connsiteX0" fmla="*/ 0 w 5395162"/>
              <a:gd name="connsiteY0" fmla="*/ 0 h 6607323"/>
              <a:gd name="connsiteX1" fmla="*/ 5395162 w 5395162"/>
              <a:gd name="connsiteY1" fmla="*/ 0 h 6607323"/>
              <a:gd name="connsiteX2" fmla="*/ 5395162 w 5395162"/>
              <a:gd name="connsiteY2" fmla="*/ 3949902 h 6607323"/>
              <a:gd name="connsiteX3" fmla="*/ 5230980 w 5395162"/>
              <a:gd name="connsiteY3" fmla="*/ 3949902 h 6607323"/>
              <a:gd name="connsiteX4" fmla="*/ 5032614 w 5395162"/>
              <a:gd name="connsiteY4" fmla="*/ 4148268 h 6607323"/>
              <a:gd name="connsiteX5" fmla="*/ 5032614 w 5395162"/>
              <a:gd name="connsiteY5" fmla="*/ 6607209 h 6607323"/>
              <a:gd name="connsiteX6" fmla="*/ 5032625 w 5395162"/>
              <a:gd name="connsiteY6" fmla="*/ 6607323 h 6607323"/>
              <a:gd name="connsiteX7" fmla="*/ 0 w 5395162"/>
              <a:gd name="connsiteY7" fmla="*/ 6607323 h 660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5162" h="6607323">
                <a:moveTo>
                  <a:pt x="0" y="0"/>
                </a:moveTo>
                <a:lnTo>
                  <a:pt x="5395162" y="0"/>
                </a:lnTo>
                <a:lnTo>
                  <a:pt x="5395162" y="3949902"/>
                </a:lnTo>
                <a:lnTo>
                  <a:pt x="5230980" y="3949902"/>
                </a:lnTo>
                <a:cubicBezTo>
                  <a:pt x="5121425" y="3949902"/>
                  <a:pt x="5032614" y="4038713"/>
                  <a:pt x="5032614" y="4148268"/>
                </a:cubicBezTo>
                <a:lnTo>
                  <a:pt x="5032614" y="6607209"/>
                </a:lnTo>
                <a:lnTo>
                  <a:pt x="5032625" y="6607323"/>
                </a:lnTo>
                <a:lnTo>
                  <a:pt x="0" y="6607323"/>
                </a:lnTo>
                <a:close/>
              </a:path>
            </a:pathLst>
          </a:custGeom>
          <a:solidFill>
            <a:srgbClr val="FDFDFD"/>
          </a:solidFill>
          <a:ln>
            <a:noFill/>
          </a:ln>
          <a:effectLst>
            <a:outerShdw blurRad="50800" dist="762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TextBox 188">
            <a:extLst>
              <a:ext uri="{FF2B5EF4-FFF2-40B4-BE49-F238E27FC236}">
                <a16:creationId xmlns:a16="http://schemas.microsoft.com/office/drawing/2014/main" id="{028D77CE-26CC-48A3-92E2-0D112FD9E9FA}"/>
              </a:ext>
            </a:extLst>
          </p:cNvPr>
          <p:cNvSpPr txBox="1"/>
          <p:nvPr/>
        </p:nvSpPr>
        <p:spPr>
          <a:xfrm flipH="1">
            <a:off x="384315" y="5564999"/>
            <a:ext cx="461665" cy="1302505"/>
          </a:xfrm>
          <a:prstGeom prst="rect">
            <a:avLst/>
          </a:prstGeom>
          <a:noFill/>
        </p:spPr>
        <p:txBody>
          <a:bodyPr vert="vert270" wrap="square" rtlCol="0">
            <a:spAutoFit/>
          </a:bodyPr>
          <a:lstStyle/>
          <a:p>
            <a:pPr algn="ctr"/>
            <a:r>
              <a:rPr lang="en-US" b="1" dirty="0">
                <a:solidFill>
                  <a:schemeClr val="bg1"/>
                </a:solidFill>
              </a:rPr>
              <a:t>PAGE 66</a:t>
            </a:r>
          </a:p>
        </p:txBody>
      </p:sp>
      <p:grpSp>
        <p:nvGrpSpPr>
          <p:cNvPr id="2" name="Grupo 1">
            <a:extLst>
              <a:ext uri="{FF2B5EF4-FFF2-40B4-BE49-F238E27FC236}">
                <a16:creationId xmlns:a16="http://schemas.microsoft.com/office/drawing/2014/main" id="{93EB94D9-C88B-E761-1CD4-5393F4A4D1CC}"/>
              </a:ext>
            </a:extLst>
          </p:cNvPr>
          <p:cNvGrpSpPr/>
          <p:nvPr/>
        </p:nvGrpSpPr>
        <p:grpSpPr>
          <a:xfrm>
            <a:off x="5604611" y="35855"/>
            <a:ext cx="696443" cy="6536948"/>
            <a:chOff x="5604611" y="35855"/>
            <a:chExt cx="696443" cy="6536948"/>
          </a:xfrm>
        </p:grpSpPr>
        <p:sp>
          <p:nvSpPr>
            <p:cNvPr id="6" name="Rectangle 66">
              <a:extLst>
                <a:ext uri="{FF2B5EF4-FFF2-40B4-BE49-F238E27FC236}">
                  <a16:creationId xmlns:a16="http://schemas.microsoft.com/office/drawing/2014/main" id="{1464BB12-38F0-FE97-DA9B-B226A841CA33}"/>
                </a:ext>
              </a:extLst>
            </p:cNvPr>
            <p:cNvSpPr/>
            <p:nvPr/>
          </p:nvSpPr>
          <p:spPr>
            <a:xfrm>
              <a:off x="5635694" y="20253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7">
              <a:extLst>
                <a:ext uri="{FF2B5EF4-FFF2-40B4-BE49-F238E27FC236}">
                  <a16:creationId xmlns:a16="http://schemas.microsoft.com/office/drawing/2014/main" id="{CFC69A05-3954-4ED6-A66E-9BB2973A0135}"/>
                </a:ext>
              </a:extLst>
            </p:cNvPr>
            <p:cNvSpPr/>
            <p:nvPr/>
          </p:nvSpPr>
          <p:spPr>
            <a:xfrm>
              <a:off x="5632035" y="503041"/>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68">
              <a:extLst>
                <a:ext uri="{FF2B5EF4-FFF2-40B4-BE49-F238E27FC236}">
                  <a16:creationId xmlns:a16="http://schemas.microsoft.com/office/drawing/2014/main" id="{8957FAA1-21DC-F0FE-0071-C8DAE6D93526}"/>
                </a:ext>
              </a:extLst>
            </p:cNvPr>
            <p:cNvSpPr/>
            <p:nvPr/>
          </p:nvSpPr>
          <p:spPr>
            <a:xfrm>
              <a:off x="5635694" y="81748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ectangle 69">
              <a:extLst>
                <a:ext uri="{FF2B5EF4-FFF2-40B4-BE49-F238E27FC236}">
                  <a16:creationId xmlns:a16="http://schemas.microsoft.com/office/drawing/2014/main" id="{5201B205-F4F2-457A-FEC8-662AE58586CB}"/>
                </a:ext>
              </a:extLst>
            </p:cNvPr>
            <p:cNvSpPr/>
            <p:nvPr/>
          </p:nvSpPr>
          <p:spPr>
            <a:xfrm>
              <a:off x="5636493" y="1123923"/>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70">
              <a:extLst>
                <a:ext uri="{FF2B5EF4-FFF2-40B4-BE49-F238E27FC236}">
                  <a16:creationId xmlns:a16="http://schemas.microsoft.com/office/drawing/2014/main" id="{6658DB7F-9C88-66F5-9C5C-52F2AEE9C86F}"/>
                </a:ext>
              </a:extLst>
            </p:cNvPr>
            <p:cNvSpPr/>
            <p:nvPr/>
          </p:nvSpPr>
          <p:spPr>
            <a:xfrm>
              <a:off x="5633303" y="144082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Rectangle 71">
              <a:extLst>
                <a:ext uri="{FF2B5EF4-FFF2-40B4-BE49-F238E27FC236}">
                  <a16:creationId xmlns:a16="http://schemas.microsoft.com/office/drawing/2014/main" id="{8C8444E3-B3A8-0503-12CC-953EBB196B2D}"/>
                </a:ext>
              </a:extLst>
            </p:cNvPr>
            <p:cNvSpPr/>
            <p:nvPr/>
          </p:nvSpPr>
          <p:spPr>
            <a:xfrm>
              <a:off x="5641689" y="174238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Rectangle 72">
              <a:extLst>
                <a:ext uri="{FF2B5EF4-FFF2-40B4-BE49-F238E27FC236}">
                  <a16:creationId xmlns:a16="http://schemas.microsoft.com/office/drawing/2014/main" id="{C222E307-D809-4AC7-1B7B-A8AA4410D755}"/>
                </a:ext>
              </a:extLst>
            </p:cNvPr>
            <p:cNvSpPr/>
            <p:nvPr/>
          </p:nvSpPr>
          <p:spPr>
            <a:xfrm>
              <a:off x="5626130" y="2064953"/>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Rectangle 73">
              <a:extLst>
                <a:ext uri="{FF2B5EF4-FFF2-40B4-BE49-F238E27FC236}">
                  <a16:creationId xmlns:a16="http://schemas.microsoft.com/office/drawing/2014/main" id="{B0512969-75A9-D837-50F7-463CBED15BB1}"/>
                </a:ext>
              </a:extLst>
            </p:cNvPr>
            <p:cNvSpPr/>
            <p:nvPr/>
          </p:nvSpPr>
          <p:spPr>
            <a:xfrm>
              <a:off x="5626130" y="2372116"/>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Rectangle 74">
              <a:extLst>
                <a:ext uri="{FF2B5EF4-FFF2-40B4-BE49-F238E27FC236}">
                  <a16:creationId xmlns:a16="http://schemas.microsoft.com/office/drawing/2014/main" id="{D64EC6BE-0228-D186-9100-B9D18E1164F0}"/>
                </a:ext>
              </a:extLst>
            </p:cNvPr>
            <p:cNvSpPr/>
            <p:nvPr/>
          </p:nvSpPr>
          <p:spPr>
            <a:xfrm>
              <a:off x="5633303" y="268452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ectangle 75">
              <a:extLst>
                <a:ext uri="{FF2B5EF4-FFF2-40B4-BE49-F238E27FC236}">
                  <a16:creationId xmlns:a16="http://schemas.microsoft.com/office/drawing/2014/main" id="{89B33D86-2689-902B-8A6D-B868ED44B007}"/>
                </a:ext>
              </a:extLst>
            </p:cNvPr>
            <p:cNvSpPr/>
            <p:nvPr/>
          </p:nvSpPr>
          <p:spPr>
            <a:xfrm>
              <a:off x="5633303" y="2985986"/>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Rectangle 76">
              <a:extLst>
                <a:ext uri="{FF2B5EF4-FFF2-40B4-BE49-F238E27FC236}">
                  <a16:creationId xmlns:a16="http://schemas.microsoft.com/office/drawing/2014/main" id="{A45291A4-CE1B-C92C-85EF-E5FB6A718C77}"/>
                </a:ext>
              </a:extLst>
            </p:cNvPr>
            <p:cNvSpPr/>
            <p:nvPr/>
          </p:nvSpPr>
          <p:spPr>
            <a:xfrm>
              <a:off x="5626130" y="330818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137">
              <a:extLst>
                <a:ext uri="{FF2B5EF4-FFF2-40B4-BE49-F238E27FC236}">
                  <a16:creationId xmlns:a16="http://schemas.microsoft.com/office/drawing/2014/main" id="{8990911C-ABF1-1C93-6003-9815C1EBD7DB}"/>
                </a:ext>
              </a:extLst>
            </p:cNvPr>
            <p:cNvSpPr/>
            <p:nvPr/>
          </p:nvSpPr>
          <p:spPr>
            <a:xfrm>
              <a:off x="5618957" y="361510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Rectangle 138">
              <a:extLst>
                <a:ext uri="{FF2B5EF4-FFF2-40B4-BE49-F238E27FC236}">
                  <a16:creationId xmlns:a16="http://schemas.microsoft.com/office/drawing/2014/main" id="{5583C701-0F82-AAA4-D2CF-5265B4A6F825}"/>
                </a:ext>
              </a:extLst>
            </p:cNvPr>
            <p:cNvSpPr/>
            <p:nvPr/>
          </p:nvSpPr>
          <p:spPr>
            <a:xfrm>
              <a:off x="5604611" y="392724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Rectangle 139">
              <a:extLst>
                <a:ext uri="{FF2B5EF4-FFF2-40B4-BE49-F238E27FC236}">
                  <a16:creationId xmlns:a16="http://schemas.microsoft.com/office/drawing/2014/main" id="{EBDFE824-C29B-C069-5001-A6DCD2E12749}"/>
                </a:ext>
              </a:extLst>
            </p:cNvPr>
            <p:cNvSpPr/>
            <p:nvPr/>
          </p:nvSpPr>
          <p:spPr>
            <a:xfrm>
              <a:off x="5611784" y="4239143"/>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140">
              <a:extLst>
                <a:ext uri="{FF2B5EF4-FFF2-40B4-BE49-F238E27FC236}">
                  <a16:creationId xmlns:a16="http://schemas.microsoft.com/office/drawing/2014/main" id="{1C57F96A-2CB1-D00D-8AD6-4B377C30175C}"/>
                </a:ext>
              </a:extLst>
            </p:cNvPr>
            <p:cNvSpPr/>
            <p:nvPr/>
          </p:nvSpPr>
          <p:spPr>
            <a:xfrm>
              <a:off x="5604611" y="4546182"/>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Rectangle 141">
              <a:extLst>
                <a:ext uri="{FF2B5EF4-FFF2-40B4-BE49-F238E27FC236}">
                  <a16:creationId xmlns:a16="http://schemas.microsoft.com/office/drawing/2014/main" id="{E7A3CCA6-0DEB-E24B-B391-3F341A2A5B15}"/>
                </a:ext>
              </a:extLst>
            </p:cNvPr>
            <p:cNvSpPr/>
            <p:nvPr/>
          </p:nvSpPr>
          <p:spPr>
            <a:xfrm>
              <a:off x="5609779" y="485746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142">
              <a:extLst>
                <a:ext uri="{FF2B5EF4-FFF2-40B4-BE49-F238E27FC236}">
                  <a16:creationId xmlns:a16="http://schemas.microsoft.com/office/drawing/2014/main" id="{9219D541-DEF0-2B0D-C587-DB5E79F0AD96}"/>
                </a:ext>
              </a:extLst>
            </p:cNvPr>
            <p:cNvSpPr/>
            <p:nvPr/>
          </p:nvSpPr>
          <p:spPr>
            <a:xfrm>
              <a:off x="5618957" y="517189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143">
              <a:extLst>
                <a:ext uri="{FF2B5EF4-FFF2-40B4-BE49-F238E27FC236}">
                  <a16:creationId xmlns:a16="http://schemas.microsoft.com/office/drawing/2014/main" id="{2661E601-8A6B-3BAC-2844-32DA3B22C15A}"/>
                </a:ext>
              </a:extLst>
            </p:cNvPr>
            <p:cNvSpPr/>
            <p:nvPr/>
          </p:nvSpPr>
          <p:spPr>
            <a:xfrm>
              <a:off x="5611784" y="550314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144">
              <a:extLst>
                <a:ext uri="{FF2B5EF4-FFF2-40B4-BE49-F238E27FC236}">
                  <a16:creationId xmlns:a16="http://schemas.microsoft.com/office/drawing/2014/main" id="{6808798C-02D6-F26C-3032-34ADF1845630}"/>
                </a:ext>
              </a:extLst>
            </p:cNvPr>
            <p:cNvSpPr/>
            <p:nvPr/>
          </p:nvSpPr>
          <p:spPr>
            <a:xfrm>
              <a:off x="5604611" y="5797854"/>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145">
              <a:extLst>
                <a:ext uri="{FF2B5EF4-FFF2-40B4-BE49-F238E27FC236}">
                  <a16:creationId xmlns:a16="http://schemas.microsoft.com/office/drawing/2014/main" id="{35DBD87D-9BDC-E32F-C17B-260C386522D0}"/>
                </a:ext>
              </a:extLst>
            </p:cNvPr>
            <p:cNvSpPr/>
            <p:nvPr/>
          </p:nvSpPr>
          <p:spPr>
            <a:xfrm>
              <a:off x="5604611" y="609721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146">
              <a:extLst>
                <a:ext uri="{FF2B5EF4-FFF2-40B4-BE49-F238E27FC236}">
                  <a16:creationId xmlns:a16="http://schemas.microsoft.com/office/drawing/2014/main" id="{230F61D2-6BA2-792E-DAFB-4404ECBE1AF9}"/>
                </a:ext>
              </a:extLst>
            </p:cNvPr>
            <p:cNvSpPr/>
            <p:nvPr/>
          </p:nvSpPr>
          <p:spPr>
            <a:xfrm>
              <a:off x="5611784" y="6412576"/>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0" name="Grupo 29">
              <a:extLst>
                <a:ext uri="{FF2B5EF4-FFF2-40B4-BE49-F238E27FC236}">
                  <a16:creationId xmlns:a16="http://schemas.microsoft.com/office/drawing/2014/main" id="{E527E42D-B512-C4AC-C608-D5F242CA2471}"/>
                </a:ext>
              </a:extLst>
            </p:cNvPr>
            <p:cNvGrpSpPr/>
            <p:nvPr/>
          </p:nvGrpSpPr>
          <p:grpSpPr>
            <a:xfrm>
              <a:off x="5662790" y="35855"/>
              <a:ext cx="638264" cy="6536948"/>
              <a:chOff x="341740" y="35855"/>
              <a:chExt cx="638264" cy="6536948"/>
            </a:xfrm>
          </p:grpSpPr>
          <p:pic>
            <p:nvPicPr>
              <p:cNvPr id="31" name="Imagen 30">
                <a:extLst>
                  <a:ext uri="{FF2B5EF4-FFF2-40B4-BE49-F238E27FC236}">
                    <a16:creationId xmlns:a16="http://schemas.microsoft.com/office/drawing/2014/main" id="{EBD7F552-14F5-8F9F-B106-DA7D1E88FA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5855"/>
                <a:ext cx="638264" cy="352474"/>
              </a:xfrm>
              <a:prstGeom prst="rect">
                <a:avLst/>
              </a:prstGeom>
            </p:spPr>
          </p:pic>
          <p:pic>
            <p:nvPicPr>
              <p:cNvPr id="64" name="Imagen 63">
                <a:extLst>
                  <a:ext uri="{FF2B5EF4-FFF2-40B4-BE49-F238E27FC236}">
                    <a16:creationId xmlns:a16="http://schemas.microsoft.com/office/drawing/2014/main" id="{4F2CAEDE-D44B-B72D-885A-CB6A84473D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45079"/>
                <a:ext cx="638264" cy="352474"/>
              </a:xfrm>
              <a:prstGeom prst="rect">
                <a:avLst/>
              </a:prstGeom>
            </p:spPr>
          </p:pic>
          <p:pic>
            <p:nvPicPr>
              <p:cNvPr id="65" name="Imagen 64">
                <a:extLst>
                  <a:ext uri="{FF2B5EF4-FFF2-40B4-BE49-F238E27FC236}">
                    <a16:creationId xmlns:a16="http://schemas.microsoft.com/office/drawing/2014/main" id="{C9BA5729-DE73-DFF0-0FB0-7B98E63EC5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654303"/>
                <a:ext cx="638264" cy="352474"/>
              </a:xfrm>
              <a:prstGeom prst="rect">
                <a:avLst/>
              </a:prstGeom>
            </p:spPr>
          </p:pic>
          <p:pic>
            <p:nvPicPr>
              <p:cNvPr id="148" name="Imagen 147">
                <a:extLst>
                  <a:ext uri="{FF2B5EF4-FFF2-40B4-BE49-F238E27FC236}">
                    <a16:creationId xmlns:a16="http://schemas.microsoft.com/office/drawing/2014/main" id="{10099A7E-5EC0-25EE-CDDE-64061C0554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963527"/>
                <a:ext cx="638264" cy="352474"/>
              </a:xfrm>
              <a:prstGeom prst="rect">
                <a:avLst/>
              </a:prstGeom>
            </p:spPr>
          </p:pic>
          <p:pic>
            <p:nvPicPr>
              <p:cNvPr id="149" name="Imagen 148">
                <a:extLst>
                  <a:ext uri="{FF2B5EF4-FFF2-40B4-BE49-F238E27FC236}">
                    <a16:creationId xmlns:a16="http://schemas.microsoft.com/office/drawing/2014/main" id="{B42BCA0C-A938-66CA-1121-398DF510AC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1272751"/>
                <a:ext cx="638264" cy="352474"/>
              </a:xfrm>
              <a:prstGeom prst="rect">
                <a:avLst/>
              </a:prstGeom>
            </p:spPr>
          </p:pic>
          <p:pic>
            <p:nvPicPr>
              <p:cNvPr id="150" name="Imagen 149">
                <a:extLst>
                  <a:ext uri="{FF2B5EF4-FFF2-40B4-BE49-F238E27FC236}">
                    <a16:creationId xmlns:a16="http://schemas.microsoft.com/office/drawing/2014/main" id="{656FA130-2677-CA33-11B1-0E3429CFAC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1581975"/>
                <a:ext cx="638264" cy="352474"/>
              </a:xfrm>
              <a:prstGeom prst="rect">
                <a:avLst/>
              </a:prstGeom>
            </p:spPr>
          </p:pic>
          <p:pic>
            <p:nvPicPr>
              <p:cNvPr id="151" name="Imagen 150">
                <a:extLst>
                  <a:ext uri="{FF2B5EF4-FFF2-40B4-BE49-F238E27FC236}">
                    <a16:creationId xmlns:a16="http://schemas.microsoft.com/office/drawing/2014/main" id="{25282222-1778-0F1F-FC58-6D7ABD6706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1891199"/>
                <a:ext cx="638264" cy="352474"/>
              </a:xfrm>
              <a:prstGeom prst="rect">
                <a:avLst/>
              </a:prstGeom>
            </p:spPr>
          </p:pic>
          <p:pic>
            <p:nvPicPr>
              <p:cNvPr id="152" name="Imagen 151">
                <a:extLst>
                  <a:ext uri="{FF2B5EF4-FFF2-40B4-BE49-F238E27FC236}">
                    <a16:creationId xmlns:a16="http://schemas.microsoft.com/office/drawing/2014/main" id="{E78971FC-28A2-E437-0DF8-6479F715CE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2200423"/>
                <a:ext cx="638264" cy="352474"/>
              </a:xfrm>
              <a:prstGeom prst="rect">
                <a:avLst/>
              </a:prstGeom>
            </p:spPr>
          </p:pic>
          <p:pic>
            <p:nvPicPr>
              <p:cNvPr id="153" name="Imagen 152">
                <a:extLst>
                  <a:ext uri="{FF2B5EF4-FFF2-40B4-BE49-F238E27FC236}">
                    <a16:creationId xmlns:a16="http://schemas.microsoft.com/office/drawing/2014/main" id="{CFCDFD4E-6A61-DABD-271B-7E4AF7F160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2509647"/>
                <a:ext cx="638264" cy="352474"/>
              </a:xfrm>
              <a:prstGeom prst="rect">
                <a:avLst/>
              </a:prstGeom>
            </p:spPr>
          </p:pic>
          <p:pic>
            <p:nvPicPr>
              <p:cNvPr id="154" name="Imagen 153">
                <a:extLst>
                  <a:ext uri="{FF2B5EF4-FFF2-40B4-BE49-F238E27FC236}">
                    <a16:creationId xmlns:a16="http://schemas.microsoft.com/office/drawing/2014/main" id="{D37364F3-AC94-A8A0-9740-3918EFAB7D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2818871"/>
                <a:ext cx="638264" cy="352474"/>
              </a:xfrm>
              <a:prstGeom prst="rect">
                <a:avLst/>
              </a:prstGeom>
            </p:spPr>
          </p:pic>
          <p:pic>
            <p:nvPicPr>
              <p:cNvPr id="155" name="Imagen 154">
                <a:extLst>
                  <a:ext uri="{FF2B5EF4-FFF2-40B4-BE49-F238E27FC236}">
                    <a16:creationId xmlns:a16="http://schemas.microsoft.com/office/drawing/2014/main" id="{777BDB7C-047C-D865-2DB5-FC40613D77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128095"/>
                <a:ext cx="638264" cy="352474"/>
              </a:xfrm>
              <a:prstGeom prst="rect">
                <a:avLst/>
              </a:prstGeom>
            </p:spPr>
          </p:pic>
          <p:pic>
            <p:nvPicPr>
              <p:cNvPr id="156" name="Imagen 155">
                <a:extLst>
                  <a:ext uri="{FF2B5EF4-FFF2-40B4-BE49-F238E27FC236}">
                    <a16:creationId xmlns:a16="http://schemas.microsoft.com/office/drawing/2014/main" id="{72686E63-E60F-5697-F0B3-053568F33F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437319"/>
                <a:ext cx="638264" cy="352474"/>
              </a:xfrm>
              <a:prstGeom prst="rect">
                <a:avLst/>
              </a:prstGeom>
            </p:spPr>
          </p:pic>
          <p:pic>
            <p:nvPicPr>
              <p:cNvPr id="157" name="Imagen 156">
                <a:extLst>
                  <a:ext uri="{FF2B5EF4-FFF2-40B4-BE49-F238E27FC236}">
                    <a16:creationId xmlns:a16="http://schemas.microsoft.com/office/drawing/2014/main" id="{D8F21861-5913-76EA-FDDE-2F3F35A6A8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746543"/>
                <a:ext cx="638264" cy="352474"/>
              </a:xfrm>
              <a:prstGeom prst="rect">
                <a:avLst/>
              </a:prstGeom>
            </p:spPr>
          </p:pic>
          <p:pic>
            <p:nvPicPr>
              <p:cNvPr id="158" name="Imagen 157">
                <a:extLst>
                  <a:ext uri="{FF2B5EF4-FFF2-40B4-BE49-F238E27FC236}">
                    <a16:creationId xmlns:a16="http://schemas.microsoft.com/office/drawing/2014/main" id="{9052770A-5079-F7CB-EB1A-A0D303584E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055767"/>
                <a:ext cx="638264" cy="352474"/>
              </a:xfrm>
              <a:prstGeom prst="rect">
                <a:avLst/>
              </a:prstGeom>
            </p:spPr>
          </p:pic>
          <p:pic>
            <p:nvPicPr>
              <p:cNvPr id="159" name="Imagen 158">
                <a:extLst>
                  <a:ext uri="{FF2B5EF4-FFF2-40B4-BE49-F238E27FC236}">
                    <a16:creationId xmlns:a16="http://schemas.microsoft.com/office/drawing/2014/main" id="{F0C0AC57-ACE5-E9D1-48D7-7259CA4E1C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364991"/>
                <a:ext cx="638264" cy="352474"/>
              </a:xfrm>
              <a:prstGeom prst="rect">
                <a:avLst/>
              </a:prstGeom>
            </p:spPr>
          </p:pic>
          <p:pic>
            <p:nvPicPr>
              <p:cNvPr id="160" name="Imagen 159">
                <a:extLst>
                  <a:ext uri="{FF2B5EF4-FFF2-40B4-BE49-F238E27FC236}">
                    <a16:creationId xmlns:a16="http://schemas.microsoft.com/office/drawing/2014/main" id="{923A9C77-3F20-9541-9797-9E6C572C78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674215"/>
                <a:ext cx="638264" cy="352474"/>
              </a:xfrm>
              <a:prstGeom prst="rect">
                <a:avLst/>
              </a:prstGeom>
            </p:spPr>
          </p:pic>
          <p:pic>
            <p:nvPicPr>
              <p:cNvPr id="161" name="Imagen 160">
                <a:extLst>
                  <a:ext uri="{FF2B5EF4-FFF2-40B4-BE49-F238E27FC236}">
                    <a16:creationId xmlns:a16="http://schemas.microsoft.com/office/drawing/2014/main" id="{0BB76766-CF4F-0755-625C-D278133686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983439"/>
                <a:ext cx="638264" cy="352474"/>
              </a:xfrm>
              <a:prstGeom prst="rect">
                <a:avLst/>
              </a:prstGeom>
            </p:spPr>
          </p:pic>
          <p:pic>
            <p:nvPicPr>
              <p:cNvPr id="162" name="Imagen 161">
                <a:extLst>
                  <a:ext uri="{FF2B5EF4-FFF2-40B4-BE49-F238E27FC236}">
                    <a16:creationId xmlns:a16="http://schemas.microsoft.com/office/drawing/2014/main" id="{9F2E92C7-7C74-552F-1782-E319827E39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5292663"/>
                <a:ext cx="638264" cy="352474"/>
              </a:xfrm>
              <a:prstGeom prst="rect">
                <a:avLst/>
              </a:prstGeom>
            </p:spPr>
          </p:pic>
          <p:pic>
            <p:nvPicPr>
              <p:cNvPr id="163" name="Imagen 162">
                <a:extLst>
                  <a:ext uri="{FF2B5EF4-FFF2-40B4-BE49-F238E27FC236}">
                    <a16:creationId xmlns:a16="http://schemas.microsoft.com/office/drawing/2014/main" id="{5BC08BA2-93A5-33E1-B20E-CF168A9720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5601887"/>
                <a:ext cx="638264" cy="352474"/>
              </a:xfrm>
              <a:prstGeom prst="rect">
                <a:avLst/>
              </a:prstGeom>
            </p:spPr>
          </p:pic>
          <p:pic>
            <p:nvPicPr>
              <p:cNvPr id="164" name="Imagen 163">
                <a:extLst>
                  <a:ext uri="{FF2B5EF4-FFF2-40B4-BE49-F238E27FC236}">
                    <a16:creationId xmlns:a16="http://schemas.microsoft.com/office/drawing/2014/main" id="{C945FE9E-2CAC-74B6-A0CD-17EBA20A16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5911111"/>
                <a:ext cx="638264" cy="352474"/>
              </a:xfrm>
              <a:prstGeom prst="rect">
                <a:avLst/>
              </a:prstGeom>
            </p:spPr>
          </p:pic>
          <p:pic>
            <p:nvPicPr>
              <p:cNvPr id="165" name="Imagen 164">
                <a:extLst>
                  <a:ext uri="{FF2B5EF4-FFF2-40B4-BE49-F238E27FC236}">
                    <a16:creationId xmlns:a16="http://schemas.microsoft.com/office/drawing/2014/main" id="{6CA621E0-8D08-60AC-2E5E-468EDDA44D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6220329"/>
                <a:ext cx="638264" cy="352474"/>
              </a:xfrm>
              <a:prstGeom prst="rect">
                <a:avLst/>
              </a:prstGeom>
            </p:spPr>
          </p:pic>
        </p:grpSp>
      </p:grpSp>
      <p:grpSp>
        <p:nvGrpSpPr>
          <p:cNvPr id="128" name="Grupo 127">
            <a:extLst>
              <a:ext uri="{FF2B5EF4-FFF2-40B4-BE49-F238E27FC236}">
                <a16:creationId xmlns:a16="http://schemas.microsoft.com/office/drawing/2014/main" id="{9495F584-BB7B-649F-5BA0-30E80D78E82E}"/>
              </a:ext>
            </a:extLst>
          </p:cNvPr>
          <p:cNvGrpSpPr/>
          <p:nvPr/>
        </p:nvGrpSpPr>
        <p:grpSpPr>
          <a:xfrm>
            <a:off x="6205786" y="119550"/>
            <a:ext cx="5541663" cy="6778315"/>
            <a:chOff x="6205786" y="119550"/>
            <a:chExt cx="5541663" cy="6778315"/>
          </a:xfrm>
        </p:grpSpPr>
        <p:sp>
          <p:nvSpPr>
            <p:cNvPr id="129" name="Rectangle 17">
              <a:extLst>
                <a:ext uri="{FF2B5EF4-FFF2-40B4-BE49-F238E27FC236}">
                  <a16:creationId xmlns:a16="http://schemas.microsoft.com/office/drawing/2014/main" id="{3EF553BB-2B46-2186-6232-5A2B2B1E0BDC}"/>
                </a:ext>
              </a:extLst>
            </p:cNvPr>
            <p:cNvSpPr/>
            <p:nvPr/>
          </p:nvSpPr>
          <p:spPr>
            <a:xfrm>
              <a:off x="11225245" y="4069452"/>
              <a:ext cx="522204" cy="2657736"/>
            </a:xfrm>
            <a:prstGeom prst="rect">
              <a:avLst/>
            </a:prstGeom>
            <a:solidFill>
              <a:srgbClr val="FF0000"/>
            </a:solidFill>
            <a:ln>
              <a:no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0" name="Freeform: Shape 158">
              <a:extLst>
                <a:ext uri="{FF2B5EF4-FFF2-40B4-BE49-F238E27FC236}">
                  <a16:creationId xmlns:a16="http://schemas.microsoft.com/office/drawing/2014/main" id="{157C1F4D-2547-CE8D-7B41-3E580F36988C}"/>
                </a:ext>
              </a:extLst>
            </p:cNvPr>
            <p:cNvSpPr/>
            <p:nvPr/>
          </p:nvSpPr>
          <p:spPr>
            <a:xfrm>
              <a:off x="6205786" y="119550"/>
              <a:ext cx="5395162" cy="6607323"/>
            </a:xfrm>
            <a:custGeom>
              <a:avLst/>
              <a:gdLst>
                <a:gd name="connsiteX0" fmla="*/ 0 w 5395162"/>
                <a:gd name="connsiteY0" fmla="*/ 0 h 6607323"/>
                <a:gd name="connsiteX1" fmla="*/ 5395162 w 5395162"/>
                <a:gd name="connsiteY1" fmla="*/ 0 h 6607323"/>
                <a:gd name="connsiteX2" fmla="*/ 5395162 w 5395162"/>
                <a:gd name="connsiteY2" fmla="*/ 3949902 h 6607323"/>
                <a:gd name="connsiteX3" fmla="*/ 5230980 w 5395162"/>
                <a:gd name="connsiteY3" fmla="*/ 3949902 h 6607323"/>
                <a:gd name="connsiteX4" fmla="*/ 5032614 w 5395162"/>
                <a:gd name="connsiteY4" fmla="*/ 4148268 h 6607323"/>
                <a:gd name="connsiteX5" fmla="*/ 5032614 w 5395162"/>
                <a:gd name="connsiteY5" fmla="*/ 6607209 h 6607323"/>
                <a:gd name="connsiteX6" fmla="*/ 5032625 w 5395162"/>
                <a:gd name="connsiteY6" fmla="*/ 6607323 h 6607323"/>
                <a:gd name="connsiteX7" fmla="*/ 0 w 5395162"/>
                <a:gd name="connsiteY7" fmla="*/ 6607323 h 660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5162" h="6607323">
                  <a:moveTo>
                    <a:pt x="0" y="0"/>
                  </a:moveTo>
                  <a:lnTo>
                    <a:pt x="5395162" y="0"/>
                  </a:lnTo>
                  <a:lnTo>
                    <a:pt x="5395162" y="3949902"/>
                  </a:lnTo>
                  <a:lnTo>
                    <a:pt x="5230980" y="3949902"/>
                  </a:lnTo>
                  <a:cubicBezTo>
                    <a:pt x="5121425" y="3949902"/>
                    <a:pt x="5032614" y="4038713"/>
                    <a:pt x="5032614" y="4148268"/>
                  </a:cubicBezTo>
                  <a:lnTo>
                    <a:pt x="5032614" y="6607209"/>
                  </a:lnTo>
                  <a:lnTo>
                    <a:pt x="5032625" y="6607323"/>
                  </a:lnTo>
                  <a:lnTo>
                    <a:pt x="0" y="6607323"/>
                  </a:lnTo>
                  <a:close/>
                </a:path>
              </a:pathLst>
            </a:custGeom>
            <a:solidFill>
              <a:srgbClr val="FDFDFD"/>
            </a:solidFill>
            <a:ln>
              <a:no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TextBox 18">
              <a:extLst>
                <a:ext uri="{FF2B5EF4-FFF2-40B4-BE49-F238E27FC236}">
                  <a16:creationId xmlns:a16="http://schemas.microsoft.com/office/drawing/2014/main" id="{7FD036EC-FDFB-7D4F-F7B9-2BE8F4E20606}"/>
                </a:ext>
              </a:extLst>
            </p:cNvPr>
            <p:cNvSpPr txBox="1"/>
            <p:nvPr/>
          </p:nvSpPr>
          <p:spPr>
            <a:xfrm>
              <a:off x="11252914" y="5595360"/>
              <a:ext cx="461665" cy="1302505"/>
            </a:xfrm>
            <a:prstGeom prst="rect">
              <a:avLst/>
            </a:prstGeom>
            <a:noFill/>
          </p:spPr>
          <p:txBody>
            <a:bodyPr vert="vert270" wrap="square" rtlCol="0">
              <a:spAutoFit/>
            </a:bodyPr>
            <a:lstStyle/>
            <a:p>
              <a:pPr algn="ctr"/>
              <a:r>
                <a:rPr lang="en-US" b="1" dirty="0">
                  <a:solidFill>
                    <a:schemeClr val="bg1"/>
                  </a:solidFill>
                </a:rPr>
                <a:t>PAGE 67</a:t>
              </a:r>
            </a:p>
          </p:txBody>
        </p:sp>
      </p:grpSp>
      <p:grpSp>
        <p:nvGrpSpPr>
          <p:cNvPr id="3" name="Grupo 2">
            <a:extLst>
              <a:ext uri="{FF2B5EF4-FFF2-40B4-BE49-F238E27FC236}">
                <a16:creationId xmlns:a16="http://schemas.microsoft.com/office/drawing/2014/main" id="{477BA4B3-7331-AE27-1203-BE896DEFBF09}"/>
              </a:ext>
            </a:extLst>
          </p:cNvPr>
          <p:cNvGrpSpPr/>
          <p:nvPr/>
        </p:nvGrpSpPr>
        <p:grpSpPr>
          <a:xfrm>
            <a:off x="630094" y="1153500"/>
            <a:ext cx="5428034" cy="5353931"/>
            <a:chOff x="6172914" y="1142862"/>
            <a:chExt cx="5428034" cy="5353931"/>
          </a:xfrm>
        </p:grpSpPr>
        <p:cxnSp>
          <p:nvCxnSpPr>
            <p:cNvPr id="4" name="Straight Connector 6">
              <a:extLst>
                <a:ext uri="{FF2B5EF4-FFF2-40B4-BE49-F238E27FC236}">
                  <a16:creationId xmlns:a16="http://schemas.microsoft.com/office/drawing/2014/main" id="{9FF616DF-C78C-45AE-34DD-7C84F3FA393E}"/>
                </a:ext>
              </a:extLst>
            </p:cNvPr>
            <p:cNvCxnSpPr>
              <a:cxnSpLocks/>
            </p:cNvCxnSpPr>
            <p:nvPr/>
          </p:nvCxnSpPr>
          <p:spPr>
            <a:xfrm>
              <a:off x="6172914" y="1142862"/>
              <a:ext cx="5428034"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5" name="Straight Connector 147">
              <a:extLst>
                <a:ext uri="{FF2B5EF4-FFF2-40B4-BE49-F238E27FC236}">
                  <a16:creationId xmlns:a16="http://schemas.microsoft.com/office/drawing/2014/main" id="{4758F3A5-66C0-2B65-AE56-884CAAF9E8FA}"/>
                </a:ext>
              </a:extLst>
            </p:cNvPr>
            <p:cNvCxnSpPr>
              <a:cxnSpLocks/>
            </p:cNvCxnSpPr>
            <p:nvPr/>
          </p:nvCxnSpPr>
          <p:spPr>
            <a:xfrm>
              <a:off x="6172914" y="1554703"/>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 name="Straight Connector 148">
              <a:extLst>
                <a:ext uri="{FF2B5EF4-FFF2-40B4-BE49-F238E27FC236}">
                  <a16:creationId xmlns:a16="http://schemas.microsoft.com/office/drawing/2014/main" id="{128E4682-D532-E0AF-F644-AA6DA469713A}"/>
                </a:ext>
              </a:extLst>
            </p:cNvPr>
            <p:cNvCxnSpPr>
              <a:cxnSpLocks/>
            </p:cNvCxnSpPr>
            <p:nvPr/>
          </p:nvCxnSpPr>
          <p:spPr>
            <a:xfrm>
              <a:off x="6172914" y="3202067"/>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9" name="Straight Connector 149">
              <a:extLst>
                <a:ext uri="{FF2B5EF4-FFF2-40B4-BE49-F238E27FC236}">
                  <a16:creationId xmlns:a16="http://schemas.microsoft.com/office/drawing/2014/main" id="{806B3075-34D9-17E8-93B9-D51F8BFBB1BD}"/>
                </a:ext>
              </a:extLst>
            </p:cNvPr>
            <p:cNvCxnSpPr>
              <a:cxnSpLocks/>
            </p:cNvCxnSpPr>
            <p:nvPr/>
          </p:nvCxnSpPr>
          <p:spPr>
            <a:xfrm>
              <a:off x="6172914" y="3613908"/>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0" name="Straight Connector 150">
              <a:extLst>
                <a:ext uri="{FF2B5EF4-FFF2-40B4-BE49-F238E27FC236}">
                  <a16:creationId xmlns:a16="http://schemas.microsoft.com/office/drawing/2014/main" id="{E3E30EAA-2641-F836-D774-267DF5DD6BF4}"/>
                </a:ext>
              </a:extLst>
            </p:cNvPr>
            <p:cNvCxnSpPr>
              <a:cxnSpLocks/>
            </p:cNvCxnSpPr>
            <p:nvPr/>
          </p:nvCxnSpPr>
          <p:spPr>
            <a:xfrm>
              <a:off x="6172914" y="4025749"/>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6" name="Straight Connector 151">
              <a:extLst>
                <a:ext uri="{FF2B5EF4-FFF2-40B4-BE49-F238E27FC236}">
                  <a16:creationId xmlns:a16="http://schemas.microsoft.com/office/drawing/2014/main" id="{ED55B8AB-7C27-284C-A15B-4F508B04F79E}"/>
                </a:ext>
              </a:extLst>
            </p:cNvPr>
            <p:cNvCxnSpPr>
              <a:cxnSpLocks/>
            </p:cNvCxnSpPr>
            <p:nvPr/>
          </p:nvCxnSpPr>
          <p:spPr>
            <a:xfrm>
              <a:off x="6172914" y="443759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7" name="Straight Connector 152">
              <a:extLst>
                <a:ext uri="{FF2B5EF4-FFF2-40B4-BE49-F238E27FC236}">
                  <a16:creationId xmlns:a16="http://schemas.microsoft.com/office/drawing/2014/main" id="{00F743E2-99B4-00EA-FA11-F674D6C670DE}"/>
                </a:ext>
              </a:extLst>
            </p:cNvPr>
            <p:cNvCxnSpPr>
              <a:cxnSpLocks/>
            </p:cNvCxnSpPr>
            <p:nvPr/>
          </p:nvCxnSpPr>
          <p:spPr>
            <a:xfrm>
              <a:off x="6172914" y="4849431"/>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8" name="Straight Connector 153">
              <a:extLst>
                <a:ext uri="{FF2B5EF4-FFF2-40B4-BE49-F238E27FC236}">
                  <a16:creationId xmlns:a16="http://schemas.microsoft.com/office/drawing/2014/main" id="{EFE24485-2846-8BEE-B9F9-DF3468BB67A7}"/>
                </a:ext>
              </a:extLst>
            </p:cNvPr>
            <p:cNvCxnSpPr>
              <a:cxnSpLocks/>
            </p:cNvCxnSpPr>
            <p:nvPr/>
          </p:nvCxnSpPr>
          <p:spPr>
            <a:xfrm>
              <a:off x="6172914" y="5261272"/>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9" name="Straight Connector 154">
              <a:extLst>
                <a:ext uri="{FF2B5EF4-FFF2-40B4-BE49-F238E27FC236}">
                  <a16:creationId xmlns:a16="http://schemas.microsoft.com/office/drawing/2014/main" id="{2B24699C-8A1F-7F84-9F6E-C9BB53E44098}"/>
                </a:ext>
              </a:extLst>
            </p:cNvPr>
            <p:cNvCxnSpPr>
              <a:cxnSpLocks/>
            </p:cNvCxnSpPr>
            <p:nvPr/>
          </p:nvCxnSpPr>
          <p:spPr>
            <a:xfrm>
              <a:off x="6172914" y="567311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0" name="Straight Connector 155">
              <a:extLst>
                <a:ext uri="{FF2B5EF4-FFF2-40B4-BE49-F238E27FC236}">
                  <a16:creationId xmlns:a16="http://schemas.microsoft.com/office/drawing/2014/main" id="{36BD3358-2DE2-FE2D-7804-74668AC46AE1}"/>
                </a:ext>
              </a:extLst>
            </p:cNvPr>
            <p:cNvCxnSpPr>
              <a:cxnSpLocks/>
            </p:cNvCxnSpPr>
            <p:nvPr/>
          </p:nvCxnSpPr>
          <p:spPr>
            <a:xfrm>
              <a:off x="6172914" y="6084954"/>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1" name="Straight Connector 156">
              <a:extLst>
                <a:ext uri="{FF2B5EF4-FFF2-40B4-BE49-F238E27FC236}">
                  <a16:creationId xmlns:a16="http://schemas.microsoft.com/office/drawing/2014/main" id="{F8B9D7AC-6AFE-A0F6-6AC8-F22DD308B8A9}"/>
                </a:ext>
              </a:extLst>
            </p:cNvPr>
            <p:cNvCxnSpPr>
              <a:cxnSpLocks/>
            </p:cNvCxnSpPr>
            <p:nvPr/>
          </p:nvCxnSpPr>
          <p:spPr>
            <a:xfrm>
              <a:off x="6172914" y="649679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2" name="Straight Connector 147">
              <a:extLst>
                <a:ext uri="{FF2B5EF4-FFF2-40B4-BE49-F238E27FC236}">
                  <a16:creationId xmlns:a16="http://schemas.microsoft.com/office/drawing/2014/main" id="{8C93BF99-D52A-898B-2F5F-52CA8DAC1B03}"/>
                </a:ext>
              </a:extLst>
            </p:cNvPr>
            <p:cNvCxnSpPr>
              <a:cxnSpLocks/>
            </p:cNvCxnSpPr>
            <p:nvPr/>
          </p:nvCxnSpPr>
          <p:spPr>
            <a:xfrm>
              <a:off x="6172914" y="1966544"/>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3" name="Straight Connector 147">
              <a:extLst>
                <a:ext uri="{FF2B5EF4-FFF2-40B4-BE49-F238E27FC236}">
                  <a16:creationId xmlns:a16="http://schemas.microsoft.com/office/drawing/2014/main" id="{F78A7EAC-C796-DB5C-36CC-2C93F08629DF}"/>
                </a:ext>
              </a:extLst>
            </p:cNvPr>
            <p:cNvCxnSpPr>
              <a:cxnSpLocks/>
            </p:cNvCxnSpPr>
            <p:nvPr/>
          </p:nvCxnSpPr>
          <p:spPr>
            <a:xfrm>
              <a:off x="6172914" y="2378385"/>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4" name="Straight Connector 147">
              <a:extLst>
                <a:ext uri="{FF2B5EF4-FFF2-40B4-BE49-F238E27FC236}">
                  <a16:creationId xmlns:a16="http://schemas.microsoft.com/office/drawing/2014/main" id="{206925D7-10C0-1B31-A199-B4401AAFC83E}"/>
                </a:ext>
              </a:extLst>
            </p:cNvPr>
            <p:cNvCxnSpPr>
              <a:cxnSpLocks/>
            </p:cNvCxnSpPr>
            <p:nvPr/>
          </p:nvCxnSpPr>
          <p:spPr>
            <a:xfrm>
              <a:off x="6172914" y="2790226"/>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grpSp>
      <p:grpSp>
        <p:nvGrpSpPr>
          <p:cNvPr id="75" name="Grupo 74">
            <a:extLst>
              <a:ext uri="{FF2B5EF4-FFF2-40B4-BE49-F238E27FC236}">
                <a16:creationId xmlns:a16="http://schemas.microsoft.com/office/drawing/2014/main" id="{E3520D65-682E-3B95-FBF5-B4178405A41F}"/>
              </a:ext>
            </a:extLst>
          </p:cNvPr>
          <p:cNvGrpSpPr/>
          <p:nvPr/>
        </p:nvGrpSpPr>
        <p:grpSpPr>
          <a:xfrm>
            <a:off x="8694194" y="333005"/>
            <a:ext cx="5428034" cy="5353931"/>
            <a:chOff x="6172914" y="1142862"/>
            <a:chExt cx="5428034" cy="5353931"/>
          </a:xfrm>
        </p:grpSpPr>
        <p:cxnSp>
          <p:nvCxnSpPr>
            <p:cNvPr id="76" name="Straight Connector 6">
              <a:extLst>
                <a:ext uri="{FF2B5EF4-FFF2-40B4-BE49-F238E27FC236}">
                  <a16:creationId xmlns:a16="http://schemas.microsoft.com/office/drawing/2014/main" id="{C3299414-0993-9B3A-36B5-A9ADE4F5482C}"/>
                </a:ext>
              </a:extLst>
            </p:cNvPr>
            <p:cNvCxnSpPr>
              <a:cxnSpLocks/>
            </p:cNvCxnSpPr>
            <p:nvPr/>
          </p:nvCxnSpPr>
          <p:spPr>
            <a:xfrm>
              <a:off x="6172914" y="1142862"/>
              <a:ext cx="5428034"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7" name="Straight Connector 147">
              <a:extLst>
                <a:ext uri="{FF2B5EF4-FFF2-40B4-BE49-F238E27FC236}">
                  <a16:creationId xmlns:a16="http://schemas.microsoft.com/office/drawing/2014/main" id="{09ED499C-314F-B4CC-9195-14509EC40F76}"/>
                </a:ext>
              </a:extLst>
            </p:cNvPr>
            <p:cNvCxnSpPr>
              <a:cxnSpLocks/>
            </p:cNvCxnSpPr>
            <p:nvPr/>
          </p:nvCxnSpPr>
          <p:spPr>
            <a:xfrm>
              <a:off x="6172914" y="1554703"/>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8" name="Straight Connector 148">
              <a:extLst>
                <a:ext uri="{FF2B5EF4-FFF2-40B4-BE49-F238E27FC236}">
                  <a16:creationId xmlns:a16="http://schemas.microsoft.com/office/drawing/2014/main" id="{DCC73658-8C6F-514E-8B05-0CFB28022095}"/>
                </a:ext>
              </a:extLst>
            </p:cNvPr>
            <p:cNvCxnSpPr>
              <a:cxnSpLocks/>
            </p:cNvCxnSpPr>
            <p:nvPr/>
          </p:nvCxnSpPr>
          <p:spPr>
            <a:xfrm>
              <a:off x="6172914" y="3202067"/>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9" name="Straight Connector 149">
              <a:extLst>
                <a:ext uri="{FF2B5EF4-FFF2-40B4-BE49-F238E27FC236}">
                  <a16:creationId xmlns:a16="http://schemas.microsoft.com/office/drawing/2014/main" id="{69D4ADFB-8F57-38F6-3D32-33517D21F823}"/>
                </a:ext>
              </a:extLst>
            </p:cNvPr>
            <p:cNvCxnSpPr>
              <a:cxnSpLocks/>
            </p:cNvCxnSpPr>
            <p:nvPr/>
          </p:nvCxnSpPr>
          <p:spPr>
            <a:xfrm>
              <a:off x="6172914" y="3613908"/>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0" name="Straight Connector 150">
              <a:extLst>
                <a:ext uri="{FF2B5EF4-FFF2-40B4-BE49-F238E27FC236}">
                  <a16:creationId xmlns:a16="http://schemas.microsoft.com/office/drawing/2014/main" id="{6D9E93F0-B65D-F59C-A437-B3BB813D74BA}"/>
                </a:ext>
              </a:extLst>
            </p:cNvPr>
            <p:cNvCxnSpPr>
              <a:cxnSpLocks/>
            </p:cNvCxnSpPr>
            <p:nvPr/>
          </p:nvCxnSpPr>
          <p:spPr>
            <a:xfrm>
              <a:off x="6172914" y="4025749"/>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1" name="Straight Connector 151">
              <a:extLst>
                <a:ext uri="{FF2B5EF4-FFF2-40B4-BE49-F238E27FC236}">
                  <a16:creationId xmlns:a16="http://schemas.microsoft.com/office/drawing/2014/main" id="{AEB8D9DC-E565-8B88-331A-8F960DB4552D}"/>
                </a:ext>
              </a:extLst>
            </p:cNvPr>
            <p:cNvCxnSpPr>
              <a:cxnSpLocks/>
            </p:cNvCxnSpPr>
            <p:nvPr/>
          </p:nvCxnSpPr>
          <p:spPr>
            <a:xfrm>
              <a:off x="6172914" y="443759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2" name="Straight Connector 152">
              <a:extLst>
                <a:ext uri="{FF2B5EF4-FFF2-40B4-BE49-F238E27FC236}">
                  <a16:creationId xmlns:a16="http://schemas.microsoft.com/office/drawing/2014/main" id="{CE01C0FF-56A0-A097-D5F2-06E444199AD4}"/>
                </a:ext>
              </a:extLst>
            </p:cNvPr>
            <p:cNvCxnSpPr>
              <a:cxnSpLocks/>
            </p:cNvCxnSpPr>
            <p:nvPr/>
          </p:nvCxnSpPr>
          <p:spPr>
            <a:xfrm>
              <a:off x="6172914" y="4849431"/>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3" name="Straight Connector 153">
              <a:extLst>
                <a:ext uri="{FF2B5EF4-FFF2-40B4-BE49-F238E27FC236}">
                  <a16:creationId xmlns:a16="http://schemas.microsoft.com/office/drawing/2014/main" id="{73DC8573-C701-443C-7660-F9E09790AFCF}"/>
                </a:ext>
              </a:extLst>
            </p:cNvPr>
            <p:cNvCxnSpPr>
              <a:cxnSpLocks/>
            </p:cNvCxnSpPr>
            <p:nvPr/>
          </p:nvCxnSpPr>
          <p:spPr>
            <a:xfrm>
              <a:off x="6172914" y="5261272"/>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4" name="Straight Connector 154">
              <a:extLst>
                <a:ext uri="{FF2B5EF4-FFF2-40B4-BE49-F238E27FC236}">
                  <a16:creationId xmlns:a16="http://schemas.microsoft.com/office/drawing/2014/main" id="{3EF87366-F552-D67B-8FB3-7556366E7FED}"/>
                </a:ext>
              </a:extLst>
            </p:cNvPr>
            <p:cNvCxnSpPr>
              <a:cxnSpLocks/>
            </p:cNvCxnSpPr>
            <p:nvPr/>
          </p:nvCxnSpPr>
          <p:spPr>
            <a:xfrm>
              <a:off x="6172914" y="567311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5" name="Straight Connector 155">
              <a:extLst>
                <a:ext uri="{FF2B5EF4-FFF2-40B4-BE49-F238E27FC236}">
                  <a16:creationId xmlns:a16="http://schemas.microsoft.com/office/drawing/2014/main" id="{BF280C83-E21F-6324-886B-4646ED243759}"/>
                </a:ext>
              </a:extLst>
            </p:cNvPr>
            <p:cNvCxnSpPr>
              <a:cxnSpLocks/>
            </p:cNvCxnSpPr>
            <p:nvPr/>
          </p:nvCxnSpPr>
          <p:spPr>
            <a:xfrm>
              <a:off x="6172914" y="6084954"/>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6" name="Straight Connector 156">
              <a:extLst>
                <a:ext uri="{FF2B5EF4-FFF2-40B4-BE49-F238E27FC236}">
                  <a16:creationId xmlns:a16="http://schemas.microsoft.com/office/drawing/2014/main" id="{3A7BEB74-4E8C-1350-4DA9-2423A01B1060}"/>
                </a:ext>
              </a:extLst>
            </p:cNvPr>
            <p:cNvCxnSpPr>
              <a:cxnSpLocks/>
            </p:cNvCxnSpPr>
            <p:nvPr/>
          </p:nvCxnSpPr>
          <p:spPr>
            <a:xfrm>
              <a:off x="6172914" y="649679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7" name="Straight Connector 147">
              <a:extLst>
                <a:ext uri="{FF2B5EF4-FFF2-40B4-BE49-F238E27FC236}">
                  <a16:creationId xmlns:a16="http://schemas.microsoft.com/office/drawing/2014/main" id="{BE0F0B80-68CF-43C8-34B6-0AB55B478DEC}"/>
                </a:ext>
              </a:extLst>
            </p:cNvPr>
            <p:cNvCxnSpPr>
              <a:cxnSpLocks/>
            </p:cNvCxnSpPr>
            <p:nvPr/>
          </p:nvCxnSpPr>
          <p:spPr>
            <a:xfrm>
              <a:off x="6172914" y="1966544"/>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8" name="Straight Connector 147">
              <a:extLst>
                <a:ext uri="{FF2B5EF4-FFF2-40B4-BE49-F238E27FC236}">
                  <a16:creationId xmlns:a16="http://schemas.microsoft.com/office/drawing/2014/main" id="{43801DF8-61D0-E5D6-56A7-A18FE95CE91F}"/>
                </a:ext>
              </a:extLst>
            </p:cNvPr>
            <p:cNvCxnSpPr>
              <a:cxnSpLocks/>
            </p:cNvCxnSpPr>
            <p:nvPr/>
          </p:nvCxnSpPr>
          <p:spPr>
            <a:xfrm>
              <a:off x="6172914" y="2378385"/>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9" name="Straight Connector 147">
              <a:extLst>
                <a:ext uri="{FF2B5EF4-FFF2-40B4-BE49-F238E27FC236}">
                  <a16:creationId xmlns:a16="http://schemas.microsoft.com/office/drawing/2014/main" id="{655266DE-7371-1680-8269-4836DBBA977E}"/>
                </a:ext>
              </a:extLst>
            </p:cNvPr>
            <p:cNvCxnSpPr>
              <a:cxnSpLocks/>
            </p:cNvCxnSpPr>
            <p:nvPr/>
          </p:nvCxnSpPr>
          <p:spPr>
            <a:xfrm>
              <a:off x="6172914" y="2790226"/>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grpSp>
      <p:sp>
        <p:nvSpPr>
          <p:cNvPr id="90" name="CuadroTexto 89">
            <a:extLst>
              <a:ext uri="{FF2B5EF4-FFF2-40B4-BE49-F238E27FC236}">
                <a16:creationId xmlns:a16="http://schemas.microsoft.com/office/drawing/2014/main" id="{C2AB2695-9C24-08E8-CCE7-654ECB30AB68}"/>
              </a:ext>
            </a:extLst>
          </p:cNvPr>
          <p:cNvSpPr txBox="1"/>
          <p:nvPr/>
        </p:nvSpPr>
        <p:spPr>
          <a:xfrm>
            <a:off x="854736" y="711696"/>
            <a:ext cx="4745133" cy="3000821"/>
          </a:xfrm>
          <a:prstGeom prst="rect">
            <a:avLst/>
          </a:prstGeom>
          <a:noFill/>
        </p:spPr>
        <p:txBody>
          <a:bodyPr wrap="square" rtlCol="0">
            <a:spAutoFit/>
          </a:bodyPr>
          <a:lstStyle/>
          <a:p>
            <a:pPr algn="just">
              <a:lnSpc>
                <a:spcPct val="150000"/>
              </a:lnSpc>
            </a:pPr>
            <a:r>
              <a:rPr lang="en-US" dirty="0" smtClean="0">
                <a:solidFill>
                  <a:schemeClr val="bg1">
                    <a:lumMod val="50000"/>
                  </a:schemeClr>
                </a:solidFill>
                <a:latin typeface="Agency FB" panose="020B0503020202020204" pitchFamily="34" charset="0"/>
              </a:rPr>
              <a:t>It was enough to modify the </a:t>
            </a:r>
            <a:r>
              <a:rPr lang="en-US" dirty="0">
                <a:solidFill>
                  <a:schemeClr val="bg1">
                    <a:lumMod val="50000"/>
                  </a:schemeClr>
                </a:solidFill>
                <a:latin typeface="Agency FB" panose="020B0503020202020204" pitchFamily="34" charset="0"/>
              </a:rPr>
              <a:t>behavior of a </a:t>
            </a:r>
            <a:r>
              <a:rPr lang="en-US" b="1" dirty="0">
                <a:latin typeface="Agency FB" panose="020B0503020202020204" pitchFamily="34" charset="0"/>
              </a:rPr>
              <a:t>single driver</a:t>
            </a:r>
            <a:r>
              <a:rPr lang="en-US" dirty="0">
                <a:solidFill>
                  <a:schemeClr val="bg1">
                    <a:lumMod val="50000"/>
                  </a:schemeClr>
                </a:solidFill>
                <a:latin typeface="Agency FB" panose="020B0503020202020204" pitchFamily="34" charset="0"/>
              </a:rPr>
              <a:t> </a:t>
            </a:r>
            <a:r>
              <a:rPr lang="en-US" dirty="0" smtClean="0">
                <a:solidFill>
                  <a:schemeClr val="bg1">
                    <a:lumMod val="50000"/>
                  </a:schemeClr>
                </a:solidFill>
                <a:latin typeface="Agency FB" panose="020B0503020202020204" pitchFamily="34" charset="0"/>
              </a:rPr>
              <a:t>to solve a </a:t>
            </a:r>
            <a:r>
              <a:rPr lang="en-US" dirty="0">
                <a:solidFill>
                  <a:schemeClr val="bg1">
                    <a:lumMod val="50000"/>
                  </a:schemeClr>
                </a:solidFill>
                <a:latin typeface="Agency FB" panose="020B0503020202020204" pitchFamily="34" charset="0"/>
              </a:rPr>
              <a:t>real traffic jam on the A-42 Madrid-Toledo </a:t>
            </a:r>
            <a:r>
              <a:rPr lang="en-US" dirty="0" smtClean="0">
                <a:solidFill>
                  <a:schemeClr val="bg1">
                    <a:lumMod val="50000"/>
                  </a:schemeClr>
                </a:solidFill>
                <a:latin typeface="Agency FB" panose="020B0503020202020204" pitchFamily="34" charset="0"/>
              </a:rPr>
              <a:t>highway, </a:t>
            </a:r>
            <a:r>
              <a:rPr lang="en-US" dirty="0">
                <a:solidFill>
                  <a:schemeClr val="bg1">
                    <a:lumMod val="50000"/>
                  </a:schemeClr>
                </a:solidFill>
                <a:latin typeface="Agency FB" panose="020B0503020202020204" pitchFamily="34" charset="0"/>
              </a:rPr>
              <a:t>in the central lane. </a:t>
            </a:r>
          </a:p>
          <a:p>
            <a:pPr algn="just">
              <a:lnSpc>
                <a:spcPct val="150000"/>
              </a:lnSpc>
            </a:pPr>
            <a:r>
              <a:rPr lang="en-US" dirty="0">
                <a:solidFill>
                  <a:schemeClr val="bg1">
                    <a:lumMod val="50000"/>
                  </a:schemeClr>
                </a:solidFill>
                <a:latin typeface="Agency FB" panose="020B0503020202020204" pitchFamily="34" charset="0"/>
              </a:rPr>
              <a:t>With two other drivers, one on the left and one on the right, practicing </a:t>
            </a:r>
            <a:r>
              <a:rPr lang="en-US" dirty="0" smtClean="0">
                <a:solidFill>
                  <a:schemeClr val="bg1">
                    <a:lumMod val="50000"/>
                  </a:schemeClr>
                </a:solidFill>
                <a:latin typeface="Agency FB" panose="020B0503020202020204" pitchFamily="34" charset="0"/>
              </a:rPr>
              <a:t>inertial </a:t>
            </a:r>
            <a:r>
              <a:rPr lang="en-US" dirty="0">
                <a:solidFill>
                  <a:schemeClr val="bg1">
                    <a:lumMod val="50000"/>
                  </a:schemeClr>
                </a:solidFill>
                <a:latin typeface="Agency FB" panose="020B0503020202020204" pitchFamily="34" charset="0"/>
              </a:rPr>
              <a:t>driving, this traffic jam would have </a:t>
            </a:r>
            <a:r>
              <a:rPr lang="en-US" dirty="0" smtClean="0">
                <a:solidFill>
                  <a:schemeClr val="bg1">
                    <a:lumMod val="50000"/>
                  </a:schemeClr>
                </a:solidFill>
                <a:latin typeface="Agency FB" panose="020B0503020202020204" pitchFamily="34" charset="0"/>
              </a:rPr>
              <a:t>been solved</a:t>
            </a:r>
            <a:r>
              <a:rPr lang="en-US" dirty="0">
                <a:solidFill>
                  <a:schemeClr val="bg1">
                    <a:lumMod val="50000"/>
                  </a:schemeClr>
                </a:solidFill>
                <a:latin typeface="Agency FB" panose="020B0503020202020204" pitchFamily="34" charset="0"/>
              </a:rPr>
              <a:t>... for 15 minutes. </a:t>
            </a:r>
          </a:p>
          <a:p>
            <a:pPr algn="just">
              <a:lnSpc>
                <a:spcPct val="150000"/>
              </a:lnSpc>
            </a:pPr>
            <a:r>
              <a:rPr lang="en-US" dirty="0">
                <a:solidFill>
                  <a:schemeClr val="bg1">
                    <a:lumMod val="50000"/>
                  </a:schemeClr>
                </a:solidFill>
                <a:latin typeface="Agency FB" panose="020B0503020202020204" pitchFamily="34" charset="0"/>
              </a:rPr>
              <a:t>More inertial drivers are needed.</a:t>
            </a:r>
            <a:endParaRPr lang="es-ES" dirty="0">
              <a:solidFill>
                <a:schemeClr val="bg1">
                  <a:lumMod val="50000"/>
                </a:schemeClr>
              </a:solidFill>
              <a:latin typeface="Agency FB" panose="020B0503020202020204" pitchFamily="34" charset="0"/>
            </a:endParaRPr>
          </a:p>
        </p:txBody>
      </p:sp>
      <p:pic>
        <p:nvPicPr>
          <p:cNvPr id="92" name="Imagen 91">
            <a:extLst>
              <a:ext uri="{FF2B5EF4-FFF2-40B4-BE49-F238E27FC236}">
                <a16:creationId xmlns:a16="http://schemas.microsoft.com/office/drawing/2014/main" id="{616EE981-F788-A4C5-57AD-612B7407AF0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69983" y="4039091"/>
            <a:ext cx="4505731" cy="2518539"/>
          </a:xfrm>
          <a:prstGeom prst="rect">
            <a:avLst/>
          </a:prstGeom>
          <a:ln>
            <a:solidFill>
              <a:schemeClr val="tx1">
                <a:lumMod val="50000"/>
                <a:lumOff val="50000"/>
              </a:schemeClr>
            </a:solidFill>
          </a:ln>
        </p:spPr>
      </p:pic>
      <p:pic>
        <p:nvPicPr>
          <p:cNvPr id="93" name="Imagen 92">
            <a:extLst>
              <a:ext uri="{FF2B5EF4-FFF2-40B4-BE49-F238E27FC236}">
                <a16:creationId xmlns:a16="http://schemas.microsoft.com/office/drawing/2014/main" id="{43D7E9EE-E8D6-27B6-4CE5-97E6911D4C6B}"/>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15395407">
            <a:off x="1013035" y="5833302"/>
            <a:ext cx="798378" cy="955881"/>
          </a:xfrm>
          <a:prstGeom prst="rect">
            <a:avLst/>
          </a:prstGeom>
        </p:spPr>
      </p:pic>
      <p:pic>
        <p:nvPicPr>
          <p:cNvPr id="131" name="Imagen 130">
            <a:extLst>
              <a:ext uri="{FF2B5EF4-FFF2-40B4-BE49-F238E27FC236}">
                <a16:creationId xmlns:a16="http://schemas.microsoft.com/office/drawing/2014/main" id="{E55608DF-850B-AE1D-D839-EF38EE3EFB90}"/>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5187668">
            <a:off x="4793916" y="3464689"/>
            <a:ext cx="798378" cy="955881"/>
          </a:xfrm>
          <a:prstGeom prst="rect">
            <a:avLst/>
          </a:prstGeom>
        </p:spPr>
      </p:pic>
      <p:sp>
        <p:nvSpPr>
          <p:cNvPr id="139" name="TextBox 208">
            <a:extLst>
              <a:ext uri="{FF2B5EF4-FFF2-40B4-BE49-F238E27FC236}">
                <a16:creationId xmlns:a16="http://schemas.microsoft.com/office/drawing/2014/main" id="{40548C65-033A-FBF5-1079-B5E27B995A10}"/>
              </a:ext>
            </a:extLst>
          </p:cNvPr>
          <p:cNvSpPr txBox="1"/>
          <p:nvPr/>
        </p:nvSpPr>
        <p:spPr>
          <a:xfrm>
            <a:off x="857173" y="263905"/>
            <a:ext cx="3099191" cy="461665"/>
          </a:xfrm>
          <a:prstGeom prst="rect">
            <a:avLst/>
          </a:prstGeom>
          <a:noFill/>
        </p:spPr>
        <p:txBody>
          <a:bodyPr wrap="square" rtlCol="0">
            <a:spAutoFit/>
          </a:bodyPr>
          <a:lstStyle/>
          <a:p>
            <a:r>
              <a:rPr lang="en-US" sz="2400" dirty="0" smtClean="0">
                <a:solidFill>
                  <a:srgbClr val="0070C0"/>
                </a:solidFill>
                <a:latin typeface="Agency FB" panose="020B0503020202020204" pitchFamily="34" charset="0"/>
                <a:ea typeface="Hand Of Sean" panose="02000500000000000000" pitchFamily="2" charset="-128"/>
              </a:rPr>
              <a:t>Clearing a real traffic jam</a:t>
            </a:r>
            <a:endParaRPr lang="en-US" sz="2400" dirty="0">
              <a:solidFill>
                <a:srgbClr val="0070C0"/>
              </a:solidFill>
              <a:latin typeface="Agency FB" panose="020B0503020202020204" pitchFamily="34" charset="0"/>
              <a:ea typeface="Hand Of Sean" panose="02000500000000000000" pitchFamily="2" charset="-128"/>
            </a:endParaRPr>
          </a:p>
        </p:txBody>
      </p:sp>
      <p:pic>
        <p:nvPicPr>
          <p:cNvPr id="144" name="Imagen 143">
            <a:extLst>
              <a:ext uri="{FF2B5EF4-FFF2-40B4-BE49-F238E27FC236}">
                <a16:creationId xmlns:a16="http://schemas.microsoft.com/office/drawing/2014/main" id="{FFCF698A-996A-18D5-CEA6-16CE7C2724F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81347" y="3668578"/>
            <a:ext cx="4593427" cy="2790743"/>
          </a:xfrm>
          <a:prstGeom prst="rect">
            <a:avLst/>
          </a:prstGeom>
        </p:spPr>
      </p:pic>
      <p:pic>
        <p:nvPicPr>
          <p:cNvPr id="146" name="Imagen 145">
            <a:extLst>
              <a:ext uri="{FF2B5EF4-FFF2-40B4-BE49-F238E27FC236}">
                <a16:creationId xmlns:a16="http://schemas.microsoft.com/office/drawing/2014/main" id="{4D883963-736D-1BD5-C7A5-A5AB3AA605F4}"/>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5187668">
            <a:off x="10486592" y="3179669"/>
            <a:ext cx="798378" cy="955881"/>
          </a:xfrm>
          <a:prstGeom prst="rect">
            <a:avLst/>
          </a:prstGeom>
        </p:spPr>
      </p:pic>
      <p:pic>
        <p:nvPicPr>
          <p:cNvPr id="147" name="Imagen 146">
            <a:extLst>
              <a:ext uri="{FF2B5EF4-FFF2-40B4-BE49-F238E27FC236}">
                <a16:creationId xmlns:a16="http://schemas.microsoft.com/office/drawing/2014/main" id="{E31960B0-DA38-334B-A7D4-0E454626C657}"/>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15395407">
            <a:off x="6456331" y="5862316"/>
            <a:ext cx="798378" cy="955881"/>
          </a:xfrm>
          <a:prstGeom prst="rect">
            <a:avLst/>
          </a:prstGeom>
        </p:spPr>
      </p:pic>
      <p:sp>
        <p:nvSpPr>
          <p:cNvPr id="166" name="CuadroTexto 165">
            <a:extLst>
              <a:ext uri="{FF2B5EF4-FFF2-40B4-BE49-F238E27FC236}">
                <a16:creationId xmlns:a16="http://schemas.microsoft.com/office/drawing/2014/main" id="{3D9D6703-AECC-7D82-0AD1-73684B220174}"/>
              </a:ext>
            </a:extLst>
          </p:cNvPr>
          <p:cNvSpPr txBox="1"/>
          <p:nvPr/>
        </p:nvSpPr>
        <p:spPr>
          <a:xfrm>
            <a:off x="6430045" y="737931"/>
            <a:ext cx="4745133" cy="1284391"/>
          </a:xfrm>
          <a:prstGeom prst="rect">
            <a:avLst/>
          </a:prstGeom>
          <a:noFill/>
        </p:spPr>
        <p:txBody>
          <a:bodyPr wrap="square" rtlCol="0">
            <a:spAutoFit/>
          </a:bodyPr>
          <a:lstStyle/>
          <a:p>
            <a:pPr algn="just">
              <a:lnSpc>
                <a:spcPct val="150000"/>
              </a:lnSpc>
            </a:pPr>
            <a:r>
              <a:rPr lang="en-US" dirty="0">
                <a:solidFill>
                  <a:schemeClr val="bg1">
                    <a:lumMod val="50000"/>
                  </a:schemeClr>
                </a:solidFill>
                <a:latin typeface="Agency FB" panose="020B0503020202020204" pitchFamily="34" charset="0"/>
              </a:rPr>
              <a:t>By modifying algorithms in small-scale models (Arduinos) in the laboratory, we were able to learn before transitioning to the real world (Experiment at Nagoya University).</a:t>
            </a:r>
            <a:endParaRPr lang="es-ES" dirty="0">
              <a:solidFill>
                <a:schemeClr val="bg1">
                  <a:lumMod val="50000"/>
                </a:schemeClr>
              </a:solidFill>
              <a:latin typeface="Agency FB" panose="020B0503020202020204" pitchFamily="34" charset="0"/>
            </a:endParaRPr>
          </a:p>
        </p:txBody>
      </p:sp>
      <p:pic>
        <p:nvPicPr>
          <p:cNvPr id="2052" name="Picture 4" descr="Shockwave traffic jam recreated for first time | New Scientist">
            <a:extLst>
              <a:ext uri="{FF2B5EF4-FFF2-40B4-BE49-F238E27FC236}">
                <a16:creationId xmlns:a16="http://schemas.microsoft.com/office/drawing/2014/main" id="{6ED743F7-21C2-3A5D-ADE4-F8BC33AFDAB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30541" y="2463426"/>
            <a:ext cx="2409825" cy="1895475"/>
          </a:xfrm>
          <a:prstGeom prst="rect">
            <a:avLst/>
          </a:prstGeom>
          <a:noFill/>
          <a:extLst>
            <a:ext uri="{909E8E84-426E-40DD-AFC4-6F175D3DCCD1}">
              <a14:hiddenFill xmlns:a14="http://schemas.microsoft.com/office/drawing/2010/main">
                <a:solidFill>
                  <a:srgbClr val="FFFFFF"/>
                </a:solidFill>
              </a14:hiddenFill>
            </a:ext>
          </a:extLst>
        </p:spPr>
      </p:pic>
      <p:pic>
        <p:nvPicPr>
          <p:cNvPr id="167" name="Imagen 166">
            <a:extLst>
              <a:ext uri="{FF2B5EF4-FFF2-40B4-BE49-F238E27FC236}">
                <a16:creationId xmlns:a16="http://schemas.microsoft.com/office/drawing/2014/main" id="{40E06849-5C49-B78A-7A96-EDE0D152FD45}"/>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5187668">
            <a:off x="8370664" y="2249771"/>
            <a:ext cx="798378" cy="955881"/>
          </a:xfrm>
          <a:prstGeom prst="rect">
            <a:avLst/>
          </a:prstGeom>
        </p:spPr>
      </p:pic>
      <p:pic>
        <p:nvPicPr>
          <p:cNvPr id="2048" name="Imagen 2047">
            <a:extLst>
              <a:ext uri="{FF2B5EF4-FFF2-40B4-BE49-F238E27FC236}">
                <a16:creationId xmlns:a16="http://schemas.microsoft.com/office/drawing/2014/main" id="{060C065C-7D56-3AC1-FBEC-EA7E2A7DF5DB}"/>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4284643" y="767091"/>
            <a:ext cx="1049868" cy="461420"/>
          </a:xfrm>
          <a:prstGeom prst="rect">
            <a:avLst/>
          </a:prstGeom>
        </p:spPr>
      </p:pic>
    </p:spTree>
    <p:extLst>
      <p:ext uri="{BB962C8B-B14F-4D97-AF65-F5344CB8AC3E}">
        <p14:creationId xmlns:p14="http://schemas.microsoft.com/office/powerpoint/2010/main" val="35286645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75" name="Rectangle 174">
            <a:extLst>
              <a:ext uri="{FF2B5EF4-FFF2-40B4-BE49-F238E27FC236}">
                <a16:creationId xmlns:a16="http://schemas.microsoft.com/office/drawing/2014/main" id="{BC45525F-CA64-4D1D-A75E-E6290B229999}"/>
              </a:ext>
            </a:extLst>
          </p:cNvPr>
          <p:cNvSpPr/>
          <p:nvPr/>
        </p:nvSpPr>
        <p:spPr>
          <a:xfrm flipH="1">
            <a:off x="351445" y="4039091"/>
            <a:ext cx="522204" cy="2657736"/>
          </a:xfrm>
          <a:prstGeom prst="rect">
            <a:avLst/>
          </a:prstGeom>
          <a:solidFill>
            <a:srgbClr val="2E75B6"/>
          </a:solidFill>
          <a:ln>
            <a:noFill/>
          </a:ln>
          <a:effectLst>
            <a:outerShdw blurRad="50800" dist="635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6" name="Freeform: Shape 175">
            <a:extLst>
              <a:ext uri="{FF2B5EF4-FFF2-40B4-BE49-F238E27FC236}">
                <a16:creationId xmlns:a16="http://schemas.microsoft.com/office/drawing/2014/main" id="{4CCDAA36-0014-487F-9FC8-FB18AD79A536}"/>
              </a:ext>
            </a:extLst>
          </p:cNvPr>
          <p:cNvSpPr/>
          <p:nvPr/>
        </p:nvSpPr>
        <p:spPr>
          <a:xfrm flipH="1">
            <a:off x="497946" y="89189"/>
            <a:ext cx="5395162" cy="6607323"/>
          </a:xfrm>
          <a:custGeom>
            <a:avLst/>
            <a:gdLst>
              <a:gd name="connsiteX0" fmla="*/ 0 w 5395162"/>
              <a:gd name="connsiteY0" fmla="*/ 0 h 6607323"/>
              <a:gd name="connsiteX1" fmla="*/ 5395162 w 5395162"/>
              <a:gd name="connsiteY1" fmla="*/ 0 h 6607323"/>
              <a:gd name="connsiteX2" fmla="*/ 5395162 w 5395162"/>
              <a:gd name="connsiteY2" fmla="*/ 3949902 h 6607323"/>
              <a:gd name="connsiteX3" fmla="*/ 5230980 w 5395162"/>
              <a:gd name="connsiteY3" fmla="*/ 3949902 h 6607323"/>
              <a:gd name="connsiteX4" fmla="*/ 5032614 w 5395162"/>
              <a:gd name="connsiteY4" fmla="*/ 4148268 h 6607323"/>
              <a:gd name="connsiteX5" fmla="*/ 5032614 w 5395162"/>
              <a:gd name="connsiteY5" fmla="*/ 6607209 h 6607323"/>
              <a:gd name="connsiteX6" fmla="*/ 5032625 w 5395162"/>
              <a:gd name="connsiteY6" fmla="*/ 6607323 h 6607323"/>
              <a:gd name="connsiteX7" fmla="*/ 0 w 5395162"/>
              <a:gd name="connsiteY7" fmla="*/ 6607323 h 660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5162" h="6607323">
                <a:moveTo>
                  <a:pt x="0" y="0"/>
                </a:moveTo>
                <a:lnTo>
                  <a:pt x="5395162" y="0"/>
                </a:lnTo>
                <a:lnTo>
                  <a:pt x="5395162" y="3949902"/>
                </a:lnTo>
                <a:lnTo>
                  <a:pt x="5230980" y="3949902"/>
                </a:lnTo>
                <a:cubicBezTo>
                  <a:pt x="5121425" y="3949902"/>
                  <a:pt x="5032614" y="4038713"/>
                  <a:pt x="5032614" y="4148268"/>
                </a:cubicBezTo>
                <a:lnTo>
                  <a:pt x="5032614" y="6607209"/>
                </a:lnTo>
                <a:lnTo>
                  <a:pt x="5032625" y="6607323"/>
                </a:lnTo>
                <a:lnTo>
                  <a:pt x="0" y="6607323"/>
                </a:lnTo>
                <a:close/>
              </a:path>
            </a:pathLst>
          </a:custGeom>
          <a:solidFill>
            <a:srgbClr val="FDFDFD"/>
          </a:solidFill>
          <a:ln>
            <a:noFill/>
          </a:ln>
          <a:effectLst>
            <a:outerShdw blurRad="50800" dist="762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TextBox 188">
            <a:extLst>
              <a:ext uri="{FF2B5EF4-FFF2-40B4-BE49-F238E27FC236}">
                <a16:creationId xmlns:a16="http://schemas.microsoft.com/office/drawing/2014/main" id="{028D77CE-26CC-48A3-92E2-0D112FD9E9FA}"/>
              </a:ext>
            </a:extLst>
          </p:cNvPr>
          <p:cNvSpPr txBox="1"/>
          <p:nvPr/>
        </p:nvSpPr>
        <p:spPr>
          <a:xfrm flipH="1">
            <a:off x="384315" y="5564999"/>
            <a:ext cx="461665" cy="1302505"/>
          </a:xfrm>
          <a:prstGeom prst="rect">
            <a:avLst/>
          </a:prstGeom>
          <a:noFill/>
        </p:spPr>
        <p:txBody>
          <a:bodyPr vert="vert270" wrap="square" rtlCol="0">
            <a:spAutoFit/>
          </a:bodyPr>
          <a:lstStyle/>
          <a:p>
            <a:pPr algn="ctr"/>
            <a:r>
              <a:rPr lang="en-US" b="1" dirty="0">
                <a:solidFill>
                  <a:schemeClr val="bg1"/>
                </a:solidFill>
              </a:rPr>
              <a:t>PAGE 78</a:t>
            </a:r>
          </a:p>
        </p:txBody>
      </p:sp>
      <p:grpSp>
        <p:nvGrpSpPr>
          <p:cNvPr id="2" name="Grupo 1">
            <a:extLst>
              <a:ext uri="{FF2B5EF4-FFF2-40B4-BE49-F238E27FC236}">
                <a16:creationId xmlns:a16="http://schemas.microsoft.com/office/drawing/2014/main" id="{93EB94D9-C88B-E761-1CD4-5393F4A4D1CC}"/>
              </a:ext>
            </a:extLst>
          </p:cNvPr>
          <p:cNvGrpSpPr/>
          <p:nvPr/>
        </p:nvGrpSpPr>
        <p:grpSpPr>
          <a:xfrm>
            <a:off x="5604611" y="35855"/>
            <a:ext cx="696443" cy="6536948"/>
            <a:chOff x="5604611" y="35855"/>
            <a:chExt cx="696443" cy="6536948"/>
          </a:xfrm>
        </p:grpSpPr>
        <p:sp>
          <p:nvSpPr>
            <p:cNvPr id="6" name="Rectangle 66">
              <a:extLst>
                <a:ext uri="{FF2B5EF4-FFF2-40B4-BE49-F238E27FC236}">
                  <a16:creationId xmlns:a16="http://schemas.microsoft.com/office/drawing/2014/main" id="{1464BB12-38F0-FE97-DA9B-B226A841CA33}"/>
                </a:ext>
              </a:extLst>
            </p:cNvPr>
            <p:cNvSpPr/>
            <p:nvPr/>
          </p:nvSpPr>
          <p:spPr>
            <a:xfrm>
              <a:off x="5635694" y="20253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7">
              <a:extLst>
                <a:ext uri="{FF2B5EF4-FFF2-40B4-BE49-F238E27FC236}">
                  <a16:creationId xmlns:a16="http://schemas.microsoft.com/office/drawing/2014/main" id="{CFC69A05-3954-4ED6-A66E-9BB2973A0135}"/>
                </a:ext>
              </a:extLst>
            </p:cNvPr>
            <p:cNvSpPr/>
            <p:nvPr/>
          </p:nvSpPr>
          <p:spPr>
            <a:xfrm>
              <a:off x="5632035" y="503041"/>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68">
              <a:extLst>
                <a:ext uri="{FF2B5EF4-FFF2-40B4-BE49-F238E27FC236}">
                  <a16:creationId xmlns:a16="http://schemas.microsoft.com/office/drawing/2014/main" id="{8957FAA1-21DC-F0FE-0071-C8DAE6D93526}"/>
                </a:ext>
              </a:extLst>
            </p:cNvPr>
            <p:cNvSpPr/>
            <p:nvPr/>
          </p:nvSpPr>
          <p:spPr>
            <a:xfrm>
              <a:off x="5635694" y="81748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ectangle 69">
              <a:extLst>
                <a:ext uri="{FF2B5EF4-FFF2-40B4-BE49-F238E27FC236}">
                  <a16:creationId xmlns:a16="http://schemas.microsoft.com/office/drawing/2014/main" id="{5201B205-F4F2-457A-FEC8-662AE58586CB}"/>
                </a:ext>
              </a:extLst>
            </p:cNvPr>
            <p:cNvSpPr/>
            <p:nvPr/>
          </p:nvSpPr>
          <p:spPr>
            <a:xfrm>
              <a:off x="5636493" y="1123923"/>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70">
              <a:extLst>
                <a:ext uri="{FF2B5EF4-FFF2-40B4-BE49-F238E27FC236}">
                  <a16:creationId xmlns:a16="http://schemas.microsoft.com/office/drawing/2014/main" id="{6658DB7F-9C88-66F5-9C5C-52F2AEE9C86F}"/>
                </a:ext>
              </a:extLst>
            </p:cNvPr>
            <p:cNvSpPr/>
            <p:nvPr/>
          </p:nvSpPr>
          <p:spPr>
            <a:xfrm>
              <a:off x="5633303" y="144082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Rectangle 71">
              <a:extLst>
                <a:ext uri="{FF2B5EF4-FFF2-40B4-BE49-F238E27FC236}">
                  <a16:creationId xmlns:a16="http://schemas.microsoft.com/office/drawing/2014/main" id="{8C8444E3-B3A8-0503-12CC-953EBB196B2D}"/>
                </a:ext>
              </a:extLst>
            </p:cNvPr>
            <p:cNvSpPr/>
            <p:nvPr/>
          </p:nvSpPr>
          <p:spPr>
            <a:xfrm>
              <a:off x="5641689" y="174238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Rectangle 72">
              <a:extLst>
                <a:ext uri="{FF2B5EF4-FFF2-40B4-BE49-F238E27FC236}">
                  <a16:creationId xmlns:a16="http://schemas.microsoft.com/office/drawing/2014/main" id="{C222E307-D809-4AC7-1B7B-A8AA4410D755}"/>
                </a:ext>
              </a:extLst>
            </p:cNvPr>
            <p:cNvSpPr/>
            <p:nvPr/>
          </p:nvSpPr>
          <p:spPr>
            <a:xfrm>
              <a:off x="5626130" y="2064953"/>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Rectangle 73">
              <a:extLst>
                <a:ext uri="{FF2B5EF4-FFF2-40B4-BE49-F238E27FC236}">
                  <a16:creationId xmlns:a16="http://schemas.microsoft.com/office/drawing/2014/main" id="{B0512969-75A9-D837-50F7-463CBED15BB1}"/>
                </a:ext>
              </a:extLst>
            </p:cNvPr>
            <p:cNvSpPr/>
            <p:nvPr/>
          </p:nvSpPr>
          <p:spPr>
            <a:xfrm>
              <a:off x="5626130" y="2372116"/>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Rectangle 74">
              <a:extLst>
                <a:ext uri="{FF2B5EF4-FFF2-40B4-BE49-F238E27FC236}">
                  <a16:creationId xmlns:a16="http://schemas.microsoft.com/office/drawing/2014/main" id="{D64EC6BE-0228-D186-9100-B9D18E1164F0}"/>
                </a:ext>
              </a:extLst>
            </p:cNvPr>
            <p:cNvSpPr/>
            <p:nvPr/>
          </p:nvSpPr>
          <p:spPr>
            <a:xfrm>
              <a:off x="5633303" y="268452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ectangle 75">
              <a:extLst>
                <a:ext uri="{FF2B5EF4-FFF2-40B4-BE49-F238E27FC236}">
                  <a16:creationId xmlns:a16="http://schemas.microsoft.com/office/drawing/2014/main" id="{89B33D86-2689-902B-8A6D-B868ED44B007}"/>
                </a:ext>
              </a:extLst>
            </p:cNvPr>
            <p:cNvSpPr/>
            <p:nvPr/>
          </p:nvSpPr>
          <p:spPr>
            <a:xfrm>
              <a:off x="5633303" y="2985986"/>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Rectangle 76">
              <a:extLst>
                <a:ext uri="{FF2B5EF4-FFF2-40B4-BE49-F238E27FC236}">
                  <a16:creationId xmlns:a16="http://schemas.microsoft.com/office/drawing/2014/main" id="{A45291A4-CE1B-C92C-85EF-E5FB6A718C77}"/>
                </a:ext>
              </a:extLst>
            </p:cNvPr>
            <p:cNvSpPr/>
            <p:nvPr/>
          </p:nvSpPr>
          <p:spPr>
            <a:xfrm>
              <a:off x="5626130" y="330818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137">
              <a:extLst>
                <a:ext uri="{FF2B5EF4-FFF2-40B4-BE49-F238E27FC236}">
                  <a16:creationId xmlns:a16="http://schemas.microsoft.com/office/drawing/2014/main" id="{8990911C-ABF1-1C93-6003-9815C1EBD7DB}"/>
                </a:ext>
              </a:extLst>
            </p:cNvPr>
            <p:cNvSpPr/>
            <p:nvPr/>
          </p:nvSpPr>
          <p:spPr>
            <a:xfrm>
              <a:off x="5618957" y="361510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Rectangle 138">
              <a:extLst>
                <a:ext uri="{FF2B5EF4-FFF2-40B4-BE49-F238E27FC236}">
                  <a16:creationId xmlns:a16="http://schemas.microsoft.com/office/drawing/2014/main" id="{5583C701-0F82-AAA4-D2CF-5265B4A6F825}"/>
                </a:ext>
              </a:extLst>
            </p:cNvPr>
            <p:cNvSpPr/>
            <p:nvPr/>
          </p:nvSpPr>
          <p:spPr>
            <a:xfrm>
              <a:off x="5604611" y="392724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Rectangle 139">
              <a:extLst>
                <a:ext uri="{FF2B5EF4-FFF2-40B4-BE49-F238E27FC236}">
                  <a16:creationId xmlns:a16="http://schemas.microsoft.com/office/drawing/2014/main" id="{EBDFE824-C29B-C069-5001-A6DCD2E12749}"/>
                </a:ext>
              </a:extLst>
            </p:cNvPr>
            <p:cNvSpPr/>
            <p:nvPr/>
          </p:nvSpPr>
          <p:spPr>
            <a:xfrm>
              <a:off x="5611784" y="4239143"/>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140">
              <a:extLst>
                <a:ext uri="{FF2B5EF4-FFF2-40B4-BE49-F238E27FC236}">
                  <a16:creationId xmlns:a16="http://schemas.microsoft.com/office/drawing/2014/main" id="{1C57F96A-2CB1-D00D-8AD6-4B377C30175C}"/>
                </a:ext>
              </a:extLst>
            </p:cNvPr>
            <p:cNvSpPr/>
            <p:nvPr/>
          </p:nvSpPr>
          <p:spPr>
            <a:xfrm>
              <a:off x="5604611" y="4546182"/>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Rectangle 141">
              <a:extLst>
                <a:ext uri="{FF2B5EF4-FFF2-40B4-BE49-F238E27FC236}">
                  <a16:creationId xmlns:a16="http://schemas.microsoft.com/office/drawing/2014/main" id="{E7A3CCA6-0DEB-E24B-B391-3F341A2A5B15}"/>
                </a:ext>
              </a:extLst>
            </p:cNvPr>
            <p:cNvSpPr/>
            <p:nvPr/>
          </p:nvSpPr>
          <p:spPr>
            <a:xfrm>
              <a:off x="5609779" y="485746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142">
              <a:extLst>
                <a:ext uri="{FF2B5EF4-FFF2-40B4-BE49-F238E27FC236}">
                  <a16:creationId xmlns:a16="http://schemas.microsoft.com/office/drawing/2014/main" id="{9219D541-DEF0-2B0D-C587-DB5E79F0AD96}"/>
                </a:ext>
              </a:extLst>
            </p:cNvPr>
            <p:cNvSpPr/>
            <p:nvPr/>
          </p:nvSpPr>
          <p:spPr>
            <a:xfrm>
              <a:off x="5618957" y="517189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143">
              <a:extLst>
                <a:ext uri="{FF2B5EF4-FFF2-40B4-BE49-F238E27FC236}">
                  <a16:creationId xmlns:a16="http://schemas.microsoft.com/office/drawing/2014/main" id="{2661E601-8A6B-3BAC-2844-32DA3B22C15A}"/>
                </a:ext>
              </a:extLst>
            </p:cNvPr>
            <p:cNvSpPr/>
            <p:nvPr/>
          </p:nvSpPr>
          <p:spPr>
            <a:xfrm>
              <a:off x="5611784" y="550314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144">
              <a:extLst>
                <a:ext uri="{FF2B5EF4-FFF2-40B4-BE49-F238E27FC236}">
                  <a16:creationId xmlns:a16="http://schemas.microsoft.com/office/drawing/2014/main" id="{6808798C-02D6-F26C-3032-34ADF1845630}"/>
                </a:ext>
              </a:extLst>
            </p:cNvPr>
            <p:cNvSpPr/>
            <p:nvPr/>
          </p:nvSpPr>
          <p:spPr>
            <a:xfrm>
              <a:off x="5604611" y="5797854"/>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145">
              <a:extLst>
                <a:ext uri="{FF2B5EF4-FFF2-40B4-BE49-F238E27FC236}">
                  <a16:creationId xmlns:a16="http://schemas.microsoft.com/office/drawing/2014/main" id="{35DBD87D-9BDC-E32F-C17B-260C386522D0}"/>
                </a:ext>
              </a:extLst>
            </p:cNvPr>
            <p:cNvSpPr/>
            <p:nvPr/>
          </p:nvSpPr>
          <p:spPr>
            <a:xfrm>
              <a:off x="5604611" y="609721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146">
              <a:extLst>
                <a:ext uri="{FF2B5EF4-FFF2-40B4-BE49-F238E27FC236}">
                  <a16:creationId xmlns:a16="http://schemas.microsoft.com/office/drawing/2014/main" id="{230F61D2-6BA2-792E-DAFB-4404ECBE1AF9}"/>
                </a:ext>
              </a:extLst>
            </p:cNvPr>
            <p:cNvSpPr/>
            <p:nvPr/>
          </p:nvSpPr>
          <p:spPr>
            <a:xfrm>
              <a:off x="5611784" y="6412576"/>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0" name="Grupo 29">
              <a:extLst>
                <a:ext uri="{FF2B5EF4-FFF2-40B4-BE49-F238E27FC236}">
                  <a16:creationId xmlns:a16="http://schemas.microsoft.com/office/drawing/2014/main" id="{E527E42D-B512-C4AC-C608-D5F242CA2471}"/>
                </a:ext>
              </a:extLst>
            </p:cNvPr>
            <p:cNvGrpSpPr/>
            <p:nvPr/>
          </p:nvGrpSpPr>
          <p:grpSpPr>
            <a:xfrm>
              <a:off x="5662790" y="35855"/>
              <a:ext cx="638264" cy="6536948"/>
              <a:chOff x="341740" y="35855"/>
              <a:chExt cx="638264" cy="6536948"/>
            </a:xfrm>
          </p:grpSpPr>
          <p:pic>
            <p:nvPicPr>
              <p:cNvPr id="31" name="Imagen 30">
                <a:extLst>
                  <a:ext uri="{FF2B5EF4-FFF2-40B4-BE49-F238E27FC236}">
                    <a16:creationId xmlns:a16="http://schemas.microsoft.com/office/drawing/2014/main" id="{EBD7F552-14F5-8F9F-B106-DA7D1E88FA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5855"/>
                <a:ext cx="638264" cy="352474"/>
              </a:xfrm>
              <a:prstGeom prst="rect">
                <a:avLst/>
              </a:prstGeom>
            </p:spPr>
          </p:pic>
          <p:pic>
            <p:nvPicPr>
              <p:cNvPr id="64" name="Imagen 63">
                <a:extLst>
                  <a:ext uri="{FF2B5EF4-FFF2-40B4-BE49-F238E27FC236}">
                    <a16:creationId xmlns:a16="http://schemas.microsoft.com/office/drawing/2014/main" id="{4F2CAEDE-D44B-B72D-885A-CB6A84473D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45079"/>
                <a:ext cx="638264" cy="352474"/>
              </a:xfrm>
              <a:prstGeom prst="rect">
                <a:avLst/>
              </a:prstGeom>
            </p:spPr>
          </p:pic>
          <p:pic>
            <p:nvPicPr>
              <p:cNvPr id="65" name="Imagen 64">
                <a:extLst>
                  <a:ext uri="{FF2B5EF4-FFF2-40B4-BE49-F238E27FC236}">
                    <a16:creationId xmlns:a16="http://schemas.microsoft.com/office/drawing/2014/main" id="{C9BA5729-DE73-DFF0-0FB0-7B98E63EC5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654303"/>
                <a:ext cx="638264" cy="352474"/>
              </a:xfrm>
              <a:prstGeom prst="rect">
                <a:avLst/>
              </a:prstGeom>
            </p:spPr>
          </p:pic>
          <p:pic>
            <p:nvPicPr>
              <p:cNvPr id="148" name="Imagen 147">
                <a:extLst>
                  <a:ext uri="{FF2B5EF4-FFF2-40B4-BE49-F238E27FC236}">
                    <a16:creationId xmlns:a16="http://schemas.microsoft.com/office/drawing/2014/main" id="{10099A7E-5EC0-25EE-CDDE-64061C0554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963527"/>
                <a:ext cx="638264" cy="352474"/>
              </a:xfrm>
              <a:prstGeom prst="rect">
                <a:avLst/>
              </a:prstGeom>
            </p:spPr>
          </p:pic>
          <p:pic>
            <p:nvPicPr>
              <p:cNvPr id="149" name="Imagen 148">
                <a:extLst>
                  <a:ext uri="{FF2B5EF4-FFF2-40B4-BE49-F238E27FC236}">
                    <a16:creationId xmlns:a16="http://schemas.microsoft.com/office/drawing/2014/main" id="{B42BCA0C-A938-66CA-1121-398DF510AC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1272751"/>
                <a:ext cx="638264" cy="352474"/>
              </a:xfrm>
              <a:prstGeom prst="rect">
                <a:avLst/>
              </a:prstGeom>
            </p:spPr>
          </p:pic>
          <p:pic>
            <p:nvPicPr>
              <p:cNvPr id="150" name="Imagen 149">
                <a:extLst>
                  <a:ext uri="{FF2B5EF4-FFF2-40B4-BE49-F238E27FC236}">
                    <a16:creationId xmlns:a16="http://schemas.microsoft.com/office/drawing/2014/main" id="{656FA130-2677-CA33-11B1-0E3429CFAC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1581975"/>
                <a:ext cx="638264" cy="352474"/>
              </a:xfrm>
              <a:prstGeom prst="rect">
                <a:avLst/>
              </a:prstGeom>
            </p:spPr>
          </p:pic>
          <p:pic>
            <p:nvPicPr>
              <p:cNvPr id="151" name="Imagen 150">
                <a:extLst>
                  <a:ext uri="{FF2B5EF4-FFF2-40B4-BE49-F238E27FC236}">
                    <a16:creationId xmlns:a16="http://schemas.microsoft.com/office/drawing/2014/main" id="{25282222-1778-0F1F-FC58-6D7ABD6706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1891199"/>
                <a:ext cx="638264" cy="352474"/>
              </a:xfrm>
              <a:prstGeom prst="rect">
                <a:avLst/>
              </a:prstGeom>
            </p:spPr>
          </p:pic>
          <p:pic>
            <p:nvPicPr>
              <p:cNvPr id="152" name="Imagen 151">
                <a:extLst>
                  <a:ext uri="{FF2B5EF4-FFF2-40B4-BE49-F238E27FC236}">
                    <a16:creationId xmlns:a16="http://schemas.microsoft.com/office/drawing/2014/main" id="{E78971FC-28A2-E437-0DF8-6479F715CE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2200423"/>
                <a:ext cx="638264" cy="352474"/>
              </a:xfrm>
              <a:prstGeom prst="rect">
                <a:avLst/>
              </a:prstGeom>
            </p:spPr>
          </p:pic>
          <p:pic>
            <p:nvPicPr>
              <p:cNvPr id="153" name="Imagen 152">
                <a:extLst>
                  <a:ext uri="{FF2B5EF4-FFF2-40B4-BE49-F238E27FC236}">
                    <a16:creationId xmlns:a16="http://schemas.microsoft.com/office/drawing/2014/main" id="{CFCDFD4E-6A61-DABD-271B-7E4AF7F160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2509647"/>
                <a:ext cx="638264" cy="352474"/>
              </a:xfrm>
              <a:prstGeom prst="rect">
                <a:avLst/>
              </a:prstGeom>
            </p:spPr>
          </p:pic>
          <p:pic>
            <p:nvPicPr>
              <p:cNvPr id="154" name="Imagen 153">
                <a:extLst>
                  <a:ext uri="{FF2B5EF4-FFF2-40B4-BE49-F238E27FC236}">
                    <a16:creationId xmlns:a16="http://schemas.microsoft.com/office/drawing/2014/main" id="{D37364F3-AC94-A8A0-9740-3918EFAB7D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2818871"/>
                <a:ext cx="638264" cy="352474"/>
              </a:xfrm>
              <a:prstGeom prst="rect">
                <a:avLst/>
              </a:prstGeom>
            </p:spPr>
          </p:pic>
          <p:pic>
            <p:nvPicPr>
              <p:cNvPr id="155" name="Imagen 154">
                <a:extLst>
                  <a:ext uri="{FF2B5EF4-FFF2-40B4-BE49-F238E27FC236}">
                    <a16:creationId xmlns:a16="http://schemas.microsoft.com/office/drawing/2014/main" id="{777BDB7C-047C-D865-2DB5-FC40613D77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128095"/>
                <a:ext cx="638264" cy="352474"/>
              </a:xfrm>
              <a:prstGeom prst="rect">
                <a:avLst/>
              </a:prstGeom>
            </p:spPr>
          </p:pic>
          <p:pic>
            <p:nvPicPr>
              <p:cNvPr id="156" name="Imagen 155">
                <a:extLst>
                  <a:ext uri="{FF2B5EF4-FFF2-40B4-BE49-F238E27FC236}">
                    <a16:creationId xmlns:a16="http://schemas.microsoft.com/office/drawing/2014/main" id="{72686E63-E60F-5697-F0B3-053568F33F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437319"/>
                <a:ext cx="638264" cy="352474"/>
              </a:xfrm>
              <a:prstGeom prst="rect">
                <a:avLst/>
              </a:prstGeom>
            </p:spPr>
          </p:pic>
          <p:pic>
            <p:nvPicPr>
              <p:cNvPr id="157" name="Imagen 156">
                <a:extLst>
                  <a:ext uri="{FF2B5EF4-FFF2-40B4-BE49-F238E27FC236}">
                    <a16:creationId xmlns:a16="http://schemas.microsoft.com/office/drawing/2014/main" id="{D8F21861-5913-76EA-FDDE-2F3F35A6A8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746543"/>
                <a:ext cx="638264" cy="352474"/>
              </a:xfrm>
              <a:prstGeom prst="rect">
                <a:avLst/>
              </a:prstGeom>
            </p:spPr>
          </p:pic>
          <p:pic>
            <p:nvPicPr>
              <p:cNvPr id="158" name="Imagen 157">
                <a:extLst>
                  <a:ext uri="{FF2B5EF4-FFF2-40B4-BE49-F238E27FC236}">
                    <a16:creationId xmlns:a16="http://schemas.microsoft.com/office/drawing/2014/main" id="{9052770A-5079-F7CB-EB1A-A0D303584E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055767"/>
                <a:ext cx="638264" cy="352474"/>
              </a:xfrm>
              <a:prstGeom prst="rect">
                <a:avLst/>
              </a:prstGeom>
            </p:spPr>
          </p:pic>
          <p:pic>
            <p:nvPicPr>
              <p:cNvPr id="159" name="Imagen 158">
                <a:extLst>
                  <a:ext uri="{FF2B5EF4-FFF2-40B4-BE49-F238E27FC236}">
                    <a16:creationId xmlns:a16="http://schemas.microsoft.com/office/drawing/2014/main" id="{F0C0AC57-ACE5-E9D1-48D7-7259CA4E1C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364991"/>
                <a:ext cx="638264" cy="352474"/>
              </a:xfrm>
              <a:prstGeom prst="rect">
                <a:avLst/>
              </a:prstGeom>
            </p:spPr>
          </p:pic>
          <p:pic>
            <p:nvPicPr>
              <p:cNvPr id="160" name="Imagen 159">
                <a:extLst>
                  <a:ext uri="{FF2B5EF4-FFF2-40B4-BE49-F238E27FC236}">
                    <a16:creationId xmlns:a16="http://schemas.microsoft.com/office/drawing/2014/main" id="{923A9C77-3F20-9541-9797-9E6C572C78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674215"/>
                <a:ext cx="638264" cy="352474"/>
              </a:xfrm>
              <a:prstGeom prst="rect">
                <a:avLst/>
              </a:prstGeom>
            </p:spPr>
          </p:pic>
          <p:pic>
            <p:nvPicPr>
              <p:cNvPr id="161" name="Imagen 160">
                <a:extLst>
                  <a:ext uri="{FF2B5EF4-FFF2-40B4-BE49-F238E27FC236}">
                    <a16:creationId xmlns:a16="http://schemas.microsoft.com/office/drawing/2014/main" id="{0BB76766-CF4F-0755-625C-D278133686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983439"/>
                <a:ext cx="638264" cy="352474"/>
              </a:xfrm>
              <a:prstGeom prst="rect">
                <a:avLst/>
              </a:prstGeom>
            </p:spPr>
          </p:pic>
          <p:pic>
            <p:nvPicPr>
              <p:cNvPr id="162" name="Imagen 161">
                <a:extLst>
                  <a:ext uri="{FF2B5EF4-FFF2-40B4-BE49-F238E27FC236}">
                    <a16:creationId xmlns:a16="http://schemas.microsoft.com/office/drawing/2014/main" id="{9F2E92C7-7C74-552F-1782-E319827E39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5292663"/>
                <a:ext cx="638264" cy="352474"/>
              </a:xfrm>
              <a:prstGeom prst="rect">
                <a:avLst/>
              </a:prstGeom>
            </p:spPr>
          </p:pic>
          <p:pic>
            <p:nvPicPr>
              <p:cNvPr id="163" name="Imagen 162">
                <a:extLst>
                  <a:ext uri="{FF2B5EF4-FFF2-40B4-BE49-F238E27FC236}">
                    <a16:creationId xmlns:a16="http://schemas.microsoft.com/office/drawing/2014/main" id="{5BC08BA2-93A5-33E1-B20E-CF168A9720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5601887"/>
                <a:ext cx="638264" cy="352474"/>
              </a:xfrm>
              <a:prstGeom prst="rect">
                <a:avLst/>
              </a:prstGeom>
            </p:spPr>
          </p:pic>
          <p:pic>
            <p:nvPicPr>
              <p:cNvPr id="164" name="Imagen 163">
                <a:extLst>
                  <a:ext uri="{FF2B5EF4-FFF2-40B4-BE49-F238E27FC236}">
                    <a16:creationId xmlns:a16="http://schemas.microsoft.com/office/drawing/2014/main" id="{C945FE9E-2CAC-74B6-A0CD-17EBA20A16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5911111"/>
                <a:ext cx="638264" cy="352474"/>
              </a:xfrm>
              <a:prstGeom prst="rect">
                <a:avLst/>
              </a:prstGeom>
            </p:spPr>
          </p:pic>
          <p:pic>
            <p:nvPicPr>
              <p:cNvPr id="165" name="Imagen 164">
                <a:extLst>
                  <a:ext uri="{FF2B5EF4-FFF2-40B4-BE49-F238E27FC236}">
                    <a16:creationId xmlns:a16="http://schemas.microsoft.com/office/drawing/2014/main" id="{6CA621E0-8D08-60AC-2E5E-468EDDA44D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6220329"/>
                <a:ext cx="638264" cy="352474"/>
              </a:xfrm>
              <a:prstGeom prst="rect">
                <a:avLst/>
              </a:prstGeom>
            </p:spPr>
          </p:pic>
        </p:grpSp>
      </p:grpSp>
      <p:grpSp>
        <p:nvGrpSpPr>
          <p:cNvPr id="128" name="Grupo 127">
            <a:extLst>
              <a:ext uri="{FF2B5EF4-FFF2-40B4-BE49-F238E27FC236}">
                <a16:creationId xmlns:a16="http://schemas.microsoft.com/office/drawing/2014/main" id="{9495F584-BB7B-649F-5BA0-30E80D78E82E}"/>
              </a:ext>
            </a:extLst>
          </p:cNvPr>
          <p:cNvGrpSpPr/>
          <p:nvPr/>
        </p:nvGrpSpPr>
        <p:grpSpPr>
          <a:xfrm>
            <a:off x="6205786" y="119550"/>
            <a:ext cx="5541663" cy="6778315"/>
            <a:chOff x="6205786" y="119550"/>
            <a:chExt cx="5541663" cy="6778315"/>
          </a:xfrm>
        </p:grpSpPr>
        <p:sp>
          <p:nvSpPr>
            <p:cNvPr id="129" name="Rectangle 17">
              <a:extLst>
                <a:ext uri="{FF2B5EF4-FFF2-40B4-BE49-F238E27FC236}">
                  <a16:creationId xmlns:a16="http://schemas.microsoft.com/office/drawing/2014/main" id="{3EF553BB-2B46-2186-6232-5A2B2B1E0BDC}"/>
                </a:ext>
              </a:extLst>
            </p:cNvPr>
            <p:cNvSpPr/>
            <p:nvPr/>
          </p:nvSpPr>
          <p:spPr>
            <a:xfrm>
              <a:off x="11225245" y="4069452"/>
              <a:ext cx="522204" cy="2657736"/>
            </a:xfrm>
            <a:prstGeom prst="rect">
              <a:avLst/>
            </a:prstGeom>
            <a:solidFill>
              <a:srgbClr val="2E75B6"/>
            </a:solidFill>
            <a:ln>
              <a:no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0" name="Freeform: Shape 158">
              <a:extLst>
                <a:ext uri="{FF2B5EF4-FFF2-40B4-BE49-F238E27FC236}">
                  <a16:creationId xmlns:a16="http://schemas.microsoft.com/office/drawing/2014/main" id="{157C1F4D-2547-CE8D-7B41-3E580F36988C}"/>
                </a:ext>
              </a:extLst>
            </p:cNvPr>
            <p:cNvSpPr/>
            <p:nvPr/>
          </p:nvSpPr>
          <p:spPr>
            <a:xfrm>
              <a:off x="6205786" y="119550"/>
              <a:ext cx="5395162" cy="6607323"/>
            </a:xfrm>
            <a:custGeom>
              <a:avLst/>
              <a:gdLst>
                <a:gd name="connsiteX0" fmla="*/ 0 w 5395162"/>
                <a:gd name="connsiteY0" fmla="*/ 0 h 6607323"/>
                <a:gd name="connsiteX1" fmla="*/ 5395162 w 5395162"/>
                <a:gd name="connsiteY1" fmla="*/ 0 h 6607323"/>
                <a:gd name="connsiteX2" fmla="*/ 5395162 w 5395162"/>
                <a:gd name="connsiteY2" fmla="*/ 3949902 h 6607323"/>
                <a:gd name="connsiteX3" fmla="*/ 5230980 w 5395162"/>
                <a:gd name="connsiteY3" fmla="*/ 3949902 h 6607323"/>
                <a:gd name="connsiteX4" fmla="*/ 5032614 w 5395162"/>
                <a:gd name="connsiteY4" fmla="*/ 4148268 h 6607323"/>
                <a:gd name="connsiteX5" fmla="*/ 5032614 w 5395162"/>
                <a:gd name="connsiteY5" fmla="*/ 6607209 h 6607323"/>
                <a:gd name="connsiteX6" fmla="*/ 5032625 w 5395162"/>
                <a:gd name="connsiteY6" fmla="*/ 6607323 h 6607323"/>
                <a:gd name="connsiteX7" fmla="*/ 0 w 5395162"/>
                <a:gd name="connsiteY7" fmla="*/ 6607323 h 660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5162" h="6607323">
                  <a:moveTo>
                    <a:pt x="0" y="0"/>
                  </a:moveTo>
                  <a:lnTo>
                    <a:pt x="5395162" y="0"/>
                  </a:lnTo>
                  <a:lnTo>
                    <a:pt x="5395162" y="3949902"/>
                  </a:lnTo>
                  <a:lnTo>
                    <a:pt x="5230980" y="3949902"/>
                  </a:lnTo>
                  <a:cubicBezTo>
                    <a:pt x="5121425" y="3949902"/>
                    <a:pt x="5032614" y="4038713"/>
                    <a:pt x="5032614" y="4148268"/>
                  </a:cubicBezTo>
                  <a:lnTo>
                    <a:pt x="5032614" y="6607209"/>
                  </a:lnTo>
                  <a:lnTo>
                    <a:pt x="5032625" y="6607323"/>
                  </a:lnTo>
                  <a:lnTo>
                    <a:pt x="0" y="6607323"/>
                  </a:lnTo>
                  <a:close/>
                </a:path>
              </a:pathLst>
            </a:custGeom>
            <a:solidFill>
              <a:srgbClr val="FDFDFD"/>
            </a:solidFill>
            <a:ln>
              <a:no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TextBox 18">
              <a:extLst>
                <a:ext uri="{FF2B5EF4-FFF2-40B4-BE49-F238E27FC236}">
                  <a16:creationId xmlns:a16="http://schemas.microsoft.com/office/drawing/2014/main" id="{7FD036EC-FDFB-7D4F-F7B9-2BE8F4E20606}"/>
                </a:ext>
              </a:extLst>
            </p:cNvPr>
            <p:cNvSpPr txBox="1"/>
            <p:nvPr/>
          </p:nvSpPr>
          <p:spPr>
            <a:xfrm>
              <a:off x="11252914" y="5595360"/>
              <a:ext cx="461665" cy="1302505"/>
            </a:xfrm>
            <a:prstGeom prst="rect">
              <a:avLst/>
            </a:prstGeom>
            <a:noFill/>
          </p:spPr>
          <p:txBody>
            <a:bodyPr vert="vert270" wrap="square" rtlCol="0">
              <a:spAutoFit/>
            </a:bodyPr>
            <a:lstStyle/>
            <a:p>
              <a:pPr algn="ctr"/>
              <a:r>
                <a:rPr lang="en-US" b="1" dirty="0">
                  <a:solidFill>
                    <a:schemeClr val="bg1"/>
                  </a:solidFill>
                </a:rPr>
                <a:t>PAGE 69</a:t>
              </a:r>
            </a:p>
          </p:txBody>
        </p:sp>
      </p:grpSp>
      <p:grpSp>
        <p:nvGrpSpPr>
          <p:cNvPr id="3" name="Grupo 2">
            <a:extLst>
              <a:ext uri="{FF2B5EF4-FFF2-40B4-BE49-F238E27FC236}">
                <a16:creationId xmlns:a16="http://schemas.microsoft.com/office/drawing/2014/main" id="{477BA4B3-7331-AE27-1203-BE896DEFBF09}"/>
              </a:ext>
            </a:extLst>
          </p:cNvPr>
          <p:cNvGrpSpPr/>
          <p:nvPr/>
        </p:nvGrpSpPr>
        <p:grpSpPr>
          <a:xfrm>
            <a:off x="589221" y="1142862"/>
            <a:ext cx="5428034" cy="5353931"/>
            <a:chOff x="6172914" y="1142862"/>
            <a:chExt cx="5428034" cy="5353931"/>
          </a:xfrm>
        </p:grpSpPr>
        <p:cxnSp>
          <p:nvCxnSpPr>
            <p:cNvPr id="4" name="Straight Connector 6">
              <a:extLst>
                <a:ext uri="{FF2B5EF4-FFF2-40B4-BE49-F238E27FC236}">
                  <a16:creationId xmlns:a16="http://schemas.microsoft.com/office/drawing/2014/main" id="{9FF616DF-C78C-45AE-34DD-7C84F3FA393E}"/>
                </a:ext>
              </a:extLst>
            </p:cNvPr>
            <p:cNvCxnSpPr>
              <a:cxnSpLocks/>
            </p:cNvCxnSpPr>
            <p:nvPr/>
          </p:nvCxnSpPr>
          <p:spPr>
            <a:xfrm>
              <a:off x="6172914" y="1142862"/>
              <a:ext cx="5428034"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5" name="Straight Connector 147">
              <a:extLst>
                <a:ext uri="{FF2B5EF4-FFF2-40B4-BE49-F238E27FC236}">
                  <a16:creationId xmlns:a16="http://schemas.microsoft.com/office/drawing/2014/main" id="{4758F3A5-66C0-2B65-AE56-884CAAF9E8FA}"/>
                </a:ext>
              </a:extLst>
            </p:cNvPr>
            <p:cNvCxnSpPr>
              <a:cxnSpLocks/>
            </p:cNvCxnSpPr>
            <p:nvPr/>
          </p:nvCxnSpPr>
          <p:spPr>
            <a:xfrm>
              <a:off x="6172914" y="1554703"/>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 name="Straight Connector 148">
              <a:extLst>
                <a:ext uri="{FF2B5EF4-FFF2-40B4-BE49-F238E27FC236}">
                  <a16:creationId xmlns:a16="http://schemas.microsoft.com/office/drawing/2014/main" id="{128E4682-D532-E0AF-F644-AA6DA469713A}"/>
                </a:ext>
              </a:extLst>
            </p:cNvPr>
            <p:cNvCxnSpPr>
              <a:cxnSpLocks/>
            </p:cNvCxnSpPr>
            <p:nvPr/>
          </p:nvCxnSpPr>
          <p:spPr>
            <a:xfrm>
              <a:off x="6172914" y="3202067"/>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9" name="Straight Connector 149">
              <a:extLst>
                <a:ext uri="{FF2B5EF4-FFF2-40B4-BE49-F238E27FC236}">
                  <a16:creationId xmlns:a16="http://schemas.microsoft.com/office/drawing/2014/main" id="{806B3075-34D9-17E8-93B9-D51F8BFBB1BD}"/>
                </a:ext>
              </a:extLst>
            </p:cNvPr>
            <p:cNvCxnSpPr>
              <a:cxnSpLocks/>
            </p:cNvCxnSpPr>
            <p:nvPr/>
          </p:nvCxnSpPr>
          <p:spPr>
            <a:xfrm>
              <a:off x="6172914" y="3613908"/>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0" name="Straight Connector 150">
              <a:extLst>
                <a:ext uri="{FF2B5EF4-FFF2-40B4-BE49-F238E27FC236}">
                  <a16:creationId xmlns:a16="http://schemas.microsoft.com/office/drawing/2014/main" id="{E3E30EAA-2641-F836-D774-267DF5DD6BF4}"/>
                </a:ext>
              </a:extLst>
            </p:cNvPr>
            <p:cNvCxnSpPr>
              <a:cxnSpLocks/>
            </p:cNvCxnSpPr>
            <p:nvPr/>
          </p:nvCxnSpPr>
          <p:spPr>
            <a:xfrm>
              <a:off x="6172914" y="4025749"/>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6" name="Straight Connector 151">
              <a:extLst>
                <a:ext uri="{FF2B5EF4-FFF2-40B4-BE49-F238E27FC236}">
                  <a16:creationId xmlns:a16="http://schemas.microsoft.com/office/drawing/2014/main" id="{ED55B8AB-7C27-284C-A15B-4F508B04F79E}"/>
                </a:ext>
              </a:extLst>
            </p:cNvPr>
            <p:cNvCxnSpPr>
              <a:cxnSpLocks/>
            </p:cNvCxnSpPr>
            <p:nvPr/>
          </p:nvCxnSpPr>
          <p:spPr>
            <a:xfrm>
              <a:off x="6172914" y="443759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7" name="Straight Connector 152">
              <a:extLst>
                <a:ext uri="{FF2B5EF4-FFF2-40B4-BE49-F238E27FC236}">
                  <a16:creationId xmlns:a16="http://schemas.microsoft.com/office/drawing/2014/main" id="{00F743E2-99B4-00EA-FA11-F674D6C670DE}"/>
                </a:ext>
              </a:extLst>
            </p:cNvPr>
            <p:cNvCxnSpPr>
              <a:cxnSpLocks/>
            </p:cNvCxnSpPr>
            <p:nvPr/>
          </p:nvCxnSpPr>
          <p:spPr>
            <a:xfrm>
              <a:off x="6172914" y="4849431"/>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8" name="Straight Connector 153">
              <a:extLst>
                <a:ext uri="{FF2B5EF4-FFF2-40B4-BE49-F238E27FC236}">
                  <a16:creationId xmlns:a16="http://schemas.microsoft.com/office/drawing/2014/main" id="{EFE24485-2846-8BEE-B9F9-DF3468BB67A7}"/>
                </a:ext>
              </a:extLst>
            </p:cNvPr>
            <p:cNvCxnSpPr>
              <a:cxnSpLocks/>
            </p:cNvCxnSpPr>
            <p:nvPr/>
          </p:nvCxnSpPr>
          <p:spPr>
            <a:xfrm>
              <a:off x="6172914" y="5261272"/>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9" name="Straight Connector 154">
              <a:extLst>
                <a:ext uri="{FF2B5EF4-FFF2-40B4-BE49-F238E27FC236}">
                  <a16:creationId xmlns:a16="http://schemas.microsoft.com/office/drawing/2014/main" id="{2B24699C-8A1F-7F84-9F6E-C9BB53E44098}"/>
                </a:ext>
              </a:extLst>
            </p:cNvPr>
            <p:cNvCxnSpPr>
              <a:cxnSpLocks/>
            </p:cNvCxnSpPr>
            <p:nvPr/>
          </p:nvCxnSpPr>
          <p:spPr>
            <a:xfrm>
              <a:off x="6172914" y="567311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0" name="Straight Connector 155">
              <a:extLst>
                <a:ext uri="{FF2B5EF4-FFF2-40B4-BE49-F238E27FC236}">
                  <a16:creationId xmlns:a16="http://schemas.microsoft.com/office/drawing/2014/main" id="{36BD3358-2DE2-FE2D-7804-74668AC46AE1}"/>
                </a:ext>
              </a:extLst>
            </p:cNvPr>
            <p:cNvCxnSpPr>
              <a:cxnSpLocks/>
            </p:cNvCxnSpPr>
            <p:nvPr/>
          </p:nvCxnSpPr>
          <p:spPr>
            <a:xfrm>
              <a:off x="6172914" y="6084954"/>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1" name="Straight Connector 156">
              <a:extLst>
                <a:ext uri="{FF2B5EF4-FFF2-40B4-BE49-F238E27FC236}">
                  <a16:creationId xmlns:a16="http://schemas.microsoft.com/office/drawing/2014/main" id="{F8B9D7AC-6AFE-A0F6-6AC8-F22DD308B8A9}"/>
                </a:ext>
              </a:extLst>
            </p:cNvPr>
            <p:cNvCxnSpPr>
              <a:cxnSpLocks/>
            </p:cNvCxnSpPr>
            <p:nvPr/>
          </p:nvCxnSpPr>
          <p:spPr>
            <a:xfrm>
              <a:off x="6172914" y="649679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2" name="Straight Connector 147">
              <a:extLst>
                <a:ext uri="{FF2B5EF4-FFF2-40B4-BE49-F238E27FC236}">
                  <a16:creationId xmlns:a16="http://schemas.microsoft.com/office/drawing/2014/main" id="{8C93BF99-D52A-898B-2F5F-52CA8DAC1B03}"/>
                </a:ext>
              </a:extLst>
            </p:cNvPr>
            <p:cNvCxnSpPr>
              <a:cxnSpLocks/>
            </p:cNvCxnSpPr>
            <p:nvPr/>
          </p:nvCxnSpPr>
          <p:spPr>
            <a:xfrm>
              <a:off x="6172914" y="1966544"/>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3" name="Straight Connector 147">
              <a:extLst>
                <a:ext uri="{FF2B5EF4-FFF2-40B4-BE49-F238E27FC236}">
                  <a16:creationId xmlns:a16="http://schemas.microsoft.com/office/drawing/2014/main" id="{F78A7EAC-C796-DB5C-36CC-2C93F08629DF}"/>
                </a:ext>
              </a:extLst>
            </p:cNvPr>
            <p:cNvCxnSpPr>
              <a:cxnSpLocks/>
            </p:cNvCxnSpPr>
            <p:nvPr/>
          </p:nvCxnSpPr>
          <p:spPr>
            <a:xfrm>
              <a:off x="6172914" y="2378385"/>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4" name="Straight Connector 147">
              <a:extLst>
                <a:ext uri="{FF2B5EF4-FFF2-40B4-BE49-F238E27FC236}">
                  <a16:creationId xmlns:a16="http://schemas.microsoft.com/office/drawing/2014/main" id="{206925D7-10C0-1B31-A199-B4401AAFC83E}"/>
                </a:ext>
              </a:extLst>
            </p:cNvPr>
            <p:cNvCxnSpPr>
              <a:cxnSpLocks/>
            </p:cNvCxnSpPr>
            <p:nvPr/>
          </p:nvCxnSpPr>
          <p:spPr>
            <a:xfrm>
              <a:off x="6172914" y="2790226"/>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grpSp>
      <p:grpSp>
        <p:nvGrpSpPr>
          <p:cNvPr id="75" name="Grupo 74">
            <a:extLst>
              <a:ext uri="{FF2B5EF4-FFF2-40B4-BE49-F238E27FC236}">
                <a16:creationId xmlns:a16="http://schemas.microsoft.com/office/drawing/2014/main" id="{E3520D65-682E-3B95-FBF5-B4178405A41F}"/>
              </a:ext>
            </a:extLst>
          </p:cNvPr>
          <p:cNvGrpSpPr/>
          <p:nvPr/>
        </p:nvGrpSpPr>
        <p:grpSpPr>
          <a:xfrm>
            <a:off x="6130762" y="1139618"/>
            <a:ext cx="5428034" cy="5353931"/>
            <a:chOff x="6172914" y="1142862"/>
            <a:chExt cx="5428034" cy="5353931"/>
          </a:xfrm>
        </p:grpSpPr>
        <p:cxnSp>
          <p:nvCxnSpPr>
            <p:cNvPr id="76" name="Straight Connector 6">
              <a:extLst>
                <a:ext uri="{FF2B5EF4-FFF2-40B4-BE49-F238E27FC236}">
                  <a16:creationId xmlns:a16="http://schemas.microsoft.com/office/drawing/2014/main" id="{C3299414-0993-9B3A-36B5-A9ADE4F5482C}"/>
                </a:ext>
              </a:extLst>
            </p:cNvPr>
            <p:cNvCxnSpPr>
              <a:cxnSpLocks/>
            </p:cNvCxnSpPr>
            <p:nvPr/>
          </p:nvCxnSpPr>
          <p:spPr>
            <a:xfrm>
              <a:off x="6172914" y="1142862"/>
              <a:ext cx="5428034"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7" name="Straight Connector 147">
              <a:extLst>
                <a:ext uri="{FF2B5EF4-FFF2-40B4-BE49-F238E27FC236}">
                  <a16:creationId xmlns:a16="http://schemas.microsoft.com/office/drawing/2014/main" id="{09ED499C-314F-B4CC-9195-14509EC40F76}"/>
                </a:ext>
              </a:extLst>
            </p:cNvPr>
            <p:cNvCxnSpPr>
              <a:cxnSpLocks/>
            </p:cNvCxnSpPr>
            <p:nvPr/>
          </p:nvCxnSpPr>
          <p:spPr>
            <a:xfrm>
              <a:off x="6172914" y="1554703"/>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8" name="Straight Connector 148">
              <a:extLst>
                <a:ext uri="{FF2B5EF4-FFF2-40B4-BE49-F238E27FC236}">
                  <a16:creationId xmlns:a16="http://schemas.microsoft.com/office/drawing/2014/main" id="{DCC73658-8C6F-514E-8B05-0CFB28022095}"/>
                </a:ext>
              </a:extLst>
            </p:cNvPr>
            <p:cNvCxnSpPr>
              <a:cxnSpLocks/>
            </p:cNvCxnSpPr>
            <p:nvPr/>
          </p:nvCxnSpPr>
          <p:spPr>
            <a:xfrm>
              <a:off x="6172914" y="3202067"/>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9" name="Straight Connector 149">
              <a:extLst>
                <a:ext uri="{FF2B5EF4-FFF2-40B4-BE49-F238E27FC236}">
                  <a16:creationId xmlns:a16="http://schemas.microsoft.com/office/drawing/2014/main" id="{69D4ADFB-8F57-38F6-3D32-33517D21F823}"/>
                </a:ext>
              </a:extLst>
            </p:cNvPr>
            <p:cNvCxnSpPr>
              <a:cxnSpLocks/>
            </p:cNvCxnSpPr>
            <p:nvPr/>
          </p:nvCxnSpPr>
          <p:spPr>
            <a:xfrm>
              <a:off x="6172914" y="3613908"/>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0" name="Straight Connector 150">
              <a:extLst>
                <a:ext uri="{FF2B5EF4-FFF2-40B4-BE49-F238E27FC236}">
                  <a16:creationId xmlns:a16="http://schemas.microsoft.com/office/drawing/2014/main" id="{6D9E93F0-B65D-F59C-A437-B3BB813D74BA}"/>
                </a:ext>
              </a:extLst>
            </p:cNvPr>
            <p:cNvCxnSpPr>
              <a:cxnSpLocks/>
            </p:cNvCxnSpPr>
            <p:nvPr/>
          </p:nvCxnSpPr>
          <p:spPr>
            <a:xfrm>
              <a:off x="6172914" y="4025749"/>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1" name="Straight Connector 151">
              <a:extLst>
                <a:ext uri="{FF2B5EF4-FFF2-40B4-BE49-F238E27FC236}">
                  <a16:creationId xmlns:a16="http://schemas.microsoft.com/office/drawing/2014/main" id="{AEB8D9DC-E565-8B88-331A-8F960DB4552D}"/>
                </a:ext>
              </a:extLst>
            </p:cNvPr>
            <p:cNvCxnSpPr>
              <a:cxnSpLocks/>
            </p:cNvCxnSpPr>
            <p:nvPr/>
          </p:nvCxnSpPr>
          <p:spPr>
            <a:xfrm>
              <a:off x="6172914" y="443759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2" name="Straight Connector 152">
              <a:extLst>
                <a:ext uri="{FF2B5EF4-FFF2-40B4-BE49-F238E27FC236}">
                  <a16:creationId xmlns:a16="http://schemas.microsoft.com/office/drawing/2014/main" id="{CE01C0FF-56A0-A097-D5F2-06E444199AD4}"/>
                </a:ext>
              </a:extLst>
            </p:cNvPr>
            <p:cNvCxnSpPr>
              <a:cxnSpLocks/>
            </p:cNvCxnSpPr>
            <p:nvPr/>
          </p:nvCxnSpPr>
          <p:spPr>
            <a:xfrm>
              <a:off x="6172914" y="4849431"/>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3" name="Straight Connector 153">
              <a:extLst>
                <a:ext uri="{FF2B5EF4-FFF2-40B4-BE49-F238E27FC236}">
                  <a16:creationId xmlns:a16="http://schemas.microsoft.com/office/drawing/2014/main" id="{73DC8573-C701-443C-7660-F9E09790AFCF}"/>
                </a:ext>
              </a:extLst>
            </p:cNvPr>
            <p:cNvCxnSpPr>
              <a:cxnSpLocks/>
            </p:cNvCxnSpPr>
            <p:nvPr/>
          </p:nvCxnSpPr>
          <p:spPr>
            <a:xfrm>
              <a:off x="6172914" y="5261272"/>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4" name="Straight Connector 154">
              <a:extLst>
                <a:ext uri="{FF2B5EF4-FFF2-40B4-BE49-F238E27FC236}">
                  <a16:creationId xmlns:a16="http://schemas.microsoft.com/office/drawing/2014/main" id="{3EF87366-F552-D67B-8FB3-7556366E7FED}"/>
                </a:ext>
              </a:extLst>
            </p:cNvPr>
            <p:cNvCxnSpPr>
              <a:cxnSpLocks/>
            </p:cNvCxnSpPr>
            <p:nvPr/>
          </p:nvCxnSpPr>
          <p:spPr>
            <a:xfrm>
              <a:off x="6172914" y="567311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5" name="Straight Connector 155">
              <a:extLst>
                <a:ext uri="{FF2B5EF4-FFF2-40B4-BE49-F238E27FC236}">
                  <a16:creationId xmlns:a16="http://schemas.microsoft.com/office/drawing/2014/main" id="{BF280C83-E21F-6324-886B-4646ED243759}"/>
                </a:ext>
              </a:extLst>
            </p:cNvPr>
            <p:cNvCxnSpPr>
              <a:cxnSpLocks/>
            </p:cNvCxnSpPr>
            <p:nvPr/>
          </p:nvCxnSpPr>
          <p:spPr>
            <a:xfrm>
              <a:off x="6172914" y="6084954"/>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6" name="Straight Connector 156">
              <a:extLst>
                <a:ext uri="{FF2B5EF4-FFF2-40B4-BE49-F238E27FC236}">
                  <a16:creationId xmlns:a16="http://schemas.microsoft.com/office/drawing/2014/main" id="{3A7BEB74-4E8C-1350-4DA9-2423A01B1060}"/>
                </a:ext>
              </a:extLst>
            </p:cNvPr>
            <p:cNvCxnSpPr>
              <a:cxnSpLocks/>
            </p:cNvCxnSpPr>
            <p:nvPr/>
          </p:nvCxnSpPr>
          <p:spPr>
            <a:xfrm>
              <a:off x="6172914" y="649679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7" name="Straight Connector 147">
              <a:extLst>
                <a:ext uri="{FF2B5EF4-FFF2-40B4-BE49-F238E27FC236}">
                  <a16:creationId xmlns:a16="http://schemas.microsoft.com/office/drawing/2014/main" id="{BE0F0B80-68CF-43C8-34B6-0AB55B478DEC}"/>
                </a:ext>
              </a:extLst>
            </p:cNvPr>
            <p:cNvCxnSpPr>
              <a:cxnSpLocks/>
            </p:cNvCxnSpPr>
            <p:nvPr/>
          </p:nvCxnSpPr>
          <p:spPr>
            <a:xfrm>
              <a:off x="6172914" y="1966544"/>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8" name="Straight Connector 147">
              <a:extLst>
                <a:ext uri="{FF2B5EF4-FFF2-40B4-BE49-F238E27FC236}">
                  <a16:creationId xmlns:a16="http://schemas.microsoft.com/office/drawing/2014/main" id="{43801DF8-61D0-E5D6-56A7-A18FE95CE91F}"/>
                </a:ext>
              </a:extLst>
            </p:cNvPr>
            <p:cNvCxnSpPr>
              <a:cxnSpLocks/>
            </p:cNvCxnSpPr>
            <p:nvPr/>
          </p:nvCxnSpPr>
          <p:spPr>
            <a:xfrm>
              <a:off x="6172914" y="2378385"/>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9" name="Straight Connector 147">
              <a:extLst>
                <a:ext uri="{FF2B5EF4-FFF2-40B4-BE49-F238E27FC236}">
                  <a16:creationId xmlns:a16="http://schemas.microsoft.com/office/drawing/2014/main" id="{655266DE-7371-1680-8269-4836DBBA977E}"/>
                </a:ext>
              </a:extLst>
            </p:cNvPr>
            <p:cNvCxnSpPr>
              <a:cxnSpLocks/>
            </p:cNvCxnSpPr>
            <p:nvPr/>
          </p:nvCxnSpPr>
          <p:spPr>
            <a:xfrm>
              <a:off x="6172914" y="2790226"/>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grpSp>
      <p:sp>
        <p:nvSpPr>
          <p:cNvPr id="93" name="CuadroTexto 92">
            <a:extLst>
              <a:ext uri="{FF2B5EF4-FFF2-40B4-BE49-F238E27FC236}">
                <a16:creationId xmlns:a16="http://schemas.microsoft.com/office/drawing/2014/main" id="{D0B7B7C7-A77C-9019-CB9A-8CA0140ACB3B}"/>
              </a:ext>
            </a:extLst>
          </p:cNvPr>
          <p:cNvSpPr txBox="1"/>
          <p:nvPr/>
        </p:nvSpPr>
        <p:spPr>
          <a:xfrm>
            <a:off x="6393032" y="744127"/>
            <a:ext cx="4745133" cy="2169825"/>
          </a:xfrm>
          <a:prstGeom prst="rect">
            <a:avLst/>
          </a:prstGeom>
          <a:noFill/>
        </p:spPr>
        <p:txBody>
          <a:bodyPr wrap="square" rtlCol="0">
            <a:spAutoFit/>
          </a:bodyPr>
          <a:lstStyle/>
          <a:p>
            <a:pPr algn="just">
              <a:lnSpc>
                <a:spcPct val="150000"/>
              </a:lnSpc>
            </a:pPr>
            <a:r>
              <a:rPr lang="en-US" dirty="0">
                <a:solidFill>
                  <a:schemeClr val="bg1">
                    <a:lumMod val="50000"/>
                  </a:schemeClr>
                </a:solidFill>
                <a:latin typeface="Agency FB" panose="020B0503020202020204" pitchFamily="34" charset="0"/>
              </a:rPr>
              <a:t>The following have been measured:</a:t>
            </a:r>
          </a:p>
          <a:p>
            <a:pPr marL="285750" indent="-285750" algn="just">
              <a:lnSpc>
                <a:spcPct val="150000"/>
              </a:lnSpc>
              <a:buFont typeface="Arial" panose="020B0604020202020204" pitchFamily="34" charset="0"/>
              <a:buChar char="•"/>
            </a:pPr>
            <a:r>
              <a:rPr lang="en-US" dirty="0">
                <a:solidFill>
                  <a:schemeClr val="bg1">
                    <a:lumMod val="50000"/>
                  </a:schemeClr>
                </a:solidFill>
                <a:latin typeface="Agency FB" panose="020B0503020202020204" pitchFamily="34" charset="0"/>
              </a:rPr>
              <a:t>Skin </a:t>
            </a:r>
            <a:r>
              <a:rPr lang="en-US" dirty="0" smtClean="0">
                <a:solidFill>
                  <a:schemeClr val="bg1">
                    <a:lumMod val="50000"/>
                  </a:schemeClr>
                </a:solidFill>
                <a:latin typeface="Agency FB" panose="020B0503020202020204" pitchFamily="34" charset="0"/>
              </a:rPr>
              <a:t>Conductance</a:t>
            </a:r>
            <a:endParaRPr lang="en-US" dirty="0">
              <a:solidFill>
                <a:schemeClr val="bg1">
                  <a:lumMod val="50000"/>
                </a:schemeClr>
              </a:solidFill>
              <a:latin typeface="Agency FB" panose="020B0503020202020204" pitchFamily="34" charset="0"/>
            </a:endParaRPr>
          </a:p>
          <a:p>
            <a:pPr marL="285750" indent="-285750" algn="just">
              <a:lnSpc>
                <a:spcPct val="150000"/>
              </a:lnSpc>
              <a:buFont typeface="Arial" panose="020B0604020202020204" pitchFamily="34" charset="0"/>
              <a:buChar char="•"/>
            </a:pPr>
            <a:r>
              <a:rPr lang="en-US" dirty="0">
                <a:solidFill>
                  <a:schemeClr val="bg1">
                    <a:lumMod val="50000"/>
                  </a:schemeClr>
                </a:solidFill>
                <a:latin typeface="Agency FB" panose="020B0503020202020204" pitchFamily="34" charset="0"/>
              </a:rPr>
              <a:t>Heart Rate</a:t>
            </a:r>
          </a:p>
          <a:p>
            <a:pPr marL="285750" indent="-285750" algn="just">
              <a:lnSpc>
                <a:spcPct val="150000"/>
              </a:lnSpc>
              <a:buFont typeface="Arial" panose="020B0604020202020204" pitchFamily="34" charset="0"/>
              <a:buChar char="•"/>
            </a:pPr>
            <a:r>
              <a:rPr lang="en-US" dirty="0">
                <a:solidFill>
                  <a:schemeClr val="bg1">
                    <a:lumMod val="50000"/>
                  </a:schemeClr>
                </a:solidFill>
                <a:latin typeface="Agency FB" panose="020B0503020202020204" pitchFamily="34" charset="0"/>
              </a:rPr>
              <a:t>Respiratory </a:t>
            </a:r>
            <a:r>
              <a:rPr lang="en-US" dirty="0" smtClean="0">
                <a:solidFill>
                  <a:schemeClr val="bg1">
                    <a:lumMod val="50000"/>
                  </a:schemeClr>
                </a:solidFill>
                <a:latin typeface="Agency FB" panose="020B0503020202020204" pitchFamily="34" charset="0"/>
              </a:rPr>
              <a:t>Rate</a:t>
            </a:r>
            <a:endParaRPr lang="en-US" dirty="0">
              <a:solidFill>
                <a:schemeClr val="bg1">
                  <a:lumMod val="50000"/>
                </a:schemeClr>
              </a:solidFill>
              <a:latin typeface="Agency FB" panose="020B0503020202020204" pitchFamily="34" charset="0"/>
            </a:endParaRPr>
          </a:p>
          <a:p>
            <a:pPr marL="285750" indent="-285750" algn="just">
              <a:lnSpc>
                <a:spcPct val="150000"/>
              </a:lnSpc>
              <a:buFont typeface="Arial" panose="020B0604020202020204" pitchFamily="34" charset="0"/>
              <a:buChar char="•"/>
            </a:pPr>
            <a:r>
              <a:rPr lang="en-US" dirty="0" smtClean="0">
                <a:solidFill>
                  <a:schemeClr val="bg1">
                    <a:lumMod val="50000"/>
                  </a:schemeClr>
                </a:solidFill>
                <a:latin typeface="Agency FB" panose="020B0503020202020204" pitchFamily="34" charset="0"/>
              </a:rPr>
              <a:t>Face </a:t>
            </a:r>
            <a:r>
              <a:rPr lang="en-US" dirty="0">
                <a:solidFill>
                  <a:schemeClr val="bg1">
                    <a:lumMod val="50000"/>
                  </a:schemeClr>
                </a:solidFill>
                <a:latin typeface="Agency FB" panose="020B0503020202020204" pitchFamily="34" charset="0"/>
              </a:rPr>
              <a:t>Temperature</a:t>
            </a:r>
            <a:endParaRPr lang="es-ES" dirty="0">
              <a:solidFill>
                <a:schemeClr val="bg1">
                  <a:lumMod val="50000"/>
                </a:schemeClr>
              </a:solidFill>
              <a:latin typeface="Agency FB" panose="020B0503020202020204" pitchFamily="34" charset="0"/>
            </a:endParaRPr>
          </a:p>
        </p:txBody>
      </p:sp>
      <p:pic>
        <p:nvPicPr>
          <p:cNvPr id="135" name="Imagen 134">
            <a:extLst>
              <a:ext uri="{FF2B5EF4-FFF2-40B4-BE49-F238E27FC236}">
                <a16:creationId xmlns:a16="http://schemas.microsoft.com/office/drawing/2014/main" id="{371AAD78-51AE-B192-4474-94C0F65FD51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88108" y="3208140"/>
            <a:ext cx="4656380" cy="3476484"/>
          </a:xfrm>
          <a:prstGeom prst="rect">
            <a:avLst/>
          </a:prstGeom>
        </p:spPr>
      </p:pic>
      <p:pic>
        <p:nvPicPr>
          <p:cNvPr id="91" name="Imagen 90">
            <a:extLst>
              <a:ext uri="{FF2B5EF4-FFF2-40B4-BE49-F238E27FC236}">
                <a16:creationId xmlns:a16="http://schemas.microsoft.com/office/drawing/2014/main" id="{FA9ACF10-086D-C077-65B9-4D52C2995CA6}"/>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3850054">
            <a:off x="8623692" y="2664384"/>
            <a:ext cx="798378" cy="955881"/>
          </a:xfrm>
          <a:prstGeom prst="rect">
            <a:avLst/>
          </a:prstGeom>
        </p:spPr>
      </p:pic>
      <p:pic>
        <p:nvPicPr>
          <p:cNvPr id="141" name="Imagen 140">
            <a:extLst>
              <a:ext uri="{FF2B5EF4-FFF2-40B4-BE49-F238E27FC236}">
                <a16:creationId xmlns:a16="http://schemas.microsoft.com/office/drawing/2014/main" id="{73602D85-1848-3D3B-A5A5-8DECA2522058}"/>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3850054">
            <a:off x="9946840" y="1480211"/>
            <a:ext cx="798378" cy="955881"/>
          </a:xfrm>
          <a:prstGeom prst="rect">
            <a:avLst/>
          </a:prstGeom>
        </p:spPr>
      </p:pic>
      <p:pic>
        <p:nvPicPr>
          <p:cNvPr id="144" name="Imagen 143">
            <a:extLst>
              <a:ext uri="{FF2B5EF4-FFF2-40B4-BE49-F238E27FC236}">
                <a16:creationId xmlns:a16="http://schemas.microsoft.com/office/drawing/2014/main" id="{DA518C89-200C-229A-778E-849420A857F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92852" y="1933853"/>
            <a:ext cx="2529978" cy="773876"/>
          </a:xfrm>
          <a:prstGeom prst="rect">
            <a:avLst/>
          </a:prstGeom>
          <a:ln>
            <a:solidFill>
              <a:schemeClr val="tx1">
                <a:lumMod val="50000"/>
                <a:lumOff val="50000"/>
              </a:schemeClr>
            </a:solidFill>
          </a:ln>
        </p:spPr>
      </p:pic>
      <p:sp>
        <p:nvSpPr>
          <p:cNvPr id="133" name="CuadroTexto 132">
            <a:extLst>
              <a:ext uri="{FF2B5EF4-FFF2-40B4-BE49-F238E27FC236}">
                <a16:creationId xmlns:a16="http://schemas.microsoft.com/office/drawing/2014/main" id="{369BFF24-0427-318A-1120-2CA9770DA604}"/>
              </a:ext>
            </a:extLst>
          </p:cNvPr>
          <p:cNvSpPr txBox="1"/>
          <p:nvPr/>
        </p:nvSpPr>
        <p:spPr>
          <a:xfrm>
            <a:off x="710384" y="737931"/>
            <a:ext cx="4745133" cy="2530886"/>
          </a:xfrm>
          <a:prstGeom prst="rect">
            <a:avLst/>
          </a:prstGeom>
          <a:noFill/>
        </p:spPr>
        <p:txBody>
          <a:bodyPr wrap="square" rtlCol="0">
            <a:spAutoFit/>
          </a:bodyPr>
          <a:lstStyle/>
          <a:p>
            <a:pPr algn="just">
              <a:lnSpc>
                <a:spcPct val="150000"/>
              </a:lnSpc>
            </a:pPr>
            <a:r>
              <a:rPr lang="en-US" dirty="0">
                <a:solidFill>
                  <a:schemeClr val="bg1">
                    <a:lumMod val="50000"/>
                  </a:schemeClr>
                </a:solidFill>
                <a:latin typeface="Agency FB" panose="020B0503020202020204" pitchFamily="34" charset="0"/>
              </a:rPr>
              <a:t>It has been proven that understanding traffic dynamics reduces levels of stress and anxiety behind the wheel by between 20 and 80%.</a:t>
            </a:r>
            <a:endParaRPr lang="es-ES" dirty="0">
              <a:solidFill>
                <a:schemeClr val="bg1">
                  <a:lumMod val="50000"/>
                </a:schemeClr>
              </a:solidFill>
              <a:latin typeface="Agency FB" panose="020B0503020202020204" pitchFamily="34" charset="0"/>
            </a:endParaRPr>
          </a:p>
          <a:p>
            <a:pPr algn="just">
              <a:lnSpc>
                <a:spcPct val="150000"/>
              </a:lnSpc>
            </a:pPr>
            <a:endParaRPr lang="es-ES" dirty="0">
              <a:solidFill>
                <a:schemeClr val="bg1">
                  <a:lumMod val="50000"/>
                </a:schemeClr>
              </a:solidFill>
              <a:latin typeface="Agency FB" panose="020B0503020202020204" pitchFamily="34" charset="0"/>
            </a:endParaRPr>
          </a:p>
          <a:p>
            <a:pPr algn="just">
              <a:lnSpc>
                <a:spcPct val="150000"/>
              </a:lnSpc>
            </a:pPr>
            <a:r>
              <a:rPr lang="es-ES" dirty="0">
                <a:solidFill>
                  <a:schemeClr val="bg1">
                    <a:lumMod val="50000"/>
                  </a:schemeClr>
                </a:solidFill>
                <a:latin typeface="Agency FB" panose="020B0503020202020204" pitchFamily="34" charset="0"/>
              </a:rPr>
              <a:t> </a:t>
            </a:r>
          </a:p>
          <a:p>
            <a:pPr algn="just">
              <a:lnSpc>
                <a:spcPct val="150000"/>
              </a:lnSpc>
            </a:pPr>
            <a:endParaRPr lang="es-ES" dirty="0">
              <a:solidFill>
                <a:schemeClr val="bg1">
                  <a:lumMod val="50000"/>
                </a:schemeClr>
              </a:solidFill>
              <a:latin typeface="Agency FB" panose="020B0503020202020204" pitchFamily="34" charset="0"/>
            </a:endParaRPr>
          </a:p>
        </p:txBody>
      </p:sp>
      <p:pic>
        <p:nvPicPr>
          <p:cNvPr id="134" name="Imagen 133">
            <a:extLst>
              <a:ext uri="{FF2B5EF4-FFF2-40B4-BE49-F238E27FC236}">
                <a16:creationId xmlns:a16="http://schemas.microsoft.com/office/drawing/2014/main" id="{9AF1A130-4959-9B51-BA2A-5848302ED65C}"/>
              </a:ext>
            </a:extLst>
          </p:cNvPr>
          <p:cNvPicPr>
            <a:picLocks noChangeAspect="1"/>
          </p:cNvPicPr>
          <p:nvPr/>
        </p:nvPicPr>
        <p:blipFill>
          <a:blip r:embed="rId8" cstate="print"/>
          <a:stretch>
            <a:fillRect/>
          </a:stretch>
        </p:blipFill>
        <p:spPr>
          <a:xfrm>
            <a:off x="975896" y="2524058"/>
            <a:ext cx="3710276" cy="2289770"/>
          </a:xfrm>
          <a:prstGeom prst="rect">
            <a:avLst/>
          </a:prstGeom>
          <a:ln>
            <a:solidFill>
              <a:schemeClr val="tx1">
                <a:lumMod val="50000"/>
                <a:lumOff val="50000"/>
              </a:schemeClr>
            </a:solidFill>
          </a:ln>
        </p:spPr>
      </p:pic>
      <p:pic>
        <p:nvPicPr>
          <p:cNvPr id="136" name="Imagen 135">
            <a:extLst>
              <a:ext uri="{FF2B5EF4-FFF2-40B4-BE49-F238E27FC236}">
                <a16:creationId xmlns:a16="http://schemas.microsoft.com/office/drawing/2014/main" id="{C83D06EC-48DC-3FC4-6C92-8C2DA63961DA}"/>
              </a:ext>
            </a:extLst>
          </p:cNvPr>
          <p:cNvPicPr>
            <a:picLocks noChangeAspect="1"/>
          </p:cNvPicPr>
          <p:nvPr/>
        </p:nvPicPr>
        <p:blipFill>
          <a:blip r:embed="rId9" cstate="print"/>
          <a:stretch>
            <a:fillRect/>
          </a:stretch>
        </p:blipFill>
        <p:spPr>
          <a:xfrm>
            <a:off x="2261916" y="4117550"/>
            <a:ext cx="3252563" cy="2455253"/>
          </a:xfrm>
          <a:prstGeom prst="rect">
            <a:avLst/>
          </a:prstGeom>
          <a:ln>
            <a:solidFill>
              <a:schemeClr val="tx1">
                <a:lumMod val="50000"/>
                <a:lumOff val="50000"/>
              </a:schemeClr>
            </a:solidFill>
          </a:ln>
        </p:spPr>
      </p:pic>
      <p:pic>
        <p:nvPicPr>
          <p:cNvPr id="137" name="Imagen 136">
            <a:extLst>
              <a:ext uri="{FF2B5EF4-FFF2-40B4-BE49-F238E27FC236}">
                <a16:creationId xmlns:a16="http://schemas.microsoft.com/office/drawing/2014/main" id="{CD2F810B-B035-8C60-7CAE-C5334FDC8097}"/>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16976535">
            <a:off x="4343798" y="2065882"/>
            <a:ext cx="798378" cy="955881"/>
          </a:xfrm>
          <a:prstGeom prst="rect">
            <a:avLst/>
          </a:prstGeom>
        </p:spPr>
      </p:pic>
      <p:pic>
        <p:nvPicPr>
          <p:cNvPr id="138" name="Imagen 137">
            <a:extLst>
              <a:ext uri="{FF2B5EF4-FFF2-40B4-BE49-F238E27FC236}">
                <a16:creationId xmlns:a16="http://schemas.microsoft.com/office/drawing/2014/main" id="{665F041B-9257-94A3-743D-55A8C3183339}"/>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16200000">
            <a:off x="973639" y="4119602"/>
            <a:ext cx="798378" cy="955881"/>
          </a:xfrm>
          <a:prstGeom prst="rect">
            <a:avLst/>
          </a:prstGeom>
        </p:spPr>
      </p:pic>
      <p:pic>
        <p:nvPicPr>
          <p:cNvPr id="139" name="Imagen 138">
            <a:extLst>
              <a:ext uri="{FF2B5EF4-FFF2-40B4-BE49-F238E27FC236}">
                <a16:creationId xmlns:a16="http://schemas.microsoft.com/office/drawing/2014/main" id="{996800FE-6840-DF67-FB8F-613D386B10EA}"/>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11012331">
            <a:off x="4497653" y="3384732"/>
            <a:ext cx="798378" cy="955881"/>
          </a:xfrm>
          <a:prstGeom prst="rect">
            <a:avLst/>
          </a:prstGeom>
        </p:spPr>
      </p:pic>
      <p:sp>
        <p:nvSpPr>
          <p:cNvPr id="140" name="TextBox 208">
            <a:extLst>
              <a:ext uri="{FF2B5EF4-FFF2-40B4-BE49-F238E27FC236}">
                <a16:creationId xmlns:a16="http://schemas.microsoft.com/office/drawing/2014/main" id="{B476ED94-6397-D92B-B471-B9BF4576557C}"/>
              </a:ext>
            </a:extLst>
          </p:cNvPr>
          <p:cNvSpPr txBox="1"/>
          <p:nvPr/>
        </p:nvSpPr>
        <p:spPr>
          <a:xfrm>
            <a:off x="740058" y="252676"/>
            <a:ext cx="3099191" cy="461665"/>
          </a:xfrm>
          <a:prstGeom prst="rect">
            <a:avLst/>
          </a:prstGeom>
          <a:noFill/>
        </p:spPr>
        <p:txBody>
          <a:bodyPr wrap="square" rtlCol="0">
            <a:spAutoFit/>
          </a:bodyPr>
          <a:lstStyle/>
          <a:p>
            <a:r>
              <a:rPr lang="en-US" sz="2400" dirty="0" smtClean="0">
                <a:solidFill>
                  <a:srgbClr val="0070C0"/>
                </a:solidFill>
                <a:latin typeface="Agency FB" panose="020B0503020202020204" pitchFamily="34" charset="0"/>
                <a:ea typeface="Hand Of Sean" panose="02000500000000000000" pitchFamily="2" charset="-128"/>
              </a:rPr>
              <a:t>Emotions</a:t>
            </a:r>
            <a:endParaRPr lang="en-US" sz="2400" dirty="0">
              <a:solidFill>
                <a:srgbClr val="0070C0"/>
              </a:solidFill>
              <a:latin typeface="Agency FB" panose="020B0503020202020204" pitchFamily="34" charset="0"/>
              <a:ea typeface="Hand Of Sean" panose="02000500000000000000" pitchFamily="2" charset="-128"/>
            </a:endParaRPr>
          </a:p>
        </p:txBody>
      </p:sp>
      <p:pic>
        <p:nvPicPr>
          <p:cNvPr id="143" name="Imagen 142">
            <a:extLst>
              <a:ext uri="{FF2B5EF4-FFF2-40B4-BE49-F238E27FC236}">
                <a16:creationId xmlns:a16="http://schemas.microsoft.com/office/drawing/2014/main" id="{7DB40631-82DC-FB0B-1C9F-B3FD470C524F}"/>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16200000">
            <a:off x="2025862" y="5861320"/>
            <a:ext cx="798378" cy="955881"/>
          </a:xfrm>
          <a:prstGeom prst="rect">
            <a:avLst/>
          </a:prstGeom>
        </p:spPr>
      </p:pic>
    </p:spTree>
    <p:extLst>
      <p:ext uri="{BB962C8B-B14F-4D97-AF65-F5344CB8AC3E}">
        <p14:creationId xmlns:p14="http://schemas.microsoft.com/office/powerpoint/2010/main" val="39804508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75" name="Rectangle 174">
            <a:extLst>
              <a:ext uri="{FF2B5EF4-FFF2-40B4-BE49-F238E27FC236}">
                <a16:creationId xmlns:a16="http://schemas.microsoft.com/office/drawing/2014/main" id="{BC45525F-CA64-4D1D-A75E-E6290B229999}"/>
              </a:ext>
            </a:extLst>
          </p:cNvPr>
          <p:cNvSpPr/>
          <p:nvPr/>
        </p:nvSpPr>
        <p:spPr>
          <a:xfrm flipH="1">
            <a:off x="351445" y="4039091"/>
            <a:ext cx="522204" cy="2657736"/>
          </a:xfrm>
          <a:prstGeom prst="rect">
            <a:avLst/>
          </a:prstGeom>
          <a:solidFill>
            <a:srgbClr val="CC00FF"/>
          </a:solidFill>
          <a:ln>
            <a:noFill/>
          </a:ln>
          <a:effectLst>
            <a:outerShdw blurRad="50800" dist="635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6" name="Freeform: Shape 175">
            <a:extLst>
              <a:ext uri="{FF2B5EF4-FFF2-40B4-BE49-F238E27FC236}">
                <a16:creationId xmlns:a16="http://schemas.microsoft.com/office/drawing/2014/main" id="{4CCDAA36-0014-487F-9FC8-FB18AD79A536}"/>
              </a:ext>
            </a:extLst>
          </p:cNvPr>
          <p:cNvSpPr/>
          <p:nvPr/>
        </p:nvSpPr>
        <p:spPr>
          <a:xfrm flipH="1">
            <a:off x="497946" y="89189"/>
            <a:ext cx="5395162" cy="6607323"/>
          </a:xfrm>
          <a:custGeom>
            <a:avLst/>
            <a:gdLst>
              <a:gd name="connsiteX0" fmla="*/ 0 w 5395162"/>
              <a:gd name="connsiteY0" fmla="*/ 0 h 6607323"/>
              <a:gd name="connsiteX1" fmla="*/ 5395162 w 5395162"/>
              <a:gd name="connsiteY1" fmla="*/ 0 h 6607323"/>
              <a:gd name="connsiteX2" fmla="*/ 5395162 w 5395162"/>
              <a:gd name="connsiteY2" fmla="*/ 3949902 h 6607323"/>
              <a:gd name="connsiteX3" fmla="*/ 5230980 w 5395162"/>
              <a:gd name="connsiteY3" fmla="*/ 3949902 h 6607323"/>
              <a:gd name="connsiteX4" fmla="*/ 5032614 w 5395162"/>
              <a:gd name="connsiteY4" fmla="*/ 4148268 h 6607323"/>
              <a:gd name="connsiteX5" fmla="*/ 5032614 w 5395162"/>
              <a:gd name="connsiteY5" fmla="*/ 6607209 h 6607323"/>
              <a:gd name="connsiteX6" fmla="*/ 5032625 w 5395162"/>
              <a:gd name="connsiteY6" fmla="*/ 6607323 h 6607323"/>
              <a:gd name="connsiteX7" fmla="*/ 0 w 5395162"/>
              <a:gd name="connsiteY7" fmla="*/ 6607323 h 660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5162" h="6607323">
                <a:moveTo>
                  <a:pt x="0" y="0"/>
                </a:moveTo>
                <a:lnTo>
                  <a:pt x="5395162" y="0"/>
                </a:lnTo>
                <a:lnTo>
                  <a:pt x="5395162" y="3949902"/>
                </a:lnTo>
                <a:lnTo>
                  <a:pt x="5230980" y="3949902"/>
                </a:lnTo>
                <a:cubicBezTo>
                  <a:pt x="5121425" y="3949902"/>
                  <a:pt x="5032614" y="4038713"/>
                  <a:pt x="5032614" y="4148268"/>
                </a:cubicBezTo>
                <a:lnTo>
                  <a:pt x="5032614" y="6607209"/>
                </a:lnTo>
                <a:lnTo>
                  <a:pt x="5032625" y="6607323"/>
                </a:lnTo>
                <a:lnTo>
                  <a:pt x="0" y="6607323"/>
                </a:lnTo>
                <a:close/>
              </a:path>
            </a:pathLst>
          </a:custGeom>
          <a:solidFill>
            <a:srgbClr val="FDFDFD"/>
          </a:solidFill>
          <a:ln>
            <a:noFill/>
          </a:ln>
          <a:effectLst>
            <a:outerShdw blurRad="50800" dist="762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TextBox 188">
            <a:extLst>
              <a:ext uri="{FF2B5EF4-FFF2-40B4-BE49-F238E27FC236}">
                <a16:creationId xmlns:a16="http://schemas.microsoft.com/office/drawing/2014/main" id="{028D77CE-26CC-48A3-92E2-0D112FD9E9FA}"/>
              </a:ext>
            </a:extLst>
          </p:cNvPr>
          <p:cNvSpPr txBox="1"/>
          <p:nvPr/>
        </p:nvSpPr>
        <p:spPr>
          <a:xfrm flipH="1">
            <a:off x="384315" y="5564999"/>
            <a:ext cx="461665" cy="1302505"/>
          </a:xfrm>
          <a:prstGeom prst="rect">
            <a:avLst/>
          </a:prstGeom>
          <a:noFill/>
        </p:spPr>
        <p:txBody>
          <a:bodyPr vert="vert270" wrap="square" rtlCol="0">
            <a:spAutoFit/>
          </a:bodyPr>
          <a:lstStyle/>
          <a:p>
            <a:pPr algn="ctr"/>
            <a:r>
              <a:rPr lang="en-US" b="1" dirty="0">
                <a:solidFill>
                  <a:schemeClr val="bg1"/>
                </a:solidFill>
              </a:rPr>
              <a:t>PAGE 70</a:t>
            </a:r>
          </a:p>
        </p:txBody>
      </p:sp>
      <p:grpSp>
        <p:nvGrpSpPr>
          <p:cNvPr id="2" name="Grupo 1">
            <a:extLst>
              <a:ext uri="{FF2B5EF4-FFF2-40B4-BE49-F238E27FC236}">
                <a16:creationId xmlns:a16="http://schemas.microsoft.com/office/drawing/2014/main" id="{93EB94D9-C88B-E761-1CD4-5393F4A4D1CC}"/>
              </a:ext>
            </a:extLst>
          </p:cNvPr>
          <p:cNvGrpSpPr/>
          <p:nvPr/>
        </p:nvGrpSpPr>
        <p:grpSpPr>
          <a:xfrm>
            <a:off x="5604611" y="35855"/>
            <a:ext cx="696443" cy="6536948"/>
            <a:chOff x="5604611" y="35855"/>
            <a:chExt cx="696443" cy="6536948"/>
          </a:xfrm>
        </p:grpSpPr>
        <p:sp>
          <p:nvSpPr>
            <p:cNvPr id="6" name="Rectangle 66">
              <a:extLst>
                <a:ext uri="{FF2B5EF4-FFF2-40B4-BE49-F238E27FC236}">
                  <a16:creationId xmlns:a16="http://schemas.microsoft.com/office/drawing/2014/main" id="{1464BB12-38F0-FE97-DA9B-B226A841CA33}"/>
                </a:ext>
              </a:extLst>
            </p:cNvPr>
            <p:cNvSpPr/>
            <p:nvPr/>
          </p:nvSpPr>
          <p:spPr>
            <a:xfrm>
              <a:off x="5635694" y="20253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7">
              <a:extLst>
                <a:ext uri="{FF2B5EF4-FFF2-40B4-BE49-F238E27FC236}">
                  <a16:creationId xmlns:a16="http://schemas.microsoft.com/office/drawing/2014/main" id="{CFC69A05-3954-4ED6-A66E-9BB2973A0135}"/>
                </a:ext>
              </a:extLst>
            </p:cNvPr>
            <p:cNvSpPr/>
            <p:nvPr/>
          </p:nvSpPr>
          <p:spPr>
            <a:xfrm>
              <a:off x="5632035" y="503041"/>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68">
              <a:extLst>
                <a:ext uri="{FF2B5EF4-FFF2-40B4-BE49-F238E27FC236}">
                  <a16:creationId xmlns:a16="http://schemas.microsoft.com/office/drawing/2014/main" id="{8957FAA1-21DC-F0FE-0071-C8DAE6D93526}"/>
                </a:ext>
              </a:extLst>
            </p:cNvPr>
            <p:cNvSpPr/>
            <p:nvPr/>
          </p:nvSpPr>
          <p:spPr>
            <a:xfrm>
              <a:off x="5635694" y="81748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ectangle 69">
              <a:extLst>
                <a:ext uri="{FF2B5EF4-FFF2-40B4-BE49-F238E27FC236}">
                  <a16:creationId xmlns:a16="http://schemas.microsoft.com/office/drawing/2014/main" id="{5201B205-F4F2-457A-FEC8-662AE58586CB}"/>
                </a:ext>
              </a:extLst>
            </p:cNvPr>
            <p:cNvSpPr/>
            <p:nvPr/>
          </p:nvSpPr>
          <p:spPr>
            <a:xfrm>
              <a:off x="5636493" y="1123923"/>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70">
              <a:extLst>
                <a:ext uri="{FF2B5EF4-FFF2-40B4-BE49-F238E27FC236}">
                  <a16:creationId xmlns:a16="http://schemas.microsoft.com/office/drawing/2014/main" id="{6658DB7F-9C88-66F5-9C5C-52F2AEE9C86F}"/>
                </a:ext>
              </a:extLst>
            </p:cNvPr>
            <p:cNvSpPr/>
            <p:nvPr/>
          </p:nvSpPr>
          <p:spPr>
            <a:xfrm>
              <a:off x="5633303" y="144082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Rectangle 71">
              <a:extLst>
                <a:ext uri="{FF2B5EF4-FFF2-40B4-BE49-F238E27FC236}">
                  <a16:creationId xmlns:a16="http://schemas.microsoft.com/office/drawing/2014/main" id="{8C8444E3-B3A8-0503-12CC-953EBB196B2D}"/>
                </a:ext>
              </a:extLst>
            </p:cNvPr>
            <p:cNvSpPr/>
            <p:nvPr/>
          </p:nvSpPr>
          <p:spPr>
            <a:xfrm>
              <a:off x="5641689" y="174238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Rectangle 72">
              <a:extLst>
                <a:ext uri="{FF2B5EF4-FFF2-40B4-BE49-F238E27FC236}">
                  <a16:creationId xmlns:a16="http://schemas.microsoft.com/office/drawing/2014/main" id="{C222E307-D809-4AC7-1B7B-A8AA4410D755}"/>
                </a:ext>
              </a:extLst>
            </p:cNvPr>
            <p:cNvSpPr/>
            <p:nvPr/>
          </p:nvSpPr>
          <p:spPr>
            <a:xfrm>
              <a:off x="5626130" y="2064953"/>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Rectangle 73">
              <a:extLst>
                <a:ext uri="{FF2B5EF4-FFF2-40B4-BE49-F238E27FC236}">
                  <a16:creationId xmlns:a16="http://schemas.microsoft.com/office/drawing/2014/main" id="{B0512969-75A9-D837-50F7-463CBED15BB1}"/>
                </a:ext>
              </a:extLst>
            </p:cNvPr>
            <p:cNvSpPr/>
            <p:nvPr/>
          </p:nvSpPr>
          <p:spPr>
            <a:xfrm>
              <a:off x="5626130" y="2372116"/>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Rectangle 74">
              <a:extLst>
                <a:ext uri="{FF2B5EF4-FFF2-40B4-BE49-F238E27FC236}">
                  <a16:creationId xmlns:a16="http://schemas.microsoft.com/office/drawing/2014/main" id="{D64EC6BE-0228-D186-9100-B9D18E1164F0}"/>
                </a:ext>
              </a:extLst>
            </p:cNvPr>
            <p:cNvSpPr/>
            <p:nvPr/>
          </p:nvSpPr>
          <p:spPr>
            <a:xfrm>
              <a:off x="5633303" y="268452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ectangle 75">
              <a:extLst>
                <a:ext uri="{FF2B5EF4-FFF2-40B4-BE49-F238E27FC236}">
                  <a16:creationId xmlns:a16="http://schemas.microsoft.com/office/drawing/2014/main" id="{89B33D86-2689-902B-8A6D-B868ED44B007}"/>
                </a:ext>
              </a:extLst>
            </p:cNvPr>
            <p:cNvSpPr/>
            <p:nvPr/>
          </p:nvSpPr>
          <p:spPr>
            <a:xfrm>
              <a:off x="5633303" y="2985986"/>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Rectangle 76">
              <a:extLst>
                <a:ext uri="{FF2B5EF4-FFF2-40B4-BE49-F238E27FC236}">
                  <a16:creationId xmlns:a16="http://schemas.microsoft.com/office/drawing/2014/main" id="{A45291A4-CE1B-C92C-85EF-E5FB6A718C77}"/>
                </a:ext>
              </a:extLst>
            </p:cNvPr>
            <p:cNvSpPr/>
            <p:nvPr/>
          </p:nvSpPr>
          <p:spPr>
            <a:xfrm>
              <a:off x="5626130" y="330818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137">
              <a:extLst>
                <a:ext uri="{FF2B5EF4-FFF2-40B4-BE49-F238E27FC236}">
                  <a16:creationId xmlns:a16="http://schemas.microsoft.com/office/drawing/2014/main" id="{8990911C-ABF1-1C93-6003-9815C1EBD7DB}"/>
                </a:ext>
              </a:extLst>
            </p:cNvPr>
            <p:cNvSpPr/>
            <p:nvPr/>
          </p:nvSpPr>
          <p:spPr>
            <a:xfrm>
              <a:off x="5618957" y="361510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Rectangle 138">
              <a:extLst>
                <a:ext uri="{FF2B5EF4-FFF2-40B4-BE49-F238E27FC236}">
                  <a16:creationId xmlns:a16="http://schemas.microsoft.com/office/drawing/2014/main" id="{5583C701-0F82-AAA4-D2CF-5265B4A6F825}"/>
                </a:ext>
              </a:extLst>
            </p:cNvPr>
            <p:cNvSpPr/>
            <p:nvPr/>
          </p:nvSpPr>
          <p:spPr>
            <a:xfrm>
              <a:off x="5604611" y="392724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Rectangle 139">
              <a:extLst>
                <a:ext uri="{FF2B5EF4-FFF2-40B4-BE49-F238E27FC236}">
                  <a16:creationId xmlns:a16="http://schemas.microsoft.com/office/drawing/2014/main" id="{EBDFE824-C29B-C069-5001-A6DCD2E12749}"/>
                </a:ext>
              </a:extLst>
            </p:cNvPr>
            <p:cNvSpPr/>
            <p:nvPr/>
          </p:nvSpPr>
          <p:spPr>
            <a:xfrm>
              <a:off x="5611784" y="4239143"/>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140">
              <a:extLst>
                <a:ext uri="{FF2B5EF4-FFF2-40B4-BE49-F238E27FC236}">
                  <a16:creationId xmlns:a16="http://schemas.microsoft.com/office/drawing/2014/main" id="{1C57F96A-2CB1-D00D-8AD6-4B377C30175C}"/>
                </a:ext>
              </a:extLst>
            </p:cNvPr>
            <p:cNvSpPr/>
            <p:nvPr/>
          </p:nvSpPr>
          <p:spPr>
            <a:xfrm>
              <a:off x="5604611" y="4546182"/>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Rectangle 141">
              <a:extLst>
                <a:ext uri="{FF2B5EF4-FFF2-40B4-BE49-F238E27FC236}">
                  <a16:creationId xmlns:a16="http://schemas.microsoft.com/office/drawing/2014/main" id="{E7A3CCA6-0DEB-E24B-B391-3F341A2A5B15}"/>
                </a:ext>
              </a:extLst>
            </p:cNvPr>
            <p:cNvSpPr/>
            <p:nvPr/>
          </p:nvSpPr>
          <p:spPr>
            <a:xfrm>
              <a:off x="5609779" y="485746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142">
              <a:extLst>
                <a:ext uri="{FF2B5EF4-FFF2-40B4-BE49-F238E27FC236}">
                  <a16:creationId xmlns:a16="http://schemas.microsoft.com/office/drawing/2014/main" id="{9219D541-DEF0-2B0D-C587-DB5E79F0AD96}"/>
                </a:ext>
              </a:extLst>
            </p:cNvPr>
            <p:cNvSpPr/>
            <p:nvPr/>
          </p:nvSpPr>
          <p:spPr>
            <a:xfrm>
              <a:off x="5618957" y="517189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143">
              <a:extLst>
                <a:ext uri="{FF2B5EF4-FFF2-40B4-BE49-F238E27FC236}">
                  <a16:creationId xmlns:a16="http://schemas.microsoft.com/office/drawing/2014/main" id="{2661E601-8A6B-3BAC-2844-32DA3B22C15A}"/>
                </a:ext>
              </a:extLst>
            </p:cNvPr>
            <p:cNvSpPr/>
            <p:nvPr/>
          </p:nvSpPr>
          <p:spPr>
            <a:xfrm>
              <a:off x="5611784" y="550314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144">
              <a:extLst>
                <a:ext uri="{FF2B5EF4-FFF2-40B4-BE49-F238E27FC236}">
                  <a16:creationId xmlns:a16="http://schemas.microsoft.com/office/drawing/2014/main" id="{6808798C-02D6-F26C-3032-34ADF1845630}"/>
                </a:ext>
              </a:extLst>
            </p:cNvPr>
            <p:cNvSpPr/>
            <p:nvPr/>
          </p:nvSpPr>
          <p:spPr>
            <a:xfrm>
              <a:off x="5604611" y="5797854"/>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145">
              <a:extLst>
                <a:ext uri="{FF2B5EF4-FFF2-40B4-BE49-F238E27FC236}">
                  <a16:creationId xmlns:a16="http://schemas.microsoft.com/office/drawing/2014/main" id="{35DBD87D-9BDC-E32F-C17B-260C386522D0}"/>
                </a:ext>
              </a:extLst>
            </p:cNvPr>
            <p:cNvSpPr/>
            <p:nvPr/>
          </p:nvSpPr>
          <p:spPr>
            <a:xfrm>
              <a:off x="5604611" y="609721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146">
              <a:extLst>
                <a:ext uri="{FF2B5EF4-FFF2-40B4-BE49-F238E27FC236}">
                  <a16:creationId xmlns:a16="http://schemas.microsoft.com/office/drawing/2014/main" id="{230F61D2-6BA2-792E-DAFB-4404ECBE1AF9}"/>
                </a:ext>
              </a:extLst>
            </p:cNvPr>
            <p:cNvSpPr/>
            <p:nvPr/>
          </p:nvSpPr>
          <p:spPr>
            <a:xfrm>
              <a:off x="5611784" y="6412576"/>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0" name="Grupo 29">
              <a:extLst>
                <a:ext uri="{FF2B5EF4-FFF2-40B4-BE49-F238E27FC236}">
                  <a16:creationId xmlns:a16="http://schemas.microsoft.com/office/drawing/2014/main" id="{E527E42D-B512-C4AC-C608-D5F242CA2471}"/>
                </a:ext>
              </a:extLst>
            </p:cNvPr>
            <p:cNvGrpSpPr/>
            <p:nvPr/>
          </p:nvGrpSpPr>
          <p:grpSpPr>
            <a:xfrm>
              <a:off x="5662790" y="35855"/>
              <a:ext cx="638264" cy="6536948"/>
              <a:chOff x="341740" y="35855"/>
              <a:chExt cx="638264" cy="6536948"/>
            </a:xfrm>
          </p:grpSpPr>
          <p:pic>
            <p:nvPicPr>
              <p:cNvPr id="31" name="Imagen 30">
                <a:extLst>
                  <a:ext uri="{FF2B5EF4-FFF2-40B4-BE49-F238E27FC236}">
                    <a16:creationId xmlns:a16="http://schemas.microsoft.com/office/drawing/2014/main" id="{EBD7F552-14F5-8F9F-B106-DA7D1E88FA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5855"/>
                <a:ext cx="638264" cy="352474"/>
              </a:xfrm>
              <a:prstGeom prst="rect">
                <a:avLst/>
              </a:prstGeom>
            </p:spPr>
          </p:pic>
          <p:pic>
            <p:nvPicPr>
              <p:cNvPr id="64" name="Imagen 63">
                <a:extLst>
                  <a:ext uri="{FF2B5EF4-FFF2-40B4-BE49-F238E27FC236}">
                    <a16:creationId xmlns:a16="http://schemas.microsoft.com/office/drawing/2014/main" id="{4F2CAEDE-D44B-B72D-885A-CB6A84473D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45079"/>
                <a:ext cx="638264" cy="352474"/>
              </a:xfrm>
              <a:prstGeom prst="rect">
                <a:avLst/>
              </a:prstGeom>
            </p:spPr>
          </p:pic>
          <p:pic>
            <p:nvPicPr>
              <p:cNvPr id="65" name="Imagen 64">
                <a:extLst>
                  <a:ext uri="{FF2B5EF4-FFF2-40B4-BE49-F238E27FC236}">
                    <a16:creationId xmlns:a16="http://schemas.microsoft.com/office/drawing/2014/main" id="{C9BA5729-DE73-DFF0-0FB0-7B98E63EC5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654303"/>
                <a:ext cx="638264" cy="352474"/>
              </a:xfrm>
              <a:prstGeom prst="rect">
                <a:avLst/>
              </a:prstGeom>
            </p:spPr>
          </p:pic>
          <p:pic>
            <p:nvPicPr>
              <p:cNvPr id="148" name="Imagen 147">
                <a:extLst>
                  <a:ext uri="{FF2B5EF4-FFF2-40B4-BE49-F238E27FC236}">
                    <a16:creationId xmlns:a16="http://schemas.microsoft.com/office/drawing/2014/main" id="{10099A7E-5EC0-25EE-CDDE-64061C0554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963527"/>
                <a:ext cx="638264" cy="352474"/>
              </a:xfrm>
              <a:prstGeom prst="rect">
                <a:avLst/>
              </a:prstGeom>
            </p:spPr>
          </p:pic>
          <p:pic>
            <p:nvPicPr>
              <p:cNvPr id="149" name="Imagen 148">
                <a:extLst>
                  <a:ext uri="{FF2B5EF4-FFF2-40B4-BE49-F238E27FC236}">
                    <a16:creationId xmlns:a16="http://schemas.microsoft.com/office/drawing/2014/main" id="{B42BCA0C-A938-66CA-1121-398DF510AC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1272751"/>
                <a:ext cx="638264" cy="352474"/>
              </a:xfrm>
              <a:prstGeom prst="rect">
                <a:avLst/>
              </a:prstGeom>
            </p:spPr>
          </p:pic>
          <p:pic>
            <p:nvPicPr>
              <p:cNvPr id="150" name="Imagen 149">
                <a:extLst>
                  <a:ext uri="{FF2B5EF4-FFF2-40B4-BE49-F238E27FC236}">
                    <a16:creationId xmlns:a16="http://schemas.microsoft.com/office/drawing/2014/main" id="{656FA130-2677-CA33-11B1-0E3429CFAC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1581975"/>
                <a:ext cx="638264" cy="352474"/>
              </a:xfrm>
              <a:prstGeom prst="rect">
                <a:avLst/>
              </a:prstGeom>
            </p:spPr>
          </p:pic>
          <p:pic>
            <p:nvPicPr>
              <p:cNvPr id="151" name="Imagen 150">
                <a:extLst>
                  <a:ext uri="{FF2B5EF4-FFF2-40B4-BE49-F238E27FC236}">
                    <a16:creationId xmlns:a16="http://schemas.microsoft.com/office/drawing/2014/main" id="{25282222-1778-0F1F-FC58-6D7ABD6706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1891199"/>
                <a:ext cx="638264" cy="352474"/>
              </a:xfrm>
              <a:prstGeom prst="rect">
                <a:avLst/>
              </a:prstGeom>
            </p:spPr>
          </p:pic>
          <p:pic>
            <p:nvPicPr>
              <p:cNvPr id="152" name="Imagen 151">
                <a:extLst>
                  <a:ext uri="{FF2B5EF4-FFF2-40B4-BE49-F238E27FC236}">
                    <a16:creationId xmlns:a16="http://schemas.microsoft.com/office/drawing/2014/main" id="{E78971FC-28A2-E437-0DF8-6479F715CE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2200423"/>
                <a:ext cx="638264" cy="352474"/>
              </a:xfrm>
              <a:prstGeom prst="rect">
                <a:avLst/>
              </a:prstGeom>
            </p:spPr>
          </p:pic>
          <p:pic>
            <p:nvPicPr>
              <p:cNvPr id="153" name="Imagen 152">
                <a:extLst>
                  <a:ext uri="{FF2B5EF4-FFF2-40B4-BE49-F238E27FC236}">
                    <a16:creationId xmlns:a16="http://schemas.microsoft.com/office/drawing/2014/main" id="{CFCDFD4E-6A61-DABD-271B-7E4AF7F160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2509647"/>
                <a:ext cx="638264" cy="352474"/>
              </a:xfrm>
              <a:prstGeom prst="rect">
                <a:avLst/>
              </a:prstGeom>
            </p:spPr>
          </p:pic>
          <p:pic>
            <p:nvPicPr>
              <p:cNvPr id="154" name="Imagen 153">
                <a:extLst>
                  <a:ext uri="{FF2B5EF4-FFF2-40B4-BE49-F238E27FC236}">
                    <a16:creationId xmlns:a16="http://schemas.microsoft.com/office/drawing/2014/main" id="{D37364F3-AC94-A8A0-9740-3918EFAB7D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2818871"/>
                <a:ext cx="638264" cy="352474"/>
              </a:xfrm>
              <a:prstGeom prst="rect">
                <a:avLst/>
              </a:prstGeom>
            </p:spPr>
          </p:pic>
          <p:pic>
            <p:nvPicPr>
              <p:cNvPr id="155" name="Imagen 154">
                <a:extLst>
                  <a:ext uri="{FF2B5EF4-FFF2-40B4-BE49-F238E27FC236}">
                    <a16:creationId xmlns:a16="http://schemas.microsoft.com/office/drawing/2014/main" id="{777BDB7C-047C-D865-2DB5-FC40613D77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128095"/>
                <a:ext cx="638264" cy="352474"/>
              </a:xfrm>
              <a:prstGeom prst="rect">
                <a:avLst/>
              </a:prstGeom>
            </p:spPr>
          </p:pic>
          <p:pic>
            <p:nvPicPr>
              <p:cNvPr id="156" name="Imagen 155">
                <a:extLst>
                  <a:ext uri="{FF2B5EF4-FFF2-40B4-BE49-F238E27FC236}">
                    <a16:creationId xmlns:a16="http://schemas.microsoft.com/office/drawing/2014/main" id="{72686E63-E60F-5697-F0B3-053568F33F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437319"/>
                <a:ext cx="638264" cy="352474"/>
              </a:xfrm>
              <a:prstGeom prst="rect">
                <a:avLst/>
              </a:prstGeom>
            </p:spPr>
          </p:pic>
          <p:pic>
            <p:nvPicPr>
              <p:cNvPr id="157" name="Imagen 156">
                <a:extLst>
                  <a:ext uri="{FF2B5EF4-FFF2-40B4-BE49-F238E27FC236}">
                    <a16:creationId xmlns:a16="http://schemas.microsoft.com/office/drawing/2014/main" id="{D8F21861-5913-76EA-FDDE-2F3F35A6A8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746543"/>
                <a:ext cx="638264" cy="352474"/>
              </a:xfrm>
              <a:prstGeom prst="rect">
                <a:avLst/>
              </a:prstGeom>
            </p:spPr>
          </p:pic>
          <p:pic>
            <p:nvPicPr>
              <p:cNvPr id="158" name="Imagen 157">
                <a:extLst>
                  <a:ext uri="{FF2B5EF4-FFF2-40B4-BE49-F238E27FC236}">
                    <a16:creationId xmlns:a16="http://schemas.microsoft.com/office/drawing/2014/main" id="{9052770A-5079-F7CB-EB1A-A0D303584E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055767"/>
                <a:ext cx="638264" cy="352474"/>
              </a:xfrm>
              <a:prstGeom prst="rect">
                <a:avLst/>
              </a:prstGeom>
            </p:spPr>
          </p:pic>
          <p:pic>
            <p:nvPicPr>
              <p:cNvPr id="159" name="Imagen 158">
                <a:extLst>
                  <a:ext uri="{FF2B5EF4-FFF2-40B4-BE49-F238E27FC236}">
                    <a16:creationId xmlns:a16="http://schemas.microsoft.com/office/drawing/2014/main" id="{F0C0AC57-ACE5-E9D1-48D7-7259CA4E1C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364991"/>
                <a:ext cx="638264" cy="352474"/>
              </a:xfrm>
              <a:prstGeom prst="rect">
                <a:avLst/>
              </a:prstGeom>
            </p:spPr>
          </p:pic>
          <p:pic>
            <p:nvPicPr>
              <p:cNvPr id="160" name="Imagen 159">
                <a:extLst>
                  <a:ext uri="{FF2B5EF4-FFF2-40B4-BE49-F238E27FC236}">
                    <a16:creationId xmlns:a16="http://schemas.microsoft.com/office/drawing/2014/main" id="{923A9C77-3F20-9541-9797-9E6C572C78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674215"/>
                <a:ext cx="638264" cy="352474"/>
              </a:xfrm>
              <a:prstGeom prst="rect">
                <a:avLst/>
              </a:prstGeom>
            </p:spPr>
          </p:pic>
          <p:pic>
            <p:nvPicPr>
              <p:cNvPr id="161" name="Imagen 160">
                <a:extLst>
                  <a:ext uri="{FF2B5EF4-FFF2-40B4-BE49-F238E27FC236}">
                    <a16:creationId xmlns:a16="http://schemas.microsoft.com/office/drawing/2014/main" id="{0BB76766-CF4F-0755-625C-D278133686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983439"/>
                <a:ext cx="638264" cy="352474"/>
              </a:xfrm>
              <a:prstGeom prst="rect">
                <a:avLst/>
              </a:prstGeom>
            </p:spPr>
          </p:pic>
          <p:pic>
            <p:nvPicPr>
              <p:cNvPr id="162" name="Imagen 161">
                <a:extLst>
                  <a:ext uri="{FF2B5EF4-FFF2-40B4-BE49-F238E27FC236}">
                    <a16:creationId xmlns:a16="http://schemas.microsoft.com/office/drawing/2014/main" id="{9F2E92C7-7C74-552F-1782-E319827E39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5292663"/>
                <a:ext cx="638264" cy="352474"/>
              </a:xfrm>
              <a:prstGeom prst="rect">
                <a:avLst/>
              </a:prstGeom>
            </p:spPr>
          </p:pic>
          <p:pic>
            <p:nvPicPr>
              <p:cNvPr id="163" name="Imagen 162">
                <a:extLst>
                  <a:ext uri="{FF2B5EF4-FFF2-40B4-BE49-F238E27FC236}">
                    <a16:creationId xmlns:a16="http://schemas.microsoft.com/office/drawing/2014/main" id="{5BC08BA2-93A5-33E1-B20E-CF168A9720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5601887"/>
                <a:ext cx="638264" cy="352474"/>
              </a:xfrm>
              <a:prstGeom prst="rect">
                <a:avLst/>
              </a:prstGeom>
            </p:spPr>
          </p:pic>
          <p:pic>
            <p:nvPicPr>
              <p:cNvPr id="164" name="Imagen 163">
                <a:extLst>
                  <a:ext uri="{FF2B5EF4-FFF2-40B4-BE49-F238E27FC236}">
                    <a16:creationId xmlns:a16="http://schemas.microsoft.com/office/drawing/2014/main" id="{C945FE9E-2CAC-74B6-A0CD-17EBA20A16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5911111"/>
                <a:ext cx="638264" cy="352474"/>
              </a:xfrm>
              <a:prstGeom prst="rect">
                <a:avLst/>
              </a:prstGeom>
            </p:spPr>
          </p:pic>
          <p:pic>
            <p:nvPicPr>
              <p:cNvPr id="165" name="Imagen 164">
                <a:extLst>
                  <a:ext uri="{FF2B5EF4-FFF2-40B4-BE49-F238E27FC236}">
                    <a16:creationId xmlns:a16="http://schemas.microsoft.com/office/drawing/2014/main" id="{6CA621E0-8D08-60AC-2E5E-468EDDA44D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6220329"/>
                <a:ext cx="638264" cy="352474"/>
              </a:xfrm>
              <a:prstGeom prst="rect">
                <a:avLst/>
              </a:prstGeom>
            </p:spPr>
          </p:pic>
        </p:grpSp>
      </p:grpSp>
      <p:grpSp>
        <p:nvGrpSpPr>
          <p:cNvPr id="3" name="Grupo 2">
            <a:extLst>
              <a:ext uri="{FF2B5EF4-FFF2-40B4-BE49-F238E27FC236}">
                <a16:creationId xmlns:a16="http://schemas.microsoft.com/office/drawing/2014/main" id="{477BA4B3-7331-AE27-1203-BE896DEFBF09}"/>
              </a:ext>
            </a:extLst>
          </p:cNvPr>
          <p:cNvGrpSpPr/>
          <p:nvPr/>
        </p:nvGrpSpPr>
        <p:grpSpPr>
          <a:xfrm>
            <a:off x="589221" y="1142862"/>
            <a:ext cx="5428034" cy="5353931"/>
            <a:chOff x="6172914" y="1142862"/>
            <a:chExt cx="5428034" cy="5353931"/>
          </a:xfrm>
        </p:grpSpPr>
        <p:cxnSp>
          <p:nvCxnSpPr>
            <p:cNvPr id="4" name="Straight Connector 6">
              <a:extLst>
                <a:ext uri="{FF2B5EF4-FFF2-40B4-BE49-F238E27FC236}">
                  <a16:creationId xmlns:a16="http://schemas.microsoft.com/office/drawing/2014/main" id="{9FF616DF-C78C-45AE-34DD-7C84F3FA393E}"/>
                </a:ext>
              </a:extLst>
            </p:cNvPr>
            <p:cNvCxnSpPr>
              <a:cxnSpLocks/>
            </p:cNvCxnSpPr>
            <p:nvPr/>
          </p:nvCxnSpPr>
          <p:spPr>
            <a:xfrm>
              <a:off x="6172914" y="1142862"/>
              <a:ext cx="5428034"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5" name="Straight Connector 147">
              <a:extLst>
                <a:ext uri="{FF2B5EF4-FFF2-40B4-BE49-F238E27FC236}">
                  <a16:creationId xmlns:a16="http://schemas.microsoft.com/office/drawing/2014/main" id="{4758F3A5-66C0-2B65-AE56-884CAAF9E8FA}"/>
                </a:ext>
              </a:extLst>
            </p:cNvPr>
            <p:cNvCxnSpPr>
              <a:cxnSpLocks/>
            </p:cNvCxnSpPr>
            <p:nvPr/>
          </p:nvCxnSpPr>
          <p:spPr>
            <a:xfrm>
              <a:off x="6172914" y="1554703"/>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 name="Straight Connector 148">
              <a:extLst>
                <a:ext uri="{FF2B5EF4-FFF2-40B4-BE49-F238E27FC236}">
                  <a16:creationId xmlns:a16="http://schemas.microsoft.com/office/drawing/2014/main" id="{128E4682-D532-E0AF-F644-AA6DA469713A}"/>
                </a:ext>
              </a:extLst>
            </p:cNvPr>
            <p:cNvCxnSpPr>
              <a:cxnSpLocks/>
            </p:cNvCxnSpPr>
            <p:nvPr/>
          </p:nvCxnSpPr>
          <p:spPr>
            <a:xfrm>
              <a:off x="6172914" y="3202067"/>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9" name="Straight Connector 149">
              <a:extLst>
                <a:ext uri="{FF2B5EF4-FFF2-40B4-BE49-F238E27FC236}">
                  <a16:creationId xmlns:a16="http://schemas.microsoft.com/office/drawing/2014/main" id="{806B3075-34D9-17E8-93B9-D51F8BFBB1BD}"/>
                </a:ext>
              </a:extLst>
            </p:cNvPr>
            <p:cNvCxnSpPr>
              <a:cxnSpLocks/>
            </p:cNvCxnSpPr>
            <p:nvPr/>
          </p:nvCxnSpPr>
          <p:spPr>
            <a:xfrm>
              <a:off x="6172914" y="3613908"/>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0" name="Straight Connector 150">
              <a:extLst>
                <a:ext uri="{FF2B5EF4-FFF2-40B4-BE49-F238E27FC236}">
                  <a16:creationId xmlns:a16="http://schemas.microsoft.com/office/drawing/2014/main" id="{E3E30EAA-2641-F836-D774-267DF5DD6BF4}"/>
                </a:ext>
              </a:extLst>
            </p:cNvPr>
            <p:cNvCxnSpPr>
              <a:cxnSpLocks/>
            </p:cNvCxnSpPr>
            <p:nvPr/>
          </p:nvCxnSpPr>
          <p:spPr>
            <a:xfrm>
              <a:off x="6172914" y="4025749"/>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6" name="Straight Connector 151">
              <a:extLst>
                <a:ext uri="{FF2B5EF4-FFF2-40B4-BE49-F238E27FC236}">
                  <a16:creationId xmlns:a16="http://schemas.microsoft.com/office/drawing/2014/main" id="{ED55B8AB-7C27-284C-A15B-4F508B04F79E}"/>
                </a:ext>
              </a:extLst>
            </p:cNvPr>
            <p:cNvCxnSpPr>
              <a:cxnSpLocks/>
            </p:cNvCxnSpPr>
            <p:nvPr/>
          </p:nvCxnSpPr>
          <p:spPr>
            <a:xfrm>
              <a:off x="6172914" y="443759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7" name="Straight Connector 152">
              <a:extLst>
                <a:ext uri="{FF2B5EF4-FFF2-40B4-BE49-F238E27FC236}">
                  <a16:creationId xmlns:a16="http://schemas.microsoft.com/office/drawing/2014/main" id="{00F743E2-99B4-00EA-FA11-F674D6C670DE}"/>
                </a:ext>
              </a:extLst>
            </p:cNvPr>
            <p:cNvCxnSpPr>
              <a:cxnSpLocks/>
            </p:cNvCxnSpPr>
            <p:nvPr/>
          </p:nvCxnSpPr>
          <p:spPr>
            <a:xfrm>
              <a:off x="6172914" y="4849431"/>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8" name="Straight Connector 153">
              <a:extLst>
                <a:ext uri="{FF2B5EF4-FFF2-40B4-BE49-F238E27FC236}">
                  <a16:creationId xmlns:a16="http://schemas.microsoft.com/office/drawing/2014/main" id="{EFE24485-2846-8BEE-B9F9-DF3468BB67A7}"/>
                </a:ext>
              </a:extLst>
            </p:cNvPr>
            <p:cNvCxnSpPr>
              <a:cxnSpLocks/>
            </p:cNvCxnSpPr>
            <p:nvPr/>
          </p:nvCxnSpPr>
          <p:spPr>
            <a:xfrm>
              <a:off x="6172914" y="5261272"/>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9" name="Straight Connector 154">
              <a:extLst>
                <a:ext uri="{FF2B5EF4-FFF2-40B4-BE49-F238E27FC236}">
                  <a16:creationId xmlns:a16="http://schemas.microsoft.com/office/drawing/2014/main" id="{2B24699C-8A1F-7F84-9F6E-C9BB53E44098}"/>
                </a:ext>
              </a:extLst>
            </p:cNvPr>
            <p:cNvCxnSpPr>
              <a:cxnSpLocks/>
            </p:cNvCxnSpPr>
            <p:nvPr/>
          </p:nvCxnSpPr>
          <p:spPr>
            <a:xfrm>
              <a:off x="6172914" y="567311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0" name="Straight Connector 155">
              <a:extLst>
                <a:ext uri="{FF2B5EF4-FFF2-40B4-BE49-F238E27FC236}">
                  <a16:creationId xmlns:a16="http://schemas.microsoft.com/office/drawing/2014/main" id="{36BD3358-2DE2-FE2D-7804-74668AC46AE1}"/>
                </a:ext>
              </a:extLst>
            </p:cNvPr>
            <p:cNvCxnSpPr>
              <a:cxnSpLocks/>
            </p:cNvCxnSpPr>
            <p:nvPr/>
          </p:nvCxnSpPr>
          <p:spPr>
            <a:xfrm>
              <a:off x="6172914" y="6084954"/>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1" name="Straight Connector 156">
              <a:extLst>
                <a:ext uri="{FF2B5EF4-FFF2-40B4-BE49-F238E27FC236}">
                  <a16:creationId xmlns:a16="http://schemas.microsoft.com/office/drawing/2014/main" id="{F8B9D7AC-6AFE-A0F6-6AC8-F22DD308B8A9}"/>
                </a:ext>
              </a:extLst>
            </p:cNvPr>
            <p:cNvCxnSpPr>
              <a:cxnSpLocks/>
            </p:cNvCxnSpPr>
            <p:nvPr/>
          </p:nvCxnSpPr>
          <p:spPr>
            <a:xfrm>
              <a:off x="6172914" y="649679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2" name="Straight Connector 147">
              <a:extLst>
                <a:ext uri="{FF2B5EF4-FFF2-40B4-BE49-F238E27FC236}">
                  <a16:creationId xmlns:a16="http://schemas.microsoft.com/office/drawing/2014/main" id="{8C93BF99-D52A-898B-2F5F-52CA8DAC1B03}"/>
                </a:ext>
              </a:extLst>
            </p:cNvPr>
            <p:cNvCxnSpPr>
              <a:cxnSpLocks/>
            </p:cNvCxnSpPr>
            <p:nvPr/>
          </p:nvCxnSpPr>
          <p:spPr>
            <a:xfrm>
              <a:off x="6172914" y="1966544"/>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3" name="Straight Connector 147">
              <a:extLst>
                <a:ext uri="{FF2B5EF4-FFF2-40B4-BE49-F238E27FC236}">
                  <a16:creationId xmlns:a16="http://schemas.microsoft.com/office/drawing/2014/main" id="{F78A7EAC-C796-DB5C-36CC-2C93F08629DF}"/>
                </a:ext>
              </a:extLst>
            </p:cNvPr>
            <p:cNvCxnSpPr>
              <a:cxnSpLocks/>
            </p:cNvCxnSpPr>
            <p:nvPr/>
          </p:nvCxnSpPr>
          <p:spPr>
            <a:xfrm>
              <a:off x="6172914" y="2378385"/>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4" name="Straight Connector 147">
              <a:extLst>
                <a:ext uri="{FF2B5EF4-FFF2-40B4-BE49-F238E27FC236}">
                  <a16:creationId xmlns:a16="http://schemas.microsoft.com/office/drawing/2014/main" id="{206925D7-10C0-1B31-A199-B4401AAFC83E}"/>
                </a:ext>
              </a:extLst>
            </p:cNvPr>
            <p:cNvCxnSpPr>
              <a:cxnSpLocks/>
            </p:cNvCxnSpPr>
            <p:nvPr/>
          </p:nvCxnSpPr>
          <p:spPr>
            <a:xfrm>
              <a:off x="6172914" y="2790226"/>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grpSp>
      <p:sp>
        <p:nvSpPr>
          <p:cNvPr id="92" name="TextBox 208">
            <a:extLst>
              <a:ext uri="{FF2B5EF4-FFF2-40B4-BE49-F238E27FC236}">
                <a16:creationId xmlns:a16="http://schemas.microsoft.com/office/drawing/2014/main" id="{02E59362-2B14-C773-7D6B-EA9340A4D46E}"/>
              </a:ext>
            </a:extLst>
          </p:cNvPr>
          <p:cNvSpPr txBox="1"/>
          <p:nvPr/>
        </p:nvSpPr>
        <p:spPr>
          <a:xfrm>
            <a:off x="943801" y="263905"/>
            <a:ext cx="3099191" cy="461665"/>
          </a:xfrm>
          <a:prstGeom prst="rect">
            <a:avLst/>
          </a:prstGeom>
          <a:noFill/>
        </p:spPr>
        <p:txBody>
          <a:bodyPr wrap="square" rtlCol="0">
            <a:spAutoFit/>
          </a:bodyPr>
          <a:lstStyle/>
          <a:p>
            <a:r>
              <a:rPr lang="en-US" sz="2400" dirty="0" smtClean="0">
                <a:solidFill>
                  <a:srgbClr val="0070C0"/>
                </a:solidFill>
                <a:latin typeface="Agency FB" panose="020B0503020202020204" pitchFamily="34" charset="0"/>
                <a:ea typeface="Hand Of Sean" panose="02000500000000000000" pitchFamily="2" charset="-128"/>
              </a:rPr>
              <a:t>Thanks</a:t>
            </a:r>
            <a:endParaRPr lang="en-US" sz="2400" dirty="0">
              <a:solidFill>
                <a:srgbClr val="0070C0"/>
              </a:solidFill>
              <a:latin typeface="Agency FB" panose="020B0503020202020204" pitchFamily="34" charset="0"/>
              <a:ea typeface="Hand Of Sean" panose="02000500000000000000" pitchFamily="2" charset="-128"/>
            </a:endParaRPr>
          </a:p>
        </p:txBody>
      </p:sp>
      <p:sp>
        <p:nvSpPr>
          <p:cNvPr id="94" name="CuadroTexto 93">
            <a:extLst>
              <a:ext uri="{FF2B5EF4-FFF2-40B4-BE49-F238E27FC236}">
                <a16:creationId xmlns:a16="http://schemas.microsoft.com/office/drawing/2014/main" id="{C2AB2695-9C24-08E8-CCE7-654ECB30AB68}"/>
              </a:ext>
            </a:extLst>
          </p:cNvPr>
          <p:cNvSpPr txBox="1"/>
          <p:nvPr/>
        </p:nvSpPr>
        <p:spPr>
          <a:xfrm>
            <a:off x="854736" y="711696"/>
            <a:ext cx="4745133" cy="5493812"/>
          </a:xfrm>
          <a:prstGeom prst="rect">
            <a:avLst/>
          </a:prstGeom>
          <a:noFill/>
        </p:spPr>
        <p:txBody>
          <a:bodyPr wrap="square" rtlCol="0">
            <a:spAutoFit/>
          </a:bodyPr>
          <a:lstStyle/>
          <a:p>
            <a:pPr algn="just">
              <a:lnSpc>
                <a:spcPct val="150000"/>
              </a:lnSpc>
            </a:pPr>
            <a:r>
              <a:rPr lang="en-US" dirty="0">
                <a:solidFill>
                  <a:schemeClr val="bg1">
                    <a:lumMod val="50000"/>
                  </a:schemeClr>
                </a:solidFill>
                <a:latin typeface="Agency FB" panose="020B0503020202020204" pitchFamily="34" charset="0"/>
              </a:rPr>
              <a:t>Finally, we believe that the 6-Electro-Car-Diagrams will be mandatory elements in driver training in the coming years not only in Europe, but worldwide.</a:t>
            </a:r>
          </a:p>
          <a:p>
            <a:pPr algn="just">
              <a:lnSpc>
                <a:spcPct val="150000"/>
              </a:lnSpc>
            </a:pPr>
            <a:r>
              <a:rPr lang="en-US" dirty="0">
                <a:solidFill>
                  <a:schemeClr val="bg1">
                    <a:lumMod val="50000"/>
                  </a:schemeClr>
                </a:solidFill>
                <a:latin typeface="Agency FB" panose="020B0503020202020204" pitchFamily="34" charset="0"/>
              </a:rPr>
              <a:t>Here we only present a brief summary of years of work in the hope that a new traffic engineering will emerge, with new concepts and new challenges.</a:t>
            </a:r>
          </a:p>
          <a:p>
            <a:pPr algn="just">
              <a:lnSpc>
                <a:spcPct val="150000"/>
              </a:lnSpc>
            </a:pPr>
            <a:endParaRPr lang="en-US" dirty="0">
              <a:solidFill>
                <a:schemeClr val="bg1">
                  <a:lumMod val="50000"/>
                </a:schemeClr>
              </a:solidFill>
              <a:latin typeface="Agency FB" panose="020B0503020202020204" pitchFamily="34" charset="0"/>
            </a:endParaRPr>
          </a:p>
          <a:p>
            <a:pPr algn="just">
              <a:lnSpc>
                <a:spcPct val="150000"/>
              </a:lnSpc>
            </a:pPr>
            <a:r>
              <a:rPr lang="en-US" dirty="0">
                <a:solidFill>
                  <a:schemeClr val="bg1">
                    <a:lumMod val="50000"/>
                  </a:schemeClr>
                </a:solidFill>
                <a:latin typeface="Agency FB" panose="020B0503020202020204" pitchFamily="34" charset="0"/>
              </a:rPr>
              <a:t>We want to thank you for all the attention you have given us, and to let you know that we are at your disposal for any questions or doubts you may have.</a:t>
            </a:r>
          </a:p>
          <a:p>
            <a:pPr algn="r">
              <a:lnSpc>
                <a:spcPct val="150000"/>
              </a:lnSpc>
            </a:pPr>
            <a:r>
              <a:rPr lang="es-ES" dirty="0" smtClean="0">
                <a:solidFill>
                  <a:schemeClr val="bg1">
                    <a:lumMod val="50000"/>
                  </a:schemeClr>
                </a:solidFill>
                <a:latin typeface="Agency FB" panose="020B0503020202020204" pitchFamily="34" charset="0"/>
              </a:rPr>
              <a:t>Óscar Melchor Galán</a:t>
            </a:r>
            <a:endParaRPr lang="es-ES" dirty="0">
              <a:solidFill>
                <a:schemeClr val="bg1">
                  <a:lumMod val="50000"/>
                </a:schemeClr>
              </a:solidFill>
              <a:latin typeface="Agency FB" panose="020B0503020202020204" pitchFamily="34" charset="0"/>
            </a:endParaRPr>
          </a:p>
          <a:p>
            <a:pPr algn="r">
              <a:lnSpc>
                <a:spcPct val="150000"/>
              </a:lnSpc>
            </a:pPr>
            <a:r>
              <a:rPr lang="es-ES" dirty="0" smtClean="0">
                <a:solidFill>
                  <a:schemeClr val="bg1">
                    <a:lumMod val="50000"/>
                  </a:schemeClr>
                </a:solidFill>
                <a:latin typeface="Agency FB" panose="020B0503020202020204" pitchFamily="34" charset="0"/>
              </a:rPr>
              <a:t>Antonio Lucas Alba</a:t>
            </a:r>
            <a:endParaRPr lang="es-ES" dirty="0">
              <a:solidFill>
                <a:schemeClr val="bg1">
                  <a:lumMod val="50000"/>
                </a:schemeClr>
              </a:solidFill>
              <a:latin typeface="Agency FB" panose="020B0503020202020204" pitchFamily="34" charset="0"/>
            </a:endParaRPr>
          </a:p>
          <a:p>
            <a:pPr algn="r">
              <a:lnSpc>
                <a:spcPct val="150000"/>
              </a:lnSpc>
            </a:pPr>
            <a:r>
              <a:rPr lang="es-ES" dirty="0" err="1">
                <a:solidFill>
                  <a:schemeClr val="bg1">
                    <a:lumMod val="50000"/>
                  </a:schemeClr>
                </a:solidFill>
                <a:latin typeface="Agency FB" panose="020B0503020202020204" pitchFamily="34" charset="0"/>
              </a:rPr>
              <a:t>contact@wavedriving.online</a:t>
            </a:r>
            <a:endParaRPr lang="es-ES" dirty="0">
              <a:solidFill>
                <a:schemeClr val="bg1">
                  <a:lumMod val="50000"/>
                </a:schemeClr>
              </a:solidFill>
              <a:latin typeface="Agency FB" panose="020B0503020202020204" pitchFamily="34" charset="0"/>
            </a:endParaRPr>
          </a:p>
        </p:txBody>
      </p:sp>
    </p:spTree>
    <p:extLst>
      <p:ext uri="{BB962C8B-B14F-4D97-AF65-F5344CB8AC3E}">
        <p14:creationId xmlns:p14="http://schemas.microsoft.com/office/powerpoint/2010/main" val="22111719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2C4B7442-4F96-B608-EFE3-8C8D54105A84}"/>
              </a:ext>
            </a:extLst>
          </p:cNvPr>
          <p:cNvPicPr>
            <a:picLocks noChangeAspect="1"/>
          </p:cNvPicPr>
          <p:nvPr/>
        </p:nvPicPr>
        <p:blipFill>
          <a:blip r:embed="rId3"/>
          <a:stretch>
            <a:fillRect/>
          </a:stretch>
        </p:blipFill>
        <p:spPr>
          <a:xfrm>
            <a:off x="70438" y="0"/>
            <a:ext cx="5744917" cy="6825644"/>
          </a:xfrm>
          <a:prstGeom prst="rect">
            <a:avLst/>
          </a:prstGeom>
          <a:effectLst>
            <a:outerShdw blurRad="50800" dist="38100" dir="2700000" algn="tl" rotWithShape="0">
              <a:prstClr val="black">
                <a:alpha val="40000"/>
              </a:prstClr>
            </a:outerShdw>
          </a:effectLst>
        </p:spPr>
      </p:pic>
      <p:grpSp>
        <p:nvGrpSpPr>
          <p:cNvPr id="2" name="Group 1">
            <a:extLst>
              <a:ext uri="{FF2B5EF4-FFF2-40B4-BE49-F238E27FC236}">
                <a16:creationId xmlns:a16="http://schemas.microsoft.com/office/drawing/2014/main" id="{82455CA8-3E7B-475F-BE73-7D424E5A8C0C}"/>
              </a:ext>
            </a:extLst>
          </p:cNvPr>
          <p:cNvGrpSpPr/>
          <p:nvPr/>
        </p:nvGrpSpPr>
        <p:grpSpPr>
          <a:xfrm flipH="1">
            <a:off x="5433759" y="119550"/>
            <a:ext cx="580573" cy="6607323"/>
            <a:chOff x="5805714" y="119550"/>
            <a:chExt cx="580573" cy="6607323"/>
          </a:xfrm>
        </p:grpSpPr>
        <p:grpSp>
          <p:nvGrpSpPr>
            <p:cNvPr id="10" name="Group 9">
              <a:extLst>
                <a:ext uri="{FF2B5EF4-FFF2-40B4-BE49-F238E27FC236}">
                  <a16:creationId xmlns:a16="http://schemas.microsoft.com/office/drawing/2014/main" id="{AEE5042A-E067-4FB7-BCFF-00BB33BFEDEC}"/>
                </a:ext>
              </a:extLst>
            </p:cNvPr>
            <p:cNvGrpSpPr/>
            <p:nvPr/>
          </p:nvGrpSpPr>
          <p:grpSpPr>
            <a:xfrm>
              <a:off x="5805714" y="119550"/>
              <a:ext cx="580573" cy="386869"/>
              <a:chOff x="5805714" y="609691"/>
              <a:chExt cx="580573" cy="386869"/>
            </a:xfrm>
          </p:grpSpPr>
          <p:sp>
            <p:nvSpPr>
              <p:cNvPr id="5" name="Rectangle 4">
                <a:extLst>
                  <a:ext uri="{FF2B5EF4-FFF2-40B4-BE49-F238E27FC236}">
                    <a16:creationId xmlns:a16="http://schemas.microsoft.com/office/drawing/2014/main" id="{9ECC8D50-758B-45D1-9832-058DA749338C}"/>
                  </a:ext>
                </a:extLst>
              </p:cNvPr>
              <p:cNvSpPr/>
              <p:nvPr/>
            </p:nvSpPr>
            <p:spPr>
              <a:xfrm>
                <a:off x="6126481" y="682263"/>
                <a:ext cx="259806" cy="145054"/>
              </a:xfrm>
              <a:prstGeom prst="rect">
                <a:avLst/>
              </a:prstGeom>
              <a:solidFill>
                <a:schemeClr val="bg1">
                  <a:lumMod val="95000"/>
                </a:schemeClr>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Arc 8">
                <a:extLst>
                  <a:ext uri="{FF2B5EF4-FFF2-40B4-BE49-F238E27FC236}">
                    <a16:creationId xmlns:a16="http://schemas.microsoft.com/office/drawing/2014/main" id="{FC783E55-1922-4926-8D97-EC60526709F7}"/>
                  </a:ext>
                </a:extLst>
              </p:cNvPr>
              <p:cNvSpPr/>
              <p:nvPr/>
            </p:nvSpPr>
            <p:spPr>
              <a:xfrm>
                <a:off x="5805714" y="609691"/>
                <a:ext cx="410553" cy="386869"/>
              </a:xfrm>
              <a:prstGeom prst="arc">
                <a:avLst>
                  <a:gd name="adj1" fmla="val 4206676"/>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8" name="Group 77">
              <a:extLst>
                <a:ext uri="{FF2B5EF4-FFF2-40B4-BE49-F238E27FC236}">
                  <a16:creationId xmlns:a16="http://schemas.microsoft.com/office/drawing/2014/main" id="{E48E30C9-A74F-4C52-AD04-FC9A5CBD8258}"/>
                </a:ext>
              </a:extLst>
            </p:cNvPr>
            <p:cNvGrpSpPr/>
            <p:nvPr/>
          </p:nvGrpSpPr>
          <p:grpSpPr>
            <a:xfrm>
              <a:off x="5805714" y="430573"/>
              <a:ext cx="580573" cy="386869"/>
              <a:chOff x="5805714" y="609691"/>
              <a:chExt cx="580573" cy="386869"/>
            </a:xfrm>
          </p:grpSpPr>
          <p:sp>
            <p:nvSpPr>
              <p:cNvPr id="79" name="Rectangle 78">
                <a:extLst>
                  <a:ext uri="{FF2B5EF4-FFF2-40B4-BE49-F238E27FC236}">
                    <a16:creationId xmlns:a16="http://schemas.microsoft.com/office/drawing/2014/main" id="{9D80A7DB-810E-4588-BE25-E9F7C34D3DB1}"/>
                  </a:ext>
                </a:extLst>
              </p:cNvPr>
              <p:cNvSpPr/>
              <p:nvPr/>
            </p:nvSpPr>
            <p:spPr>
              <a:xfrm>
                <a:off x="6126481" y="682263"/>
                <a:ext cx="259806" cy="145054"/>
              </a:xfrm>
              <a:prstGeom prst="rect">
                <a:avLst/>
              </a:prstGeom>
              <a:solidFill>
                <a:schemeClr val="bg1">
                  <a:lumMod val="95000"/>
                </a:schemeClr>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0" name="Arc 79">
                <a:extLst>
                  <a:ext uri="{FF2B5EF4-FFF2-40B4-BE49-F238E27FC236}">
                    <a16:creationId xmlns:a16="http://schemas.microsoft.com/office/drawing/2014/main" id="{0CEE252C-3F6B-425D-A974-8C322FD62AA8}"/>
                  </a:ext>
                </a:extLst>
              </p:cNvPr>
              <p:cNvSpPr/>
              <p:nvPr/>
            </p:nvSpPr>
            <p:spPr>
              <a:xfrm>
                <a:off x="5805714" y="609691"/>
                <a:ext cx="410553" cy="386869"/>
              </a:xfrm>
              <a:prstGeom prst="arc">
                <a:avLst>
                  <a:gd name="adj1" fmla="val 4206676"/>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1" name="Group 80">
              <a:extLst>
                <a:ext uri="{FF2B5EF4-FFF2-40B4-BE49-F238E27FC236}">
                  <a16:creationId xmlns:a16="http://schemas.microsoft.com/office/drawing/2014/main" id="{BDE4CAF1-67FB-4A00-A957-F84932EF37EA}"/>
                </a:ext>
              </a:extLst>
            </p:cNvPr>
            <p:cNvGrpSpPr/>
            <p:nvPr/>
          </p:nvGrpSpPr>
          <p:grpSpPr>
            <a:xfrm>
              <a:off x="5805714" y="741596"/>
              <a:ext cx="580573" cy="386869"/>
              <a:chOff x="5805714" y="609691"/>
              <a:chExt cx="580573" cy="386869"/>
            </a:xfrm>
          </p:grpSpPr>
          <p:sp>
            <p:nvSpPr>
              <p:cNvPr id="82" name="Rectangle 81">
                <a:extLst>
                  <a:ext uri="{FF2B5EF4-FFF2-40B4-BE49-F238E27FC236}">
                    <a16:creationId xmlns:a16="http://schemas.microsoft.com/office/drawing/2014/main" id="{74C944AF-D50A-425E-A441-BD46E8CB9783}"/>
                  </a:ext>
                </a:extLst>
              </p:cNvPr>
              <p:cNvSpPr/>
              <p:nvPr/>
            </p:nvSpPr>
            <p:spPr>
              <a:xfrm>
                <a:off x="6126481" y="682263"/>
                <a:ext cx="259806" cy="145054"/>
              </a:xfrm>
              <a:prstGeom prst="rect">
                <a:avLst/>
              </a:prstGeom>
              <a:solidFill>
                <a:schemeClr val="bg1">
                  <a:lumMod val="95000"/>
                </a:schemeClr>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3" name="Arc 82">
                <a:extLst>
                  <a:ext uri="{FF2B5EF4-FFF2-40B4-BE49-F238E27FC236}">
                    <a16:creationId xmlns:a16="http://schemas.microsoft.com/office/drawing/2014/main" id="{AE95EC9D-DB78-417E-AF31-C543DE84C1EE}"/>
                  </a:ext>
                </a:extLst>
              </p:cNvPr>
              <p:cNvSpPr/>
              <p:nvPr/>
            </p:nvSpPr>
            <p:spPr>
              <a:xfrm>
                <a:off x="5805714" y="609691"/>
                <a:ext cx="410553" cy="386869"/>
              </a:xfrm>
              <a:prstGeom prst="arc">
                <a:avLst>
                  <a:gd name="adj1" fmla="val 4206676"/>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4" name="Group 83">
              <a:extLst>
                <a:ext uri="{FF2B5EF4-FFF2-40B4-BE49-F238E27FC236}">
                  <a16:creationId xmlns:a16="http://schemas.microsoft.com/office/drawing/2014/main" id="{EC3E0684-8AE8-4214-BF7B-4AAB6B86F600}"/>
                </a:ext>
              </a:extLst>
            </p:cNvPr>
            <p:cNvGrpSpPr/>
            <p:nvPr/>
          </p:nvGrpSpPr>
          <p:grpSpPr>
            <a:xfrm>
              <a:off x="5805714" y="1052619"/>
              <a:ext cx="580573" cy="386869"/>
              <a:chOff x="5805714" y="609691"/>
              <a:chExt cx="580573" cy="386869"/>
            </a:xfrm>
          </p:grpSpPr>
          <p:sp>
            <p:nvSpPr>
              <p:cNvPr id="85" name="Rectangle 84">
                <a:extLst>
                  <a:ext uri="{FF2B5EF4-FFF2-40B4-BE49-F238E27FC236}">
                    <a16:creationId xmlns:a16="http://schemas.microsoft.com/office/drawing/2014/main" id="{CF8E04A3-B6B4-4F3C-BB6B-AF9929DDA237}"/>
                  </a:ext>
                </a:extLst>
              </p:cNvPr>
              <p:cNvSpPr/>
              <p:nvPr/>
            </p:nvSpPr>
            <p:spPr>
              <a:xfrm>
                <a:off x="6126481" y="682263"/>
                <a:ext cx="259806" cy="145054"/>
              </a:xfrm>
              <a:prstGeom prst="rect">
                <a:avLst/>
              </a:prstGeom>
              <a:solidFill>
                <a:schemeClr val="bg1">
                  <a:lumMod val="95000"/>
                </a:schemeClr>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6" name="Arc 85">
                <a:extLst>
                  <a:ext uri="{FF2B5EF4-FFF2-40B4-BE49-F238E27FC236}">
                    <a16:creationId xmlns:a16="http://schemas.microsoft.com/office/drawing/2014/main" id="{18A95974-DAB2-4BF8-9192-96278D1744CD}"/>
                  </a:ext>
                </a:extLst>
              </p:cNvPr>
              <p:cNvSpPr/>
              <p:nvPr/>
            </p:nvSpPr>
            <p:spPr>
              <a:xfrm>
                <a:off x="5805714" y="609691"/>
                <a:ext cx="410553" cy="386869"/>
              </a:xfrm>
              <a:prstGeom prst="arc">
                <a:avLst>
                  <a:gd name="adj1" fmla="val 4206676"/>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7" name="Group 86">
              <a:extLst>
                <a:ext uri="{FF2B5EF4-FFF2-40B4-BE49-F238E27FC236}">
                  <a16:creationId xmlns:a16="http://schemas.microsoft.com/office/drawing/2014/main" id="{C97BDBFC-6DCF-4D05-9235-AF24FD08B7BA}"/>
                </a:ext>
              </a:extLst>
            </p:cNvPr>
            <p:cNvGrpSpPr/>
            <p:nvPr/>
          </p:nvGrpSpPr>
          <p:grpSpPr>
            <a:xfrm>
              <a:off x="5805714" y="1363642"/>
              <a:ext cx="580573" cy="386869"/>
              <a:chOff x="5805714" y="609691"/>
              <a:chExt cx="580573" cy="386869"/>
            </a:xfrm>
          </p:grpSpPr>
          <p:sp>
            <p:nvSpPr>
              <p:cNvPr id="88" name="Rectangle 87">
                <a:extLst>
                  <a:ext uri="{FF2B5EF4-FFF2-40B4-BE49-F238E27FC236}">
                    <a16:creationId xmlns:a16="http://schemas.microsoft.com/office/drawing/2014/main" id="{4AB8CE96-3DF3-4063-9F27-D4DB07BB75EF}"/>
                  </a:ext>
                </a:extLst>
              </p:cNvPr>
              <p:cNvSpPr/>
              <p:nvPr/>
            </p:nvSpPr>
            <p:spPr>
              <a:xfrm>
                <a:off x="6126481" y="682263"/>
                <a:ext cx="259806" cy="145054"/>
              </a:xfrm>
              <a:prstGeom prst="rect">
                <a:avLst/>
              </a:prstGeom>
              <a:solidFill>
                <a:schemeClr val="bg1">
                  <a:lumMod val="95000"/>
                </a:schemeClr>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9" name="Arc 88">
                <a:extLst>
                  <a:ext uri="{FF2B5EF4-FFF2-40B4-BE49-F238E27FC236}">
                    <a16:creationId xmlns:a16="http://schemas.microsoft.com/office/drawing/2014/main" id="{309BD817-14B6-4AA7-A1F6-6EAEFBC3A86F}"/>
                  </a:ext>
                </a:extLst>
              </p:cNvPr>
              <p:cNvSpPr/>
              <p:nvPr/>
            </p:nvSpPr>
            <p:spPr>
              <a:xfrm>
                <a:off x="5805714" y="609691"/>
                <a:ext cx="410553" cy="386869"/>
              </a:xfrm>
              <a:prstGeom prst="arc">
                <a:avLst>
                  <a:gd name="adj1" fmla="val 4206676"/>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90" name="Group 89">
              <a:extLst>
                <a:ext uri="{FF2B5EF4-FFF2-40B4-BE49-F238E27FC236}">
                  <a16:creationId xmlns:a16="http://schemas.microsoft.com/office/drawing/2014/main" id="{C6951FED-2BD7-4859-B333-5B1CAEF8AB8D}"/>
                </a:ext>
              </a:extLst>
            </p:cNvPr>
            <p:cNvGrpSpPr/>
            <p:nvPr/>
          </p:nvGrpSpPr>
          <p:grpSpPr>
            <a:xfrm>
              <a:off x="5805714" y="1674665"/>
              <a:ext cx="580573" cy="386869"/>
              <a:chOff x="5805714" y="609691"/>
              <a:chExt cx="580573" cy="386869"/>
            </a:xfrm>
          </p:grpSpPr>
          <p:sp>
            <p:nvSpPr>
              <p:cNvPr id="91" name="Rectangle 90">
                <a:extLst>
                  <a:ext uri="{FF2B5EF4-FFF2-40B4-BE49-F238E27FC236}">
                    <a16:creationId xmlns:a16="http://schemas.microsoft.com/office/drawing/2014/main" id="{FE30C63D-F045-40E9-8C54-26DA5BDA0F44}"/>
                  </a:ext>
                </a:extLst>
              </p:cNvPr>
              <p:cNvSpPr/>
              <p:nvPr/>
            </p:nvSpPr>
            <p:spPr>
              <a:xfrm>
                <a:off x="6126481" y="682263"/>
                <a:ext cx="259806" cy="145054"/>
              </a:xfrm>
              <a:prstGeom prst="rect">
                <a:avLst/>
              </a:prstGeom>
              <a:solidFill>
                <a:schemeClr val="bg1">
                  <a:lumMod val="95000"/>
                </a:schemeClr>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2" name="Arc 91">
                <a:extLst>
                  <a:ext uri="{FF2B5EF4-FFF2-40B4-BE49-F238E27FC236}">
                    <a16:creationId xmlns:a16="http://schemas.microsoft.com/office/drawing/2014/main" id="{434A2720-2A66-40B1-AC7E-5C244C6E6EB9}"/>
                  </a:ext>
                </a:extLst>
              </p:cNvPr>
              <p:cNvSpPr/>
              <p:nvPr/>
            </p:nvSpPr>
            <p:spPr>
              <a:xfrm>
                <a:off x="5805714" y="609691"/>
                <a:ext cx="410553" cy="386869"/>
              </a:xfrm>
              <a:prstGeom prst="arc">
                <a:avLst>
                  <a:gd name="adj1" fmla="val 4206676"/>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93" name="Group 92">
              <a:extLst>
                <a:ext uri="{FF2B5EF4-FFF2-40B4-BE49-F238E27FC236}">
                  <a16:creationId xmlns:a16="http://schemas.microsoft.com/office/drawing/2014/main" id="{3253887B-E245-4C89-84BB-C89576187B4D}"/>
                </a:ext>
              </a:extLst>
            </p:cNvPr>
            <p:cNvGrpSpPr/>
            <p:nvPr/>
          </p:nvGrpSpPr>
          <p:grpSpPr>
            <a:xfrm>
              <a:off x="5805714" y="1985688"/>
              <a:ext cx="580573" cy="386869"/>
              <a:chOff x="5805714" y="609691"/>
              <a:chExt cx="580573" cy="386869"/>
            </a:xfrm>
          </p:grpSpPr>
          <p:sp>
            <p:nvSpPr>
              <p:cNvPr id="94" name="Rectangle 93">
                <a:extLst>
                  <a:ext uri="{FF2B5EF4-FFF2-40B4-BE49-F238E27FC236}">
                    <a16:creationId xmlns:a16="http://schemas.microsoft.com/office/drawing/2014/main" id="{C2935527-C9EF-4950-89BB-EB1207B25EAD}"/>
                  </a:ext>
                </a:extLst>
              </p:cNvPr>
              <p:cNvSpPr/>
              <p:nvPr/>
            </p:nvSpPr>
            <p:spPr>
              <a:xfrm>
                <a:off x="6126481" y="682263"/>
                <a:ext cx="259806" cy="145054"/>
              </a:xfrm>
              <a:prstGeom prst="rect">
                <a:avLst/>
              </a:prstGeom>
              <a:solidFill>
                <a:schemeClr val="bg1">
                  <a:lumMod val="95000"/>
                </a:schemeClr>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5" name="Arc 94">
                <a:extLst>
                  <a:ext uri="{FF2B5EF4-FFF2-40B4-BE49-F238E27FC236}">
                    <a16:creationId xmlns:a16="http://schemas.microsoft.com/office/drawing/2014/main" id="{B885AD0D-2A97-4761-A7E2-81AE7730FF98}"/>
                  </a:ext>
                </a:extLst>
              </p:cNvPr>
              <p:cNvSpPr/>
              <p:nvPr/>
            </p:nvSpPr>
            <p:spPr>
              <a:xfrm>
                <a:off x="5805714" y="609691"/>
                <a:ext cx="410553" cy="386869"/>
              </a:xfrm>
              <a:prstGeom prst="arc">
                <a:avLst>
                  <a:gd name="adj1" fmla="val 4206676"/>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96" name="Group 95">
              <a:extLst>
                <a:ext uri="{FF2B5EF4-FFF2-40B4-BE49-F238E27FC236}">
                  <a16:creationId xmlns:a16="http://schemas.microsoft.com/office/drawing/2014/main" id="{B20895E6-FBAD-4249-90F9-43369FD2080F}"/>
                </a:ext>
              </a:extLst>
            </p:cNvPr>
            <p:cNvGrpSpPr/>
            <p:nvPr/>
          </p:nvGrpSpPr>
          <p:grpSpPr>
            <a:xfrm>
              <a:off x="5805714" y="2296711"/>
              <a:ext cx="580573" cy="386869"/>
              <a:chOff x="5805714" y="609691"/>
              <a:chExt cx="580573" cy="386869"/>
            </a:xfrm>
          </p:grpSpPr>
          <p:sp>
            <p:nvSpPr>
              <p:cNvPr id="97" name="Rectangle 96">
                <a:extLst>
                  <a:ext uri="{FF2B5EF4-FFF2-40B4-BE49-F238E27FC236}">
                    <a16:creationId xmlns:a16="http://schemas.microsoft.com/office/drawing/2014/main" id="{416F99E9-E132-4AB6-9501-719E390B2951}"/>
                  </a:ext>
                </a:extLst>
              </p:cNvPr>
              <p:cNvSpPr/>
              <p:nvPr/>
            </p:nvSpPr>
            <p:spPr>
              <a:xfrm>
                <a:off x="6126481" y="682263"/>
                <a:ext cx="259806" cy="145054"/>
              </a:xfrm>
              <a:prstGeom prst="rect">
                <a:avLst/>
              </a:prstGeom>
              <a:solidFill>
                <a:schemeClr val="bg1">
                  <a:lumMod val="95000"/>
                </a:schemeClr>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8" name="Arc 97">
                <a:extLst>
                  <a:ext uri="{FF2B5EF4-FFF2-40B4-BE49-F238E27FC236}">
                    <a16:creationId xmlns:a16="http://schemas.microsoft.com/office/drawing/2014/main" id="{7BF41422-E1EF-4A49-906D-7C9E43200378}"/>
                  </a:ext>
                </a:extLst>
              </p:cNvPr>
              <p:cNvSpPr/>
              <p:nvPr/>
            </p:nvSpPr>
            <p:spPr>
              <a:xfrm>
                <a:off x="5805714" y="609691"/>
                <a:ext cx="410553" cy="386869"/>
              </a:xfrm>
              <a:prstGeom prst="arc">
                <a:avLst>
                  <a:gd name="adj1" fmla="val 4206676"/>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99" name="Group 98">
              <a:extLst>
                <a:ext uri="{FF2B5EF4-FFF2-40B4-BE49-F238E27FC236}">
                  <a16:creationId xmlns:a16="http://schemas.microsoft.com/office/drawing/2014/main" id="{3A6C8FCE-3906-4A51-8C51-53A21458A79D}"/>
                </a:ext>
              </a:extLst>
            </p:cNvPr>
            <p:cNvGrpSpPr/>
            <p:nvPr/>
          </p:nvGrpSpPr>
          <p:grpSpPr>
            <a:xfrm>
              <a:off x="5805714" y="2607734"/>
              <a:ext cx="580573" cy="386869"/>
              <a:chOff x="5805714" y="609691"/>
              <a:chExt cx="580573" cy="386869"/>
            </a:xfrm>
          </p:grpSpPr>
          <p:sp>
            <p:nvSpPr>
              <p:cNvPr id="100" name="Rectangle 99">
                <a:extLst>
                  <a:ext uri="{FF2B5EF4-FFF2-40B4-BE49-F238E27FC236}">
                    <a16:creationId xmlns:a16="http://schemas.microsoft.com/office/drawing/2014/main" id="{01B7306C-C82A-4CBC-8810-B196E2B85FD9}"/>
                  </a:ext>
                </a:extLst>
              </p:cNvPr>
              <p:cNvSpPr/>
              <p:nvPr/>
            </p:nvSpPr>
            <p:spPr>
              <a:xfrm>
                <a:off x="6126481" y="682263"/>
                <a:ext cx="259806" cy="145054"/>
              </a:xfrm>
              <a:prstGeom prst="rect">
                <a:avLst/>
              </a:prstGeom>
              <a:solidFill>
                <a:schemeClr val="bg1">
                  <a:lumMod val="95000"/>
                </a:schemeClr>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1" name="Arc 100">
                <a:extLst>
                  <a:ext uri="{FF2B5EF4-FFF2-40B4-BE49-F238E27FC236}">
                    <a16:creationId xmlns:a16="http://schemas.microsoft.com/office/drawing/2014/main" id="{4309EB4B-A1C1-41B8-9E71-43E4632DE81A}"/>
                  </a:ext>
                </a:extLst>
              </p:cNvPr>
              <p:cNvSpPr/>
              <p:nvPr/>
            </p:nvSpPr>
            <p:spPr>
              <a:xfrm>
                <a:off x="5805714" y="609691"/>
                <a:ext cx="410553" cy="386869"/>
              </a:xfrm>
              <a:prstGeom prst="arc">
                <a:avLst>
                  <a:gd name="adj1" fmla="val 4206676"/>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2" name="Group 101">
              <a:extLst>
                <a:ext uri="{FF2B5EF4-FFF2-40B4-BE49-F238E27FC236}">
                  <a16:creationId xmlns:a16="http://schemas.microsoft.com/office/drawing/2014/main" id="{C74B4894-B5D2-4362-964C-D4DC0546060A}"/>
                </a:ext>
              </a:extLst>
            </p:cNvPr>
            <p:cNvGrpSpPr/>
            <p:nvPr/>
          </p:nvGrpSpPr>
          <p:grpSpPr>
            <a:xfrm>
              <a:off x="5805714" y="2918757"/>
              <a:ext cx="580573" cy="386869"/>
              <a:chOff x="5805714" y="609691"/>
              <a:chExt cx="580573" cy="386869"/>
            </a:xfrm>
          </p:grpSpPr>
          <p:sp>
            <p:nvSpPr>
              <p:cNvPr id="103" name="Rectangle 102">
                <a:extLst>
                  <a:ext uri="{FF2B5EF4-FFF2-40B4-BE49-F238E27FC236}">
                    <a16:creationId xmlns:a16="http://schemas.microsoft.com/office/drawing/2014/main" id="{DA95D981-4D5B-4F4F-8A82-69838938508F}"/>
                  </a:ext>
                </a:extLst>
              </p:cNvPr>
              <p:cNvSpPr/>
              <p:nvPr/>
            </p:nvSpPr>
            <p:spPr>
              <a:xfrm>
                <a:off x="6126481" y="682263"/>
                <a:ext cx="259806" cy="145054"/>
              </a:xfrm>
              <a:prstGeom prst="rect">
                <a:avLst/>
              </a:prstGeom>
              <a:solidFill>
                <a:schemeClr val="bg1">
                  <a:lumMod val="95000"/>
                </a:schemeClr>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 name="Arc 103">
                <a:extLst>
                  <a:ext uri="{FF2B5EF4-FFF2-40B4-BE49-F238E27FC236}">
                    <a16:creationId xmlns:a16="http://schemas.microsoft.com/office/drawing/2014/main" id="{E4822634-A39A-4B0D-8399-883328FCA1EE}"/>
                  </a:ext>
                </a:extLst>
              </p:cNvPr>
              <p:cNvSpPr/>
              <p:nvPr/>
            </p:nvSpPr>
            <p:spPr>
              <a:xfrm>
                <a:off x="5805714" y="609691"/>
                <a:ext cx="410553" cy="386869"/>
              </a:xfrm>
              <a:prstGeom prst="arc">
                <a:avLst>
                  <a:gd name="adj1" fmla="val 4206676"/>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5" name="Group 104">
              <a:extLst>
                <a:ext uri="{FF2B5EF4-FFF2-40B4-BE49-F238E27FC236}">
                  <a16:creationId xmlns:a16="http://schemas.microsoft.com/office/drawing/2014/main" id="{AC0C8900-7AAE-4DAD-9853-250BA8E46217}"/>
                </a:ext>
              </a:extLst>
            </p:cNvPr>
            <p:cNvGrpSpPr/>
            <p:nvPr/>
          </p:nvGrpSpPr>
          <p:grpSpPr>
            <a:xfrm>
              <a:off x="5805714" y="3229780"/>
              <a:ext cx="580573" cy="386869"/>
              <a:chOff x="5805714" y="609691"/>
              <a:chExt cx="580573" cy="386869"/>
            </a:xfrm>
          </p:grpSpPr>
          <p:sp>
            <p:nvSpPr>
              <p:cNvPr id="106" name="Rectangle 105">
                <a:extLst>
                  <a:ext uri="{FF2B5EF4-FFF2-40B4-BE49-F238E27FC236}">
                    <a16:creationId xmlns:a16="http://schemas.microsoft.com/office/drawing/2014/main" id="{8F16C3F5-5111-4385-95DB-684995C5DA9E}"/>
                  </a:ext>
                </a:extLst>
              </p:cNvPr>
              <p:cNvSpPr/>
              <p:nvPr/>
            </p:nvSpPr>
            <p:spPr>
              <a:xfrm>
                <a:off x="6126481" y="682263"/>
                <a:ext cx="259806" cy="145054"/>
              </a:xfrm>
              <a:prstGeom prst="rect">
                <a:avLst/>
              </a:prstGeom>
              <a:solidFill>
                <a:schemeClr val="bg1">
                  <a:lumMod val="95000"/>
                </a:schemeClr>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7" name="Arc 106">
                <a:extLst>
                  <a:ext uri="{FF2B5EF4-FFF2-40B4-BE49-F238E27FC236}">
                    <a16:creationId xmlns:a16="http://schemas.microsoft.com/office/drawing/2014/main" id="{C8E4EC42-A513-472E-AE69-66EF8F71937C}"/>
                  </a:ext>
                </a:extLst>
              </p:cNvPr>
              <p:cNvSpPr/>
              <p:nvPr/>
            </p:nvSpPr>
            <p:spPr>
              <a:xfrm>
                <a:off x="5805714" y="609691"/>
                <a:ext cx="410553" cy="386869"/>
              </a:xfrm>
              <a:prstGeom prst="arc">
                <a:avLst>
                  <a:gd name="adj1" fmla="val 4206676"/>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8" name="Group 107">
              <a:extLst>
                <a:ext uri="{FF2B5EF4-FFF2-40B4-BE49-F238E27FC236}">
                  <a16:creationId xmlns:a16="http://schemas.microsoft.com/office/drawing/2014/main" id="{B9DF2A69-06AC-4DC9-B6C7-9A1B9D012585}"/>
                </a:ext>
              </a:extLst>
            </p:cNvPr>
            <p:cNvGrpSpPr/>
            <p:nvPr/>
          </p:nvGrpSpPr>
          <p:grpSpPr>
            <a:xfrm>
              <a:off x="5805714" y="3540803"/>
              <a:ext cx="580573" cy="386869"/>
              <a:chOff x="5805714" y="609691"/>
              <a:chExt cx="580573" cy="386869"/>
            </a:xfrm>
          </p:grpSpPr>
          <p:sp>
            <p:nvSpPr>
              <p:cNvPr id="109" name="Rectangle 108">
                <a:extLst>
                  <a:ext uri="{FF2B5EF4-FFF2-40B4-BE49-F238E27FC236}">
                    <a16:creationId xmlns:a16="http://schemas.microsoft.com/office/drawing/2014/main" id="{66D59475-186E-4F7A-A501-ABEDCC08DC98}"/>
                  </a:ext>
                </a:extLst>
              </p:cNvPr>
              <p:cNvSpPr/>
              <p:nvPr/>
            </p:nvSpPr>
            <p:spPr>
              <a:xfrm>
                <a:off x="6126481" y="682263"/>
                <a:ext cx="259806" cy="145054"/>
              </a:xfrm>
              <a:prstGeom prst="rect">
                <a:avLst/>
              </a:prstGeom>
              <a:solidFill>
                <a:schemeClr val="bg1">
                  <a:lumMod val="95000"/>
                </a:schemeClr>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0" name="Arc 109">
                <a:extLst>
                  <a:ext uri="{FF2B5EF4-FFF2-40B4-BE49-F238E27FC236}">
                    <a16:creationId xmlns:a16="http://schemas.microsoft.com/office/drawing/2014/main" id="{55C929AA-C5D4-4A29-94FC-BF99C03F9430}"/>
                  </a:ext>
                </a:extLst>
              </p:cNvPr>
              <p:cNvSpPr/>
              <p:nvPr/>
            </p:nvSpPr>
            <p:spPr>
              <a:xfrm>
                <a:off x="5805714" y="609691"/>
                <a:ext cx="410553" cy="386869"/>
              </a:xfrm>
              <a:prstGeom prst="arc">
                <a:avLst>
                  <a:gd name="adj1" fmla="val 4206676"/>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11" name="Group 110">
              <a:extLst>
                <a:ext uri="{FF2B5EF4-FFF2-40B4-BE49-F238E27FC236}">
                  <a16:creationId xmlns:a16="http://schemas.microsoft.com/office/drawing/2014/main" id="{26F5DDE8-77F1-4A19-9A73-FA16AD387091}"/>
                </a:ext>
              </a:extLst>
            </p:cNvPr>
            <p:cNvGrpSpPr/>
            <p:nvPr/>
          </p:nvGrpSpPr>
          <p:grpSpPr>
            <a:xfrm>
              <a:off x="5805714" y="3851826"/>
              <a:ext cx="580573" cy="386869"/>
              <a:chOff x="5805714" y="609691"/>
              <a:chExt cx="580573" cy="386869"/>
            </a:xfrm>
          </p:grpSpPr>
          <p:sp>
            <p:nvSpPr>
              <p:cNvPr id="112" name="Rectangle 111">
                <a:extLst>
                  <a:ext uri="{FF2B5EF4-FFF2-40B4-BE49-F238E27FC236}">
                    <a16:creationId xmlns:a16="http://schemas.microsoft.com/office/drawing/2014/main" id="{3975D25C-1E30-46E2-BA99-3037ADE31704}"/>
                  </a:ext>
                </a:extLst>
              </p:cNvPr>
              <p:cNvSpPr/>
              <p:nvPr/>
            </p:nvSpPr>
            <p:spPr>
              <a:xfrm>
                <a:off x="6126481" y="682263"/>
                <a:ext cx="259806" cy="145054"/>
              </a:xfrm>
              <a:prstGeom prst="rect">
                <a:avLst/>
              </a:prstGeom>
              <a:solidFill>
                <a:schemeClr val="bg1">
                  <a:lumMod val="95000"/>
                </a:schemeClr>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3" name="Arc 112">
                <a:extLst>
                  <a:ext uri="{FF2B5EF4-FFF2-40B4-BE49-F238E27FC236}">
                    <a16:creationId xmlns:a16="http://schemas.microsoft.com/office/drawing/2014/main" id="{5489E9B8-DC06-4350-B467-61A9DA0B02A7}"/>
                  </a:ext>
                </a:extLst>
              </p:cNvPr>
              <p:cNvSpPr/>
              <p:nvPr/>
            </p:nvSpPr>
            <p:spPr>
              <a:xfrm>
                <a:off x="5805714" y="609691"/>
                <a:ext cx="410553" cy="386869"/>
              </a:xfrm>
              <a:prstGeom prst="arc">
                <a:avLst>
                  <a:gd name="adj1" fmla="val 4206676"/>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14" name="Group 113">
              <a:extLst>
                <a:ext uri="{FF2B5EF4-FFF2-40B4-BE49-F238E27FC236}">
                  <a16:creationId xmlns:a16="http://schemas.microsoft.com/office/drawing/2014/main" id="{0375CE18-5EC1-4881-8142-DC1BC91AD094}"/>
                </a:ext>
              </a:extLst>
            </p:cNvPr>
            <p:cNvGrpSpPr/>
            <p:nvPr/>
          </p:nvGrpSpPr>
          <p:grpSpPr>
            <a:xfrm>
              <a:off x="5805714" y="4162849"/>
              <a:ext cx="580573" cy="386869"/>
              <a:chOff x="5805714" y="609691"/>
              <a:chExt cx="580573" cy="386869"/>
            </a:xfrm>
          </p:grpSpPr>
          <p:sp>
            <p:nvSpPr>
              <p:cNvPr id="115" name="Rectangle 114">
                <a:extLst>
                  <a:ext uri="{FF2B5EF4-FFF2-40B4-BE49-F238E27FC236}">
                    <a16:creationId xmlns:a16="http://schemas.microsoft.com/office/drawing/2014/main" id="{10A76D25-919A-40D9-9554-EFE2D3956BE4}"/>
                  </a:ext>
                </a:extLst>
              </p:cNvPr>
              <p:cNvSpPr/>
              <p:nvPr/>
            </p:nvSpPr>
            <p:spPr>
              <a:xfrm>
                <a:off x="6126481" y="682263"/>
                <a:ext cx="259806" cy="145054"/>
              </a:xfrm>
              <a:prstGeom prst="rect">
                <a:avLst/>
              </a:prstGeom>
              <a:solidFill>
                <a:schemeClr val="bg1">
                  <a:lumMod val="95000"/>
                </a:schemeClr>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6" name="Arc 115">
                <a:extLst>
                  <a:ext uri="{FF2B5EF4-FFF2-40B4-BE49-F238E27FC236}">
                    <a16:creationId xmlns:a16="http://schemas.microsoft.com/office/drawing/2014/main" id="{F541D253-66CC-4C59-909C-302800ABEEFC}"/>
                  </a:ext>
                </a:extLst>
              </p:cNvPr>
              <p:cNvSpPr/>
              <p:nvPr/>
            </p:nvSpPr>
            <p:spPr>
              <a:xfrm>
                <a:off x="5805714" y="609691"/>
                <a:ext cx="410553" cy="386869"/>
              </a:xfrm>
              <a:prstGeom prst="arc">
                <a:avLst>
                  <a:gd name="adj1" fmla="val 4206676"/>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17" name="Group 116">
              <a:extLst>
                <a:ext uri="{FF2B5EF4-FFF2-40B4-BE49-F238E27FC236}">
                  <a16:creationId xmlns:a16="http://schemas.microsoft.com/office/drawing/2014/main" id="{D86A99F9-8CBA-4BBB-88F7-14582E27C64C}"/>
                </a:ext>
              </a:extLst>
            </p:cNvPr>
            <p:cNvGrpSpPr/>
            <p:nvPr/>
          </p:nvGrpSpPr>
          <p:grpSpPr>
            <a:xfrm>
              <a:off x="5805714" y="4473872"/>
              <a:ext cx="580573" cy="386869"/>
              <a:chOff x="5805714" y="609691"/>
              <a:chExt cx="580573" cy="386869"/>
            </a:xfrm>
          </p:grpSpPr>
          <p:sp>
            <p:nvSpPr>
              <p:cNvPr id="118" name="Rectangle 117">
                <a:extLst>
                  <a:ext uri="{FF2B5EF4-FFF2-40B4-BE49-F238E27FC236}">
                    <a16:creationId xmlns:a16="http://schemas.microsoft.com/office/drawing/2014/main" id="{16259704-CA38-4525-8489-D1FECD12BDBC}"/>
                  </a:ext>
                </a:extLst>
              </p:cNvPr>
              <p:cNvSpPr/>
              <p:nvPr/>
            </p:nvSpPr>
            <p:spPr>
              <a:xfrm>
                <a:off x="6126481" y="682263"/>
                <a:ext cx="259806" cy="145054"/>
              </a:xfrm>
              <a:prstGeom prst="rect">
                <a:avLst/>
              </a:prstGeom>
              <a:solidFill>
                <a:schemeClr val="bg1">
                  <a:lumMod val="95000"/>
                </a:schemeClr>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9" name="Arc 118">
                <a:extLst>
                  <a:ext uri="{FF2B5EF4-FFF2-40B4-BE49-F238E27FC236}">
                    <a16:creationId xmlns:a16="http://schemas.microsoft.com/office/drawing/2014/main" id="{40F4FCA1-5992-49D0-8CE6-8488CF6BAF04}"/>
                  </a:ext>
                </a:extLst>
              </p:cNvPr>
              <p:cNvSpPr/>
              <p:nvPr/>
            </p:nvSpPr>
            <p:spPr>
              <a:xfrm>
                <a:off x="5805714" y="609691"/>
                <a:ext cx="410553" cy="386869"/>
              </a:xfrm>
              <a:prstGeom prst="arc">
                <a:avLst>
                  <a:gd name="adj1" fmla="val 4206676"/>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20" name="Group 119">
              <a:extLst>
                <a:ext uri="{FF2B5EF4-FFF2-40B4-BE49-F238E27FC236}">
                  <a16:creationId xmlns:a16="http://schemas.microsoft.com/office/drawing/2014/main" id="{F5C59377-7214-4209-BA16-86D5D1DAE2B0}"/>
                </a:ext>
              </a:extLst>
            </p:cNvPr>
            <p:cNvGrpSpPr/>
            <p:nvPr/>
          </p:nvGrpSpPr>
          <p:grpSpPr>
            <a:xfrm>
              <a:off x="5805714" y="4784895"/>
              <a:ext cx="580573" cy="386869"/>
              <a:chOff x="5805714" y="609691"/>
              <a:chExt cx="580573" cy="386869"/>
            </a:xfrm>
          </p:grpSpPr>
          <p:sp>
            <p:nvSpPr>
              <p:cNvPr id="121" name="Rectangle 120">
                <a:extLst>
                  <a:ext uri="{FF2B5EF4-FFF2-40B4-BE49-F238E27FC236}">
                    <a16:creationId xmlns:a16="http://schemas.microsoft.com/office/drawing/2014/main" id="{959A5D35-C7AE-458F-BBB5-71CD3A3F97F8}"/>
                  </a:ext>
                </a:extLst>
              </p:cNvPr>
              <p:cNvSpPr/>
              <p:nvPr/>
            </p:nvSpPr>
            <p:spPr>
              <a:xfrm>
                <a:off x="6126481" y="682263"/>
                <a:ext cx="259806" cy="145054"/>
              </a:xfrm>
              <a:prstGeom prst="rect">
                <a:avLst/>
              </a:prstGeom>
              <a:solidFill>
                <a:schemeClr val="bg1">
                  <a:lumMod val="95000"/>
                </a:schemeClr>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2" name="Arc 121">
                <a:extLst>
                  <a:ext uri="{FF2B5EF4-FFF2-40B4-BE49-F238E27FC236}">
                    <a16:creationId xmlns:a16="http://schemas.microsoft.com/office/drawing/2014/main" id="{F490A229-65A6-4DFF-870F-4B92A114A66A}"/>
                  </a:ext>
                </a:extLst>
              </p:cNvPr>
              <p:cNvSpPr/>
              <p:nvPr/>
            </p:nvSpPr>
            <p:spPr>
              <a:xfrm>
                <a:off x="5805714" y="609691"/>
                <a:ext cx="410553" cy="386869"/>
              </a:xfrm>
              <a:prstGeom prst="arc">
                <a:avLst>
                  <a:gd name="adj1" fmla="val 4206676"/>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23" name="Group 122">
              <a:extLst>
                <a:ext uri="{FF2B5EF4-FFF2-40B4-BE49-F238E27FC236}">
                  <a16:creationId xmlns:a16="http://schemas.microsoft.com/office/drawing/2014/main" id="{9EC6FFFF-2006-4366-8566-0113AD9F036A}"/>
                </a:ext>
              </a:extLst>
            </p:cNvPr>
            <p:cNvGrpSpPr/>
            <p:nvPr/>
          </p:nvGrpSpPr>
          <p:grpSpPr>
            <a:xfrm>
              <a:off x="5805714" y="5095918"/>
              <a:ext cx="580573" cy="386869"/>
              <a:chOff x="5805714" y="609691"/>
              <a:chExt cx="580573" cy="386869"/>
            </a:xfrm>
          </p:grpSpPr>
          <p:sp>
            <p:nvSpPr>
              <p:cNvPr id="124" name="Rectangle 123">
                <a:extLst>
                  <a:ext uri="{FF2B5EF4-FFF2-40B4-BE49-F238E27FC236}">
                    <a16:creationId xmlns:a16="http://schemas.microsoft.com/office/drawing/2014/main" id="{595E399E-0521-4D5B-914F-29C3ADDF2B72}"/>
                  </a:ext>
                </a:extLst>
              </p:cNvPr>
              <p:cNvSpPr/>
              <p:nvPr/>
            </p:nvSpPr>
            <p:spPr>
              <a:xfrm>
                <a:off x="6126481" y="682263"/>
                <a:ext cx="259806" cy="145054"/>
              </a:xfrm>
              <a:prstGeom prst="rect">
                <a:avLst/>
              </a:prstGeom>
              <a:solidFill>
                <a:schemeClr val="bg1">
                  <a:lumMod val="95000"/>
                </a:schemeClr>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5" name="Arc 124">
                <a:extLst>
                  <a:ext uri="{FF2B5EF4-FFF2-40B4-BE49-F238E27FC236}">
                    <a16:creationId xmlns:a16="http://schemas.microsoft.com/office/drawing/2014/main" id="{14739334-2472-4756-B880-7780C40DA407}"/>
                  </a:ext>
                </a:extLst>
              </p:cNvPr>
              <p:cNvSpPr/>
              <p:nvPr/>
            </p:nvSpPr>
            <p:spPr>
              <a:xfrm>
                <a:off x="5805714" y="609691"/>
                <a:ext cx="410553" cy="386869"/>
              </a:xfrm>
              <a:prstGeom prst="arc">
                <a:avLst>
                  <a:gd name="adj1" fmla="val 4206676"/>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26" name="Group 125">
              <a:extLst>
                <a:ext uri="{FF2B5EF4-FFF2-40B4-BE49-F238E27FC236}">
                  <a16:creationId xmlns:a16="http://schemas.microsoft.com/office/drawing/2014/main" id="{6D7FEFCF-F5E2-48A4-8DA2-466E3FA530E8}"/>
                </a:ext>
              </a:extLst>
            </p:cNvPr>
            <p:cNvGrpSpPr/>
            <p:nvPr/>
          </p:nvGrpSpPr>
          <p:grpSpPr>
            <a:xfrm>
              <a:off x="5805714" y="5406941"/>
              <a:ext cx="580573" cy="386869"/>
              <a:chOff x="5805714" y="609691"/>
              <a:chExt cx="580573" cy="386869"/>
            </a:xfrm>
          </p:grpSpPr>
          <p:sp>
            <p:nvSpPr>
              <p:cNvPr id="127" name="Rectangle 126">
                <a:extLst>
                  <a:ext uri="{FF2B5EF4-FFF2-40B4-BE49-F238E27FC236}">
                    <a16:creationId xmlns:a16="http://schemas.microsoft.com/office/drawing/2014/main" id="{5B8C7798-2FB8-447C-BA5C-ECB75C74E5AD}"/>
                  </a:ext>
                </a:extLst>
              </p:cNvPr>
              <p:cNvSpPr/>
              <p:nvPr/>
            </p:nvSpPr>
            <p:spPr>
              <a:xfrm>
                <a:off x="6126481" y="682263"/>
                <a:ext cx="259806" cy="145054"/>
              </a:xfrm>
              <a:prstGeom prst="rect">
                <a:avLst/>
              </a:prstGeom>
              <a:solidFill>
                <a:schemeClr val="bg1">
                  <a:lumMod val="95000"/>
                </a:schemeClr>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8" name="Arc 127">
                <a:extLst>
                  <a:ext uri="{FF2B5EF4-FFF2-40B4-BE49-F238E27FC236}">
                    <a16:creationId xmlns:a16="http://schemas.microsoft.com/office/drawing/2014/main" id="{DDFE7CA2-AC7D-4CF0-A779-1F7EC6161969}"/>
                  </a:ext>
                </a:extLst>
              </p:cNvPr>
              <p:cNvSpPr/>
              <p:nvPr/>
            </p:nvSpPr>
            <p:spPr>
              <a:xfrm>
                <a:off x="5805714" y="609691"/>
                <a:ext cx="410553" cy="386869"/>
              </a:xfrm>
              <a:prstGeom prst="arc">
                <a:avLst>
                  <a:gd name="adj1" fmla="val 4206676"/>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29" name="Group 128">
              <a:extLst>
                <a:ext uri="{FF2B5EF4-FFF2-40B4-BE49-F238E27FC236}">
                  <a16:creationId xmlns:a16="http://schemas.microsoft.com/office/drawing/2014/main" id="{EF6B5FAD-EB1F-43DC-8B99-11CAD21D64C9}"/>
                </a:ext>
              </a:extLst>
            </p:cNvPr>
            <p:cNvGrpSpPr/>
            <p:nvPr/>
          </p:nvGrpSpPr>
          <p:grpSpPr>
            <a:xfrm>
              <a:off x="5805714" y="5717964"/>
              <a:ext cx="580573" cy="386869"/>
              <a:chOff x="5805714" y="609691"/>
              <a:chExt cx="580573" cy="386869"/>
            </a:xfrm>
          </p:grpSpPr>
          <p:sp>
            <p:nvSpPr>
              <p:cNvPr id="130" name="Rectangle 129">
                <a:extLst>
                  <a:ext uri="{FF2B5EF4-FFF2-40B4-BE49-F238E27FC236}">
                    <a16:creationId xmlns:a16="http://schemas.microsoft.com/office/drawing/2014/main" id="{B817890A-729D-4FBB-8EF7-DAFD6F73427B}"/>
                  </a:ext>
                </a:extLst>
              </p:cNvPr>
              <p:cNvSpPr/>
              <p:nvPr/>
            </p:nvSpPr>
            <p:spPr>
              <a:xfrm>
                <a:off x="6126481" y="682263"/>
                <a:ext cx="259806" cy="145054"/>
              </a:xfrm>
              <a:prstGeom prst="rect">
                <a:avLst/>
              </a:prstGeom>
              <a:solidFill>
                <a:schemeClr val="bg1">
                  <a:lumMod val="95000"/>
                </a:schemeClr>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1" name="Arc 130">
                <a:extLst>
                  <a:ext uri="{FF2B5EF4-FFF2-40B4-BE49-F238E27FC236}">
                    <a16:creationId xmlns:a16="http://schemas.microsoft.com/office/drawing/2014/main" id="{EAD6132E-2435-4771-A3CC-CCE94E7A9600}"/>
                  </a:ext>
                </a:extLst>
              </p:cNvPr>
              <p:cNvSpPr/>
              <p:nvPr/>
            </p:nvSpPr>
            <p:spPr>
              <a:xfrm>
                <a:off x="5805714" y="609691"/>
                <a:ext cx="410553" cy="386869"/>
              </a:xfrm>
              <a:prstGeom prst="arc">
                <a:avLst>
                  <a:gd name="adj1" fmla="val 4206676"/>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2" name="Group 131">
              <a:extLst>
                <a:ext uri="{FF2B5EF4-FFF2-40B4-BE49-F238E27FC236}">
                  <a16:creationId xmlns:a16="http://schemas.microsoft.com/office/drawing/2014/main" id="{2B7006E1-B188-46BA-BAA5-15A960905F4C}"/>
                </a:ext>
              </a:extLst>
            </p:cNvPr>
            <p:cNvGrpSpPr/>
            <p:nvPr/>
          </p:nvGrpSpPr>
          <p:grpSpPr>
            <a:xfrm>
              <a:off x="5805714" y="6028987"/>
              <a:ext cx="580573" cy="386869"/>
              <a:chOff x="5805714" y="609691"/>
              <a:chExt cx="580573" cy="386869"/>
            </a:xfrm>
          </p:grpSpPr>
          <p:sp>
            <p:nvSpPr>
              <p:cNvPr id="133" name="Rectangle 132">
                <a:extLst>
                  <a:ext uri="{FF2B5EF4-FFF2-40B4-BE49-F238E27FC236}">
                    <a16:creationId xmlns:a16="http://schemas.microsoft.com/office/drawing/2014/main" id="{D01250CF-AFA1-4A19-B3C7-7F163609380B}"/>
                  </a:ext>
                </a:extLst>
              </p:cNvPr>
              <p:cNvSpPr/>
              <p:nvPr/>
            </p:nvSpPr>
            <p:spPr>
              <a:xfrm>
                <a:off x="6126481" y="682263"/>
                <a:ext cx="259806" cy="145054"/>
              </a:xfrm>
              <a:prstGeom prst="rect">
                <a:avLst/>
              </a:prstGeom>
              <a:solidFill>
                <a:schemeClr val="bg1">
                  <a:lumMod val="95000"/>
                </a:schemeClr>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4" name="Arc 133">
                <a:extLst>
                  <a:ext uri="{FF2B5EF4-FFF2-40B4-BE49-F238E27FC236}">
                    <a16:creationId xmlns:a16="http://schemas.microsoft.com/office/drawing/2014/main" id="{1014BA5C-C370-44EB-84DA-2D69E36CE6C3}"/>
                  </a:ext>
                </a:extLst>
              </p:cNvPr>
              <p:cNvSpPr/>
              <p:nvPr/>
            </p:nvSpPr>
            <p:spPr>
              <a:xfrm>
                <a:off x="5805714" y="609691"/>
                <a:ext cx="410553" cy="386869"/>
              </a:xfrm>
              <a:prstGeom prst="arc">
                <a:avLst>
                  <a:gd name="adj1" fmla="val 4206676"/>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5" name="Group 134">
              <a:extLst>
                <a:ext uri="{FF2B5EF4-FFF2-40B4-BE49-F238E27FC236}">
                  <a16:creationId xmlns:a16="http://schemas.microsoft.com/office/drawing/2014/main" id="{AD8CB7E5-EBC4-4791-B93B-D0B41B862B83}"/>
                </a:ext>
              </a:extLst>
            </p:cNvPr>
            <p:cNvGrpSpPr/>
            <p:nvPr/>
          </p:nvGrpSpPr>
          <p:grpSpPr>
            <a:xfrm>
              <a:off x="5805714" y="6340004"/>
              <a:ext cx="580573" cy="386869"/>
              <a:chOff x="5805714" y="609691"/>
              <a:chExt cx="580573" cy="386869"/>
            </a:xfrm>
          </p:grpSpPr>
          <p:sp>
            <p:nvSpPr>
              <p:cNvPr id="136" name="Rectangle 135">
                <a:extLst>
                  <a:ext uri="{FF2B5EF4-FFF2-40B4-BE49-F238E27FC236}">
                    <a16:creationId xmlns:a16="http://schemas.microsoft.com/office/drawing/2014/main" id="{CF456FF3-391C-4C8E-A128-A413BDBBB225}"/>
                  </a:ext>
                </a:extLst>
              </p:cNvPr>
              <p:cNvSpPr/>
              <p:nvPr/>
            </p:nvSpPr>
            <p:spPr>
              <a:xfrm>
                <a:off x="6126481" y="682263"/>
                <a:ext cx="259806" cy="145054"/>
              </a:xfrm>
              <a:prstGeom prst="rect">
                <a:avLst/>
              </a:prstGeom>
              <a:solidFill>
                <a:schemeClr val="bg1">
                  <a:lumMod val="95000"/>
                </a:schemeClr>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7" name="Arc 136">
                <a:extLst>
                  <a:ext uri="{FF2B5EF4-FFF2-40B4-BE49-F238E27FC236}">
                    <a16:creationId xmlns:a16="http://schemas.microsoft.com/office/drawing/2014/main" id="{8838FE2A-04D7-44E3-97C3-54338832CB9A}"/>
                  </a:ext>
                </a:extLst>
              </p:cNvPr>
              <p:cNvSpPr/>
              <p:nvPr/>
            </p:nvSpPr>
            <p:spPr>
              <a:xfrm>
                <a:off x="5805714" y="609691"/>
                <a:ext cx="410553" cy="386869"/>
              </a:xfrm>
              <a:prstGeom prst="arc">
                <a:avLst>
                  <a:gd name="adj1" fmla="val 4206676"/>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4" name="CuadroTexto 3">
            <a:extLst>
              <a:ext uri="{FF2B5EF4-FFF2-40B4-BE49-F238E27FC236}">
                <a16:creationId xmlns:a16="http://schemas.microsoft.com/office/drawing/2014/main" id="{E074A831-7EC7-02A5-850A-F55531ED6980}"/>
              </a:ext>
            </a:extLst>
          </p:cNvPr>
          <p:cNvSpPr txBox="1"/>
          <p:nvPr/>
        </p:nvSpPr>
        <p:spPr>
          <a:xfrm>
            <a:off x="6352672" y="5455906"/>
            <a:ext cx="5797764" cy="138499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smtClean="0">
                <a:ln>
                  <a:noFill/>
                </a:ln>
                <a:solidFill>
                  <a:prstClr val="black"/>
                </a:solidFill>
                <a:effectLst/>
                <a:uLnTx/>
                <a:uFillTx/>
                <a:latin typeface="Calibri" panose="020F0502020204030204"/>
                <a:ea typeface="+mn-ea"/>
                <a:cs typeface="+mn-cs"/>
              </a:rPr>
              <a:t>Atributes:                                                </a:t>
            </a:r>
            <a:r>
              <a:rPr kumimoji="0" lang="es-ES" sz="14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 sz="1400" b="0" i="0" u="none" strike="noStrike" kern="1200" cap="none" spc="0" normalizeH="0" baseline="0" noProof="0" dirty="0">
                <a:ln>
                  <a:noFill/>
                </a:ln>
                <a:solidFill>
                  <a:prstClr val="black"/>
                </a:solidFill>
                <a:effectLst/>
                <a:uLnTx/>
                <a:uFillTx/>
                <a:latin typeface="Calibri" panose="020F0502020204030204"/>
                <a:ea typeface="+mn-ea"/>
                <a:cs typeface="+mn-cs"/>
                <a:hlinkClick r:id="rId4"/>
              </a:rPr>
              <a:t>https://www.vecteezy.com</a:t>
            </a:r>
            <a:endParaRPr kumimoji="0" lang="es-E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prstClr val="black"/>
                </a:solidFill>
                <a:effectLst/>
                <a:uLnTx/>
                <a:uFillTx/>
                <a:latin typeface="Calibri" panose="020F0502020204030204"/>
                <a:ea typeface="+mn-ea"/>
                <a:cs typeface="+mn-cs"/>
                <a:hlinkClick r:id="rId5"/>
              </a:rPr>
              <a:t>https://pngtree.com</a:t>
            </a:r>
            <a:endParaRPr kumimoji="0" lang="es-E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prstClr val="black"/>
                </a:solidFill>
                <a:effectLst/>
                <a:uLnTx/>
                <a:uFillTx/>
                <a:latin typeface="Calibri" panose="020F0502020204030204"/>
                <a:ea typeface="+mn-ea"/>
                <a:cs typeface="+mn-cs"/>
                <a:hlinkClick r:id="rId6"/>
              </a:rPr>
              <a:t>https://www.pexels.com</a:t>
            </a:r>
            <a:endParaRPr kumimoji="0" lang="es-E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prstClr val="black"/>
                </a:solidFill>
                <a:effectLst/>
                <a:uLnTx/>
                <a:uFillTx/>
                <a:latin typeface="Calibri" panose="020F0502020204030204"/>
                <a:ea typeface="+mn-ea"/>
                <a:cs typeface="+mn-cs"/>
                <a:hlinkClick r:id="rId7"/>
              </a:rPr>
              <a:t>https://unsplash.com</a:t>
            </a:r>
            <a:endParaRPr kumimoji="0" lang="es-E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13079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75" name="Rectangle 174">
            <a:extLst>
              <a:ext uri="{FF2B5EF4-FFF2-40B4-BE49-F238E27FC236}">
                <a16:creationId xmlns:a16="http://schemas.microsoft.com/office/drawing/2014/main" id="{BC45525F-CA64-4D1D-A75E-E6290B229999}"/>
              </a:ext>
            </a:extLst>
          </p:cNvPr>
          <p:cNvSpPr/>
          <p:nvPr/>
        </p:nvSpPr>
        <p:spPr>
          <a:xfrm flipH="1">
            <a:off x="351445" y="4039091"/>
            <a:ext cx="522204" cy="2657736"/>
          </a:xfrm>
          <a:prstGeom prst="rect">
            <a:avLst/>
          </a:prstGeom>
          <a:solidFill>
            <a:srgbClr val="CC00FF"/>
          </a:solidFill>
          <a:ln>
            <a:noFill/>
          </a:ln>
          <a:effectLst>
            <a:outerShdw blurRad="50800" dist="635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6" name="Freeform: Shape 175">
            <a:extLst>
              <a:ext uri="{FF2B5EF4-FFF2-40B4-BE49-F238E27FC236}">
                <a16:creationId xmlns:a16="http://schemas.microsoft.com/office/drawing/2014/main" id="{4CCDAA36-0014-487F-9FC8-FB18AD79A536}"/>
              </a:ext>
            </a:extLst>
          </p:cNvPr>
          <p:cNvSpPr/>
          <p:nvPr/>
        </p:nvSpPr>
        <p:spPr>
          <a:xfrm flipH="1">
            <a:off x="497946" y="89189"/>
            <a:ext cx="5395162" cy="6607323"/>
          </a:xfrm>
          <a:custGeom>
            <a:avLst/>
            <a:gdLst>
              <a:gd name="connsiteX0" fmla="*/ 0 w 5395162"/>
              <a:gd name="connsiteY0" fmla="*/ 0 h 6607323"/>
              <a:gd name="connsiteX1" fmla="*/ 5395162 w 5395162"/>
              <a:gd name="connsiteY1" fmla="*/ 0 h 6607323"/>
              <a:gd name="connsiteX2" fmla="*/ 5395162 w 5395162"/>
              <a:gd name="connsiteY2" fmla="*/ 3949902 h 6607323"/>
              <a:gd name="connsiteX3" fmla="*/ 5230980 w 5395162"/>
              <a:gd name="connsiteY3" fmla="*/ 3949902 h 6607323"/>
              <a:gd name="connsiteX4" fmla="*/ 5032614 w 5395162"/>
              <a:gd name="connsiteY4" fmla="*/ 4148268 h 6607323"/>
              <a:gd name="connsiteX5" fmla="*/ 5032614 w 5395162"/>
              <a:gd name="connsiteY5" fmla="*/ 6607209 h 6607323"/>
              <a:gd name="connsiteX6" fmla="*/ 5032625 w 5395162"/>
              <a:gd name="connsiteY6" fmla="*/ 6607323 h 6607323"/>
              <a:gd name="connsiteX7" fmla="*/ 0 w 5395162"/>
              <a:gd name="connsiteY7" fmla="*/ 6607323 h 660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5162" h="6607323">
                <a:moveTo>
                  <a:pt x="0" y="0"/>
                </a:moveTo>
                <a:lnTo>
                  <a:pt x="5395162" y="0"/>
                </a:lnTo>
                <a:lnTo>
                  <a:pt x="5395162" y="3949902"/>
                </a:lnTo>
                <a:lnTo>
                  <a:pt x="5230980" y="3949902"/>
                </a:lnTo>
                <a:cubicBezTo>
                  <a:pt x="5121425" y="3949902"/>
                  <a:pt x="5032614" y="4038713"/>
                  <a:pt x="5032614" y="4148268"/>
                </a:cubicBezTo>
                <a:lnTo>
                  <a:pt x="5032614" y="6607209"/>
                </a:lnTo>
                <a:lnTo>
                  <a:pt x="5032625" y="6607323"/>
                </a:lnTo>
                <a:lnTo>
                  <a:pt x="0" y="6607323"/>
                </a:lnTo>
                <a:close/>
              </a:path>
            </a:pathLst>
          </a:custGeom>
          <a:solidFill>
            <a:srgbClr val="FDFDFD"/>
          </a:solidFill>
          <a:ln>
            <a:noFill/>
          </a:ln>
          <a:effectLst>
            <a:outerShdw blurRad="50800" dist="762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TextBox 188">
            <a:extLst>
              <a:ext uri="{FF2B5EF4-FFF2-40B4-BE49-F238E27FC236}">
                <a16:creationId xmlns:a16="http://schemas.microsoft.com/office/drawing/2014/main" id="{028D77CE-26CC-48A3-92E2-0D112FD9E9FA}"/>
              </a:ext>
            </a:extLst>
          </p:cNvPr>
          <p:cNvSpPr txBox="1"/>
          <p:nvPr/>
        </p:nvSpPr>
        <p:spPr>
          <a:xfrm flipH="1">
            <a:off x="384315" y="5564999"/>
            <a:ext cx="461665" cy="1302505"/>
          </a:xfrm>
          <a:prstGeom prst="rect">
            <a:avLst/>
          </a:prstGeom>
          <a:noFill/>
        </p:spPr>
        <p:txBody>
          <a:bodyPr vert="vert270" wrap="square" rtlCol="0">
            <a:spAutoFit/>
          </a:bodyPr>
          <a:lstStyle/>
          <a:p>
            <a:pPr algn="ctr"/>
            <a:r>
              <a:rPr lang="en-US" b="1" dirty="0">
                <a:solidFill>
                  <a:schemeClr val="bg1"/>
                </a:solidFill>
              </a:rPr>
              <a:t>PAGE 04</a:t>
            </a:r>
          </a:p>
        </p:txBody>
      </p:sp>
      <p:grpSp>
        <p:nvGrpSpPr>
          <p:cNvPr id="2" name="Grupo 1">
            <a:extLst>
              <a:ext uri="{FF2B5EF4-FFF2-40B4-BE49-F238E27FC236}">
                <a16:creationId xmlns:a16="http://schemas.microsoft.com/office/drawing/2014/main" id="{93EB94D9-C88B-E761-1CD4-5393F4A4D1CC}"/>
              </a:ext>
            </a:extLst>
          </p:cNvPr>
          <p:cNvGrpSpPr/>
          <p:nvPr/>
        </p:nvGrpSpPr>
        <p:grpSpPr>
          <a:xfrm>
            <a:off x="5604611" y="35855"/>
            <a:ext cx="696443" cy="6536948"/>
            <a:chOff x="5604611" y="35855"/>
            <a:chExt cx="696443" cy="6536948"/>
          </a:xfrm>
        </p:grpSpPr>
        <p:sp>
          <p:nvSpPr>
            <p:cNvPr id="6" name="Rectangle 66">
              <a:extLst>
                <a:ext uri="{FF2B5EF4-FFF2-40B4-BE49-F238E27FC236}">
                  <a16:creationId xmlns:a16="http://schemas.microsoft.com/office/drawing/2014/main" id="{1464BB12-38F0-FE97-DA9B-B226A841CA33}"/>
                </a:ext>
              </a:extLst>
            </p:cNvPr>
            <p:cNvSpPr/>
            <p:nvPr/>
          </p:nvSpPr>
          <p:spPr>
            <a:xfrm>
              <a:off x="5635694" y="20253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7">
              <a:extLst>
                <a:ext uri="{FF2B5EF4-FFF2-40B4-BE49-F238E27FC236}">
                  <a16:creationId xmlns:a16="http://schemas.microsoft.com/office/drawing/2014/main" id="{CFC69A05-3954-4ED6-A66E-9BB2973A0135}"/>
                </a:ext>
              </a:extLst>
            </p:cNvPr>
            <p:cNvSpPr/>
            <p:nvPr/>
          </p:nvSpPr>
          <p:spPr>
            <a:xfrm>
              <a:off x="5632035" y="503041"/>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68">
              <a:extLst>
                <a:ext uri="{FF2B5EF4-FFF2-40B4-BE49-F238E27FC236}">
                  <a16:creationId xmlns:a16="http://schemas.microsoft.com/office/drawing/2014/main" id="{8957FAA1-21DC-F0FE-0071-C8DAE6D93526}"/>
                </a:ext>
              </a:extLst>
            </p:cNvPr>
            <p:cNvSpPr/>
            <p:nvPr/>
          </p:nvSpPr>
          <p:spPr>
            <a:xfrm>
              <a:off x="5635694" y="81748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ectangle 69">
              <a:extLst>
                <a:ext uri="{FF2B5EF4-FFF2-40B4-BE49-F238E27FC236}">
                  <a16:creationId xmlns:a16="http://schemas.microsoft.com/office/drawing/2014/main" id="{5201B205-F4F2-457A-FEC8-662AE58586CB}"/>
                </a:ext>
              </a:extLst>
            </p:cNvPr>
            <p:cNvSpPr/>
            <p:nvPr/>
          </p:nvSpPr>
          <p:spPr>
            <a:xfrm>
              <a:off x="5636493" y="1123923"/>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70">
              <a:extLst>
                <a:ext uri="{FF2B5EF4-FFF2-40B4-BE49-F238E27FC236}">
                  <a16:creationId xmlns:a16="http://schemas.microsoft.com/office/drawing/2014/main" id="{6658DB7F-9C88-66F5-9C5C-52F2AEE9C86F}"/>
                </a:ext>
              </a:extLst>
            </p:cNvPr>
            <p:cNvSpPr/>
            <p:nvPr/>
          </p:nvSpPr>
          <p:spPr>
            <a:xfrm>
              <a:off x="5633303" y="144082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Rectangle 71">
              <a:extLst>
                <a:ext uri="{FF2B5EF4-FFF2-40B4-BE49-F238E27FC236}">
                  <a16:creationId xmlns:a16="http://schemas.microsoft.com/office/drawing/2014/main" id="{8C8444E3-B3A8-0503-12CC-953EBB196B2D}"/>
                </a:ext>
              </a:extLst>
            </p:cNvPr>
            <p:cNvSpPr/>
            <p:nvPr/>
          </p:nvSpPr>
          <p:spPr>
            <a:xfrm>
              <a:off x="5641689" y="174238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Rectangle 72">
              <a:extLst>
                <a:ext uri="{FF2B5EF4-FFF2-40B4-BE49-F238E27FC236}">
                  <a16:creationId xmlns:a16="http://schemas.microsoft.com/office/drawing/2014/main" id="{C222E307-D809-4AC7-1B7B-A8AA4410D755}"/>
                </a:ext>
              </a:extLst>
            </p:cNvPr>
            <p:cNvSpPr/>
            <p:nvPr/>
          </p:nvSpPr>
          <p:spPr>
            <a:xfrm>
              <a:off x="5626130" y="2064953"/>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Rectangle 73">
              <a:extLst>
                <a:ext uri="{FF2B5EF4-FFF2-40B4-BE49-F238E27FC236}">
                  <a16:creationId xmlns:a16="http://schemas.microsoft.com/office/drawing/2014/main" id="{B0512969-75A9-D837-50F7-463CBED15BB1}"/>
                </a:ext>
              </a:extLst>
            </p:cNvPr>
            <p:cNvSpPr/>
            <p:nvPr/>
          </p:nvSpPr>
          <p:spPr>
            <a:xfrm>
              <a:off x="5626130" y="2372116"/>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Rectangle 74">
              <a:extLst>
                <a:ext uri="{FF2B5EF4-FFF2-40B4-BE49-F238E27FC236}">
                  <a16:creationId xmlns:a16="http://schemas.microsoft.com/office/drawing/2014/main" id="{D64EC6BE-0228-D186-9100-B9D18E1164F0}"/>
                </a:ext>
              </a:extLst>
            </p:cNvPr>
            <p:cNvSpPr/>
            <p:nvPr/>
          </p:nvSpPr>
          <p:spPr>
            <a:xfrm>
              <a:off x="5633303" y="268452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ectangle 75">
              <a:extLst>
                <a:ext uri="{FF2B5EF4-FFF2-40B4-BE49-F238E27FC236}">
                  <a16:creationId xmlns:a16="http://schemas.microsoft.com/office/drawing/2014/main" id="{89B33D86-2689-902B-8A6D-B868ED44B007}"/>
                </a:ext>
              </a:extLst>
            </p:cNvPr>
            <p:cNvSpPr/>
            <p:nvPr/>
          </p:nvSpPr>
          <p:spPr>
            <a:xfrm>
              <a:off x="5633303" y="2985986"/>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Rectangle 76">
              <a:extLst>
                <a:ext uri="{FF2B5EF4-FFF2-40B4-BE49-F238E27FC236}">
                  <a16:creationId xmlns:a16="http://schemas.microsoft.com/office/drawing/2014/main" id="{A45291A4-CE1B-C92C-85EF-E5FB6A718C77}"/>
                </a:ext>
              </a:extLst>
            </p:cNvPr>
            <p:cNvSpPr/>
            <p:nvPr/>
          </p:nvSpPr>
          <p:spPr>
            <a:xfrm>
              <a:off x="5626130" y="330818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137">
              <a:extLst>
                <a:ext uri="{FF2B5EF4-FFF2-40B4-BE49-F238E27FC236}">
                  <a16:creationId xmlns:a16="http://schemas.microsoft.com/office/drawing/2014/main" id="{8990911C-ABF1-1C93-6003-9815C1EBD7DB}"/>
                </a:ext>
              </a:extLst>
            </p:cNvPr>
            <p:cNvSpPr/>
            <p:nvPr/>
          </p:nvSpPr>
          <p:spPr>
            <a:xfrm>
              <a:off x="5618957" y="361510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Rectangle 138">
              <a:extLst>
                <a:ext uri="{FF2B5EF4-FFF2-40B4-BE49-F238E27FC236}">
                  <a16:creationId xmlns:a16="http://schemas.microsoft.com/office/drawing/2014/main" id="{5583C701-0F82-AAA4-D2CF-5265B4A6F825}"/>
                </a:ext>
              </a:extLst>
            </p:cNvPr>
            <p:cNvSpPr/>
            <p:nvPr/>
          </p:nvSpPr>
          <p:spPr>
            <a:xfrm>
              <a:off x="5604611" y="392724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Rectangle 139">
              <a:extLst>
                <a:ext uri="{FF2B5EF4-FFF2-40B4-BE49-F238E27FC236}">
                  <a16:creationId xmlns:a16="http://schemas.microsoft.com/office/drawing/2014/main" id="{EBDFE824-C29B-C069-5001-A6DCD2E12749}"/>
                </a:ext>
              </a:extLst>
            </p:cNvPr>
            <p:cNvSpPr/>
            <p:nvPr/>
          </p:nvSpPr>
          <p:spPr>
            <a:xfrm>
              <a:off x="5611784" y="4239143"/>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140">
              <a:extLst>
                <a:ext uri="{FF2B5EF4-FFF2-40B4-BE49-F238E27FC236}">
                  <a16:creationId xmlns:a16="http://schemas.microsoft.com/office/drawing/2014/main" id="{1C57F96A-2CB1-D00D-8AD6-4B377C30175C}"/>
                </a:ext>
              </a:extLst>
            </p:cNvPr>
            <p:cNvSpPr/>
            <p:nvPr/>
          </p:nvSpPr>
          <p:spPr>
            <a:xfrm>
              <a:off x="5604611" y="4546182"/>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Rectangle 141">
              <a:extLst>
                <a:ext uri="{FF2B5EF4-FFF2-40B4-BE49-F238E27FC236}">
                  <a16:creationId xmlns:a16="http://schemas.microsoft.com/office/drawing/2014/main" id="{E7A3CCA6-0DEB-E24B-B391-3F341A2A5B15}"/>
                </a:ext>
              </a:extLst>
            </p:cNvPr>
            <p:cNvSpPr/>
            <p:nvPr/>
          </p:nvSpPr>
          <p:spPr>
            <a:xfrm>
              <a:off x="5609779" y="485746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142">
              <a:extLst>
                <a:ext uri="{FF2B5EF4-FFF2-40B4-BE49-F238E27FC236}">
                  <a16:creationId xmlns:a16="http://schemas.microsoft.com/office/drawing/2014/main" id="{9219D541-DEF0-2B0D-C587-DB5E79F0AD96}"/>
                </a:ext>
              </a:extLst>
            </p:cNvPr>
            <p:cNvSpPr/>
            <p:nvPr/>
          </p:nvSpPr>
          <p:spPr>
            <a:xfrm>
              <a:off x="5618957" y="517189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143">
              <a:extLst>
                <a:ext uri="{FF2B5EF4-FFF2-40B4-BE49-F238E27FC236}">
                  <a16:creationId xmlns:a16="http://schemas.microsoft.com/office/drawing/2014/main" id="{2661E601-8A6B-3BAC-2844-32DA3B22C15A}"/>
                </a:ext>
              </a:extLst>
            </p:cNvPr>
            <p:cNvSpPr/>
            <p:nvPr/>
          </p:nvSpPr>
          <p:spPr>
            <a:xfrm>
              <a:off x="5611784" y="550314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144">
              <a:extLst>
                <a:ext uri="{FF2B5EF4-FFF2-40B4-BE49-F238E27FC236}">
                  <a16:creationId xmlns:a16="http://schemas.microsoft.com/office/drawing/2014/main" id="{6808798C-02D6-F26C-3032-34ADF1845630}"/>
                </a:ext>
              </a:extLst>
            </p:cNvPr>
            <p:cNvSpPr/>
            <p:nvPr/>
          </p:nvSpPr>
          <p:spPr>
            <a:xfrm>
              <a:off x="5604611" y="5797854"/>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145">
              <a:extLst>
                <a:ext uri="{FF2B5EF4-FFF2-40B4-BE49-F238E27FC236}">
                  <a16:creationId xmlns:a16="http://schemas.microsoft.com/office/drawing/2014/main" id="{35DBD87D-9BDC-E32F-C17B-260C386522D0}"/>
                </a:ext>
              </a:extLst>
            </p:cNvPr>
            <p:cNvSpPr/>
            <p:nvPr/>
          </p:nvSpPr>
          <p:spPr>
            <a:xfrm>
              <a:off x="5604611" y="609721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146">
              <a:extLst>
                <a:ext uri="{FF2B5EF4-FFF2-40B4-BE49-F238E27FC236}">
                  <a16:creationId xmlns:a16="http://schemas.microsoft.com/office/drawing/2014/main" id="{230F61D2-6BA2-792E-DAFB-4404ECBE1AF9}"/>
                </a:ext>
              </a:extLst>
            </p:cNvPr>
            <p:cNvSpPr/>
            <p:nvPr/>
          </p:nvSpPr>
          <p:spPr>
            <a:xfrm>
              <a:off x="5611784" y="6412576"/>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0" name="Grupo 29">
              <a:extLst>
                <a:ext uri="{FF2B5EF4-FFF2-40B4-BE49-F238E27FC236}">
                  <a16:creationId xmlns:a16="http://schemas.microsoft.com/office/drawing/2014/main" id="{E527E42D-B512-C4AC-C608-D5F242CA2471}"/>
                </a:ext>
              </a:extLst>
            </p:cNvPr>
            <p:cNvGrpSpPr/>
            <p:nvPr/>
          </p:nvGrpSpPr>
          <p:grpSpPr>
            <a:xfrm>
              <a:off x="5662790" y="35855"/>
              <a:ext cx="638264" cy="6536948"/>
              <a:chOff x="341740" y="35855"/>
              <a:chExt cx="638264" cy="6536948"/>
            </a:xfrm>
          </p:grpSpPr>
          <p:pic>
            <p:nvPicPr>
              <p:cNvPr id="31" name="Imagen 30">
                <a:extLst>
                  <a:ext uri="{FF2B5EF4-FFF2-40B4-BE49-F238E27FC236}">
                    <a16:creationId xmlns:a16="http://schemas.microsoft.com/office/drawing/2014/main" id="{EBD7F552-14F5-8F9F-B106-DA7D1E88FA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5855"/>
                <a:ext cx="638264" cy="352474"/>
              </a:xfrm>
              <a:prstGeom prst="rect">
                <a:avLst/>
              </a:prstGeom>
            </p:spPr>
          </p:pic>
          <p:pic>
            <p:nvPicPr>
              <p:cNvPr id="64" name="Imagen 63">
                <a:extLst>
                  <a:ext uri="{FF2B5EF4-FFF2-40B4-BE49-F238E27FC236}">
                    <a16:creationId xmlns:a16="http://schemas.microsoft.com/office/drawing/2014/main" id="{4F2CAEDE-D44B-B72D-885A-CB6A84473D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45079"/>
                <a:ext cx="638264" cy="352474"/>
              </a:xfrm>
              <a:prstGeom prst="rect">
                <a:avLst/>
              </a:prstGeom>
            </p:spPr>
          </p:pic>
          <p:pic>
            <p:nvPicPr>
              <p:cNvPr id="65" name="Imagen 64">
                <a:extLst>
                  <a:ext uri="{FF2B5EF4-FFF2-40B4-BE49-F238E27FC236}">
                    <a16:creationId xmlns:a16="http://schemas.microsoft.com/office/drawing/2014/main" id="{C9BA5729-DE73-DFF0-0FB0-7B98E63EC5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654303"/>
                <a:ext cx="638264" cy="352474"/>
              </a:xfrm>
              <a:prstGeom prst="rect">
                <a:avLst/>
              </a:prstGeom>
            </p:spPr>
          </p:pic>
          <p:pic>
            <p:nvPicPr>
              <p:cNvPr id="148" name="Imagen 147">
                <a:extLst>
                  <a:ext uri="{FF2B5EF4-FFF2-40B4-BE49-F238E27FC236}">
                    <a16:creationId xmlns:a16="http://schemas.microsoft.com/office/drawing/2014/main" id="{10099A7E-5EC0-25EE-CDDE-64061C0554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963527"/>
                <a:ext cx="638264" cy="352474"/>
              </a:xfrm>
              <a:prstGeom prst="rect">
                <a:avLst/>
              </a:prstGeom>
            </p:spPr>
          </p:pic>
          <p:pic>
            <p:nvPicPr>
              <p:cNvPr id="149" name="Imagen 148">
                <a:extLst>
                  <a:ext uri="{FF2B5EF4-FFF2-40B4-BE49-F238E27FC236}">
                    <a16:creationId xmlns:a16="http://schemas.microsoft.com/office/drawing/2014/main" id="{B42BCA0C-A938-66CA-1121-398DF510AC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1272751"/>
                <a:ext cx="638264" cy="352474"/>
              </a:xfrm>
              <a:prstGeom prst="rect">
                <a:avLst/>
              </a:prstGeom>
            </p:spPr>
          </p:pic>
          <p:pic>
            <p:nvPicPr>
              <p:cNvPr id="150" name="Imagen 149">
                <a:extLst>
                  <a:ext uri="{FF2B5EF4-FFF2-40B4-BE49-F238E27FC236}">
                    <a16:creationId xmlns:a16="http://schemas.microsoft.com/office/drawing/2014/main" id="{656FA130-2677-CA33-11B1-0E3429CFAC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1581975"/>
                <a:ext cx="638264" cy="352474"/>
              </a:xfrm>
              <a:prstGeom prst="rect">
                <a:avLst/>
              </a:prstGeom>
            </p:spPr>
          </p:pic>
          <p:pic>
            <p:nvPicPr>
              <p:cNvPr id="151" name="Imagen 150">
                <a:extLst>
                  <a:ext uri="{FF2B5EF4-FFF2-40B4-BE49-F238E27FC236}">
                    <a16:creationId xmlns:a16="http://schemas.microsoft.com/office/drawing/2014/main" id="{25282222-1778-0F1F-FC58-6D7ABD6706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1891199"/>
                <a:ext cx="638264" cy="352474"/>
              </a:xfrm>
              <a:prstGeom prst="rect">
                <a:avLst/>
              </a:prstGeom>
            </p:spPr>
          </p:pic>
          <p:pic>
            <p:nvPicPr>
              <p:cNvPr id="152" name="Imagen 151">
                <a:extLst>
                  <a:ext uri="{FF2B5EF4-FFF2-40B4-BE49-F238E27FC236}">
                    <a16:creationId xmlns:a16="http://schemas.microsoft.com/office/drawing/2014/main" id="{E78971FC-28A2-E437-0DF8-6479F715CE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2200423"/>
                <a:ext cx="638264" cy="352474"/>
              </a:xfrm>
              <a:prstGeom prst="rect">
                <a:avLst/>
              </a:prstGeom>
            </p:spPr>
          </p:pic>
          <p:pic>
            <p:nvPicPr>
              <p:cNvPr id="153" name="Imagen 152">
                <a:extLst>
                  <a:ext uri="{FF2B5EF4-FFF2-40B4-BE49-F238E27FC236}">
                    <a16:creationId xmlns:a16="http://schemas.microsoft.com/office/drawing/2014/main" id="{CFCDFD4E-6A61-DABD-271B-7E4AF7F160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2509647"/>
                <a:ext cx="638264" cy="352474"/>
              </a:xfrm>
              <a:prstGeom prst="rect">
                <a:avLst/>
              </a:prstGeom>
            </p:spPr>
          </p:pic>
          <p:pic>
            <p:nvPicPr>
              <p:cNvPr id="154" name="Imagen 153">
                <a:extLst>
                  <a:ext uri="{FF2B5EF4-FFF2-40B4-BE49-F238E27FC236}">
                    <a16:creationId xmlns:a16="http://schemas.microsoft.com/office/drawing/2014/main" id="{D37364F3-AC94-A8A0-9740-3918EFAB7D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2818871"/>
                <a:ext cx="638264" cy="352474"/>
              </a:xfrm>
              <a:prstGeom prst="rect">
                <a:avLst/>
              </a:prstGeom>
            </p:spPr>
          </p:pic>
          <p:pic>
            <p:nvPicPr>
              <p:cNvPr id="155" name="Imagen 154">
                <a:extLst>
                  <a:ext uri="{FF2B5EF4-FFF2-40B4-BE49-F238E27FC236}">
                    <a16:creationId xmlns:a16="http://schemas.microsoft.com/office/drawing/2014/main" id="{777BDB7C-047C-D865-2DB5-FC40613D77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128095"/>
                <a:ext cx="638264" cy="352474"/>
              </a:xfrm>
              <a:prstGeom prst="rect">
                <a:avLst/>
              </a:prstGeom>
            </p:spPr>
          </p:pic>
          <p:pic>
            <p:nvPicPr>
              <p:cNvPr id="156" name="Imagen 155">
                <a:extLst>
                  <a:ext uri="{FF2B5EF4-FFF2-40B4-BE49-F238E27FC236}">
                    <a16:creationId xmlns:a16="http://schemas.microsoft.com/office/drawing/2014/main" id="{72686E63-E60F-5697-F0B3-053568F33F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437319"/>
                <a:ext cx="638264" cy="352474"/>
              </a:xfrm>
              <a:prstGeom prst="rect">
                <a:avLst/>
              </a:prstGeom>
            </p:spPr>
          </p:pic>
          <p:pic>
            <p:nvPicPr>
              <p:cNvPr id="157" name="Imagen 156">
                <a:extLst>
                  <a:ext uri="{FF2B5EF4-FFF2-40B4-BE49-F238E27FC236}">
                    <a16:creationId xmlns:a16="http://schemas.microsoft.com/office/drawing/2014/main" id="{D8F21861-5913-76EA-FDDE-2F3F35A6A8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746543"/>
                <a:ext cx="638264" cy="352474"/>
              </a:xfrm>
              <a:prstGeom prst="rect">
                <a:avLst/>
              </a:prstGeom>
            </p:spPr>
          </p:pic>
          <p:pic>
            <p:nvPicPr>
              <p:cNvPr id="158" name="Imagen 157">
                <a:extLst>
                  <a:ext uri="{FF2B5EF4-FFF2-40B4-BE49-F238E27FC236}">
                    <a16:creationId xmlns:a16="http://schemas.microsoft.com/office/drawing/2014/main" id="{9052770A-5079-F7CB-EB1A-A0D303584E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055767"/>
                <a:ext cx="638264" cy="352474"/>
              </a:xfrm>
              <a:prstGeom prst="rect">
                <a:avLst/>
              </a:prstGeom>
            </p:spPr>
          </p:pic>
          <p:pic>
            <p:nvPicPr>
              <p:cNvPr id="159" name="Imagen 158">
                <a:extLst>
                  <a:ext uri="{FF2B5EF4-FFF2-40B4-BE49-F238E27FC236}">
                    <a16:creationId xmlns:a16="http://schemas.microsoft.com/office/drawing/2014/main" id="{F0C0AC57-ACE5-E9D1-48D7-7259CA4E1C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364991"/>
                <a:ext cx="638264" cy="352474"/>
              </a:xfrm>
              <a:prstGeom prst="rect">
                <a:avLst/>
              </a:prstGeom>
            </p:spPr>
          </p:pic>
          <p:pic>
            <p:nvPicPr>
              <p:cNvPr id="160" name="Imagen 159">
                <a:extLst>
                  <a:ext uri="{FF2B5EF4-FFF2-40B4-BE49-F238E27FC236}">
                    <a16:creationId xmlns:a16="http://schemas.microsoft.com/office/drawing/2014/main" id="{923A9C77-3F20-9541-9797-9E6C572C78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674215"/>
                <a:ext cx="638264" cy="352474"/>
              </a:xfrm>
              <a:prstGeom prst="rect">
                <a:avLst/>
              </a:prstGeom>
            </p:spPr>
          </p:pic>
          <p:pic>
            <p:nvPicPr>
              <p:cNvPr id="161" name="Imagen 160">
                <a:extLst>
                  <a:ext uri="{FF2B5EF4-FFF2-40B4-BE49-F238E27FC236}">
                    <a16:creationId xmlns:a16="http://schemas.microsoft.com/office/drawing/2014/main" id="{0BB76766-CF4F-0755-625C-D278133686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983439"/>
                <a:ext cx="638264" cy="352474"/>
              </a:xfrm>
              <a:prstGeom prst="rect">
                <a:avLst/>
              </a:prstGeom>
            </p:spPr>
          </p:pic>
          <p:pic>
            <p:nvPicPr>
              <p:cNvPr id="162" name="Imagen 161">
                <a:extLst>
                  <a:ext uri="{FF2B5EF4-FFF2-40B4-BE49-F238E27FC236}">
                    <a16:creationId xmlns:a16="http://schemas.microsoft.com/office/drawing/2014/main" id="{9F2E92C7-7C74-552F-1782-E319827E39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5292663"/>
                <a:ext cx="638264" cy="352474"/>
              </a:xfrm>
              <a:prstGeom prst="rect">
                <a:avLst/>
              </a:prstGeom>
            </p:spPr>
          </p:pic>
          <p:pic>
            <p:nvPicPr>
              <p:cNvPr id="163" name="Imagen 162">
                <a:extLst>
                  <a:ext uri="{FF2B5EF4-FFF2-40B4-BE49-F238E27FC236}">
                    <a16:creationId xmlns:a16="http://schemas.microsoft.com/office/drawing/2014/main" id="{5BC08BA2-93A5-33E1-B20E-CF168A9720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5601887"/>
                <a:ext cx="638264" cy="352474"/>
              </a:xfrm>
              <a:prstGeom prst="rect">
                <a:avLst/>
              </a:prstGeom>
            </p:spPr>
          </p:pic>
          <p:pic>
            <p:nvPicPr>
              <p:cNvPr id="164" name="Imagen 163">
                <a:extLst>
                  <a:ext uri="{FF2B5EF4-FFF2-40B4-BE49-F238E27FC236}">
                    <a16:creationId xmlns:a16="http://schemas.microsoft.com/office/drawing/2014/main" id="{C945FE9E-2CAC-74B6-A0CD-17EBA20A16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5911111"/>
                <a:ext cx="638264" cy="352474"/>
              </a:xfrm>
              <a:prstGeom prst="rect">
                <a:avLst/>
              </a:prstGeom>
            </p:spPr>
          </p:pic>
          <p:pic>
            <p:nvPicPr>
              <p:cNvPr id="165" name="Imagen 164">
                <a:extLst>
                  <a:ext uri="{FF2B5EF4-FFF2-40B4-BE49-F238E27FC236}">
                    <a16:creationId xmlns:a16="http://schemas.microsoft.com/office/drawing/2014/main" id="{6CA621E0-8D08-60AC-2E5E-468EDDA44D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6220329"/>
                <a:ext cx="638264" cy="352474"/>
              </a:xfrm>
              <a:prstGeom prst="rect">
                <a:avLst/>
              </a:prstGeom>
            </p:spPr>
          </p:pic>
        </p:grpSp>
      </p:grpSp>
      <p:grpSp>
        <p:nvGrpSpPr>
          <p:cNvPr id="128" name="Grupo 127">
            <a:extLst>
              <a:ext uri="{FF2B5EF4-FFF2-40B4-BE49-F238E27FC236}">
                <a16:creationId xmlns:a16="http://schemas.microsoft.com/office/drawing/2014/main" id="{9495F584-BB7B-649F-5BA0-30E80D78E82E}"/>
              </a:ext>
            </a:extLst>
          </p:cNvPr>
          <p:cNvGrpSpPr/>
          <p:nvPr/>
        </p:nvGrpSpPr>
        <p:grpSpPr>
          <a:xfrm>
            <a:off x="6205786" y="119550"/>
            <a:ext cx="5541663" cy="6778315"/>
            <a:chOff x="6205786" y="119550"/>
            <a:chExt cx="5541663" cy="6778315"/>
          </a:xfrm>
        </p:grpSpPr>
        <p:sp>
          <p:nvSpPr>
            <p:cNvPr id="129" name="Rectangle 17">
              <a:extLst>
                <a:ext uri="{FF2B5EF4-FFF2-40B4-BE49-F238E27FC236}">
                  <a16:creationId xmlns:a16="http://schemas.microsoft.com/office/drawing/2014/main" id="{3EF553BB-2B46-2186-6232-5A2B2B1E0BDC}"/>
                </a:ext>
              </a:extLst>
            </p:cNvPr>
            <p:cNvSpPr/>
            <p:nvPr/>
          </p:nvSpPr>
          <p:spPr>
            <a:xfrm>
              <a:off x="11225245" y="4069452"/>
              <a:ext cx="522204" cy="2657736"/>
            </a:xfrm>
            <a:prstGeom prst="rect">
              <a:avLst/>
            </a:prstGeom>
            <a:solidFill>
              <a:srgbClr val="CC00FF"/>
            </a:solidFill>
            <a:ln>
              <a:no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0" name="Freeform: Shape 158">
              <a:extLst>
                <a:ext uri="{FF2B5EF4-FFF2-40B4-BE49-F238E27FC236}">
                  <a16:creationId xmlns:a16="http://schemas.microsoft.com/office/drawing/2014/main" id="{157C1F4D-2547-CE8D-7B41-3E580F36988C}"/>
                </a:ext>
              </a:extLst>
            </p:cNvPr>
            <p:cNvSpPr/>
            <p:nvPr/>
          </p:nvSpPr>
          <p:spPr>
            <a:xfrm>
              <a:off x="6205786" y="119550"/>
              <a:ext cx="5395162" cy="6607323"/>
            </a:xfrm>
            <a:custGeom>
              <a:avLst/>
              <a:gdLst>
                <a:gd name="connsiteX0" fmla="*/ 0 w 5395162"/>
                <a:gd name="connsiteY0" fmla="*/ 0 h 6607323"/>
                <a:gd name="connsiteX1" fmla="*/ 5395162 w 5395162"/>
                <a:gd name="connsiteY1" fmla="*/ 0 h 6607323"/>
                <a:gd name="connsiteX2" fmla="*/ 5395162 w 5395162"/>
                <a:gd name="connsiteY2" fmla="*/ 3949902 h 6607323"/>
                <a:gd name="connsiteX3" fmla="*/ 5230980 w 5395162"/>
                <a:gd name="connsiteY3" fmla="*/ 3949902 h 6607323"/>
                <a:gd name="connsiteX4" fmla="*/ 5032614 w 5395162"/>
                <a:gd name="connsiteY4" fmla="*/ 4148268 h 6607323"/>
                <a:gd name="connsiteX5" fmla="*/ 5032614 w 5395162"/>
                <a:gd name="connsiteY5" fmla="*/ 6607209 h 6607323"/>
                <a:gd name="connsiteX6" fmla="*/ 5032625 w 5395162"/>
                <a:gd name="connsiteY6" fmla="*/ 6607323 h 6607323"/>
                <a:gd name="connsiteX7" fmla="*/ 0 w 5395162"/>
                <a:gd name="connsiteY7" fmla="*/ 6607323 h 660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5162" h="6607323">
                  <a:moveTo>
                    <a:pt x="0" y="0"/>
                  </a:moveTo>
                  <a:lnTo>
                    <a:pt x="5395162" y="0"/>
                  </a:lnTo>
                  <a:lnTo>
                    <a:pt x="5395162" y="3949902"/>
                  </a:lnTo>
                  <a:lnTo>
                    <a:pt x="5230980" y="3949902"/>
                  </a:lnTo>
                  <a:cubicBezTo>
                    <a:pt x="5121425" y="3949902"/>
                    <a:pt x="5032614" y="4038713"/>
                    <a:pt x="5032614" y="4148268"/>
                  </a:cubicBezTo>
                  <a:lnTo>
                    <a:pt x="5032614" y="6607209"/>
                  </a:lnTo>
                  <a:lnTo>
                    <a:pt x="5032625" y="6607323"/>
                  </a:lnTo>
                  <a:lnTo>
                    <a:pt x="0" y="6607323"/>
                  </a:lnTo>
                  <a:close/>
                </a:path>
              </a:pathLst>
            </a:custGeom>
            <a:solidFill>
              <a:srgbClr val="FDFDFD"/>
            </a:solidFill>
            <a:ln>
              <a:no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TextBox 18">
              <a:extLst>
                <a:ext uri="{FF2B5EF4-FFF2-40B4-BE49-F238E27FC236}">
                  <a16:creationId xmlns:a16="http://schemas.microsoft.com/office/drawing/2014/main" id="{7FD036EC-FDFB-7D4F-F7B9-2BE8F4E20606}"/>
                </a:ext>
              </a:extLst>
            </p:cNvPr>
            <p:cNvSpPr txBox="1"/>
            <p:nvPr/>
          </p:nvSpPr>
          <p:spPr>
            <a:xfrm>
              <a:off x="11252914" y="5595360"/>
              <a:ext cx="461665" cy="1302505"/>
            </a:xfrm>
            <a:prstGeom prst="rect">
              <a:avLst/>
            </a:prstGeom>
            <a:noFill/>
          </p:spPr>
          <p:txBody>
            <a:bodyPr vert="vert270" wrap="square" rtlCol="0">
              <a:spAutoFit/>
            </a:bodyPr>
            <a:lstStyle/>
            <a:p>
              <a:pPr algn="ctr"/>
              <a:r>
                <a:rPr lang="en-US" b="1" dirty="0">
                  <a:solidFill>
                    <a:schemeClr val="bg1"/>
                  </a:solidFill>
                </a:rPr>
                <a:t>PAGE 05</a:t>
              </a:r>
            </a:p>
          </p:txBody>
        </p:sp>
      </p:grpSp>
      <p:grpSp>
        <p:nvGrpSpPr>
          <p:cNvPr id="3" name="Grupo 2">
            <a:extLst>
              <a:ext uri="{FF2B5EF4-FFF2-40B4-BE49-F238E27FC236}">
                <a16:creationId xmlns:a16="http://schemas.microsoft.com/office/drawing/2014/main" id="{477BA4B3-7331-AE27-1203-BE896DEFBF09}"/>
              </a:ext>
            </a:extLst>
          </p:cNvPr>
          <p:cNvGrpSpPr/>
          <p:nvPr/>
        </p:nvGrpSpPr>
        <p:grpSpPr>
          <a:xfrm>
            <a:off x="589221" y="1142862"/>
            <a:ext cx="5428034" cy="5353931"/>
            <a:chOff x="6172914" y="1142862"/>
            <a:chExt cx="5428034" cy="5353931"/>
          </a:xfrm>
        </p:grpSpPr>
        <p:cxnSp>
          <p:nvCxnSpPr>
            <p:cNvPr id="4" name="Straight Connector 6">
              <a:extLst>
                <a:ext uri="{FF2B5EF4-FFF2-40B4-BE49-F238E27FC236}">
                  <a16:creationId xmlns:a16="http://schemas.microsoft.com/office/drawing/2014/main" id="{9FF616DF-C78C-45AE-34DD-7C84F3FA393E}"/>
                </a:ext>
              </a:extLst>
            </p:cNvPr>
            <p:cNvCxnSpPr>
              <a:cxnSpLocks/>
            </p:cNvCxnSpPr>
            <p:nvPr/>
          </p:nvCxnSpPr>
          <p:spPr>
            <a:xfrm>
              <a:off x="6172914" y="1142862"/>
              <a:ext cx="5428034"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5" name="Straight Connector 147">
              <a:extLst>
                <a:ext uri="{FF2B5EF4-FFF2-40B4-BE49-F238E27FC236}">
                  <a16:creationId xmlns:a16="http://schemas.microsoft.com/office/drawing/2014/main" id="{4758F3A5-66C0-2B65-AE56-884CAAF9E8FA}"/>
                </a:ext>
              </a:extLst>
            </p:cNvPr>
            <p:cNvCxnSpPr>
              <a:cxnSpLocks/>
            </p:cNvCxnSpPr>
            <p:nvPr/>
          </p:nvCxnSpPr>
          <p:spPr>
            <a:xfrm>
              <a:off x="6172914" y="1554703"/>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 name="Straight Connector 148">
              <a:extLst>
                <a:ext uri="{FF2B5EF4-FFF2-40B4-BE49-F238E27FC236}">
                  <a16:creationId xmlns:a16="http://schemas.microsoft.com/office/drawing/2014/main" id="{128E4682-D532-E0AF-F644-AA6DA469713A}"/>
                </a:ext>
              </a:extLst>
            </p:cNvPr>
            <p:cNvCxnSpPr>
              <a:cxnSpLocks/>
            </p:cNvCxnSpPr>
            <p:nvPr/>
          </p:nvCxnSpPr>
          <p:spPr>
            <a:xfrm>
              <a:off x="6172914" y="3202067"/>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9" name="Straight Connector 149">
              <a:extLst>
                <a:ext uri="{FF2B5EF4-FFF2-40B4-BE49-F238E27FC236}">
                  <a16:creationId xmlns:a16="http://schemas.microsoft.com/office/drawing/2014/main" id="{806B3075-34D9-17E8-93B9-D51F8BFBB1BD}"/>
                </a:ext>
              </a:extLst>
            </p:cNvPr>
            <p:cNvCxnSpPr>
              <a:cxnSpLocks/>
            </p:cNvCxnSpPr>
            <p:nvPr/>
          </p:nvCxnSpPr>
          <p:spPr>
            <a:xfrm>
              <a:off x="6172914" y="3613908"/>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0" name="Straight Connector 150">
              <a:extLst>
                <a:ext uri="{FF2B5EF4-FFF2-40B4-BE49-F238E27FC236}">
                  <a16:creationId xmlns:a16="http://schemas.microsoft.com/office/drawing/2014/main" id="{E3E30EAA-2641-F836-D774-267DF5DD6BF4}"/>
                </a:ext>
              </a:extLst>
            </p:cNvPr>
            <p:cNvCxnSpPr>
              <a:cxnSpLocks/>
            </p:cNvCxnSpPr>
            <p:nvPr/>
          </p:nvCxnSpPr>
          <p:spPr>
            <a:xfrm>
              <a:off x="6172914" y="4025749"/>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6" name="Straight Connector 151">
              <a:extLst>
                <a:ext uri="{FF2B5EF4-FFF2-40B4-BE49-F238E27FC236}">
                  <a16:creationId xmlns:a16="http://schemas.microsoft.com/office/drawing/2014/main" id="{ED55B8AB-7C27-284C-A15B-4F508B04F79E}"/>
                </a:ext>
              </a:extLst>
            </p:cNvPr>
            <p:cNvCxnSpPr>
              <a:cxnSpLocks/>
            </p:cNvCxnSpPr>
            <p:nvPr/>
          </p:nvCxnSpPr>
          <p:spPr>
            <a:xfrm>
              <a:off x="6172914" y="443759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7" name="Straight Connector 152">
              <a:extLst>
                <a:ext uri="{FF2B5EF4-FFF2-40B4-BE49-F238E27FC236}">
                  <a16:creationId xmlns:a16="http://schemas.microsoft.com/office/drawing/2014/main" id="{00F743E2-99B4-00EA-FA11-F674D6C670DE}"/>
                </a:ext>
              </a:extLst>
            </p:cNvPr>
            <p:cNvCxnSpPr>
              <a:cxnSpLocks/>
            </p:cNvCxnSpPr>
            <p:nvPr/>
          </p:nvCxnSpPr>
          <p:spPr>
            <a:xfrm>
              <a:off x="6172914" y="4849431"/>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8" name="Straight Connector 153">
              <a:extLst>
                <a:ext uri="{FF2B5EF4-FFF2-40B4-BE49-F238E27FC236}">
                  <a16:creationId xmlns:a16="http://schemas.microsoft.com/office/drawing/2014/main" id="{EFE24485-2846-8BEE-B9F9-DF3468BB67A7}"/>
                </a:ext>
              </a:extLst>
            </p:cNvPr>
            <p:cNvCxnSpPr>
              <a:cxnSpLocks/>
            </p:cNvCxnSpPr>
            <p:nvPr/>
          </p:nvCxnSpPr>
          <p:spPr>
            <a:xfrm>
              <a:off x="6172914" y="5261272"/>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9" name="Straight Connector 154">
              <a:extLst>
                <a:ext uri="{FF2B5EF4-FFF2-40B4-BE49-F238E27FC236}">
                  <a16:creationId xmlns:a16="http://schemas.microsoft.com/office/drawing/2014/main" id="{2B24699C-8A1F-7F84-9F6E-C9BB53E44098}"/>
                </a:ext>
              </a:extLst>
            </p:cNvPr>
            <p:cNvCxnSpPr>
              <a:cxnSpLocks/>
            </p:cNvCxnSpPr>
            <p:nvPr/>
          </p:nvCxnSpPr>
          <p:spPr>
            <a:xfrm>
              <a:off x="6172914" y="567311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0" name="Straight Connector 155">
              <a:extLst>
                <a:ext uri="{FF2B5EF4-FFF2-40B4-BE49-F238E27FC236}">
                  <a16:creationId xmlns:a16="http://schemas.microsoft.com/office/drawing/2014/main" id="{36BD3358-2DE2-FE2D-7804-74668AC46AE1}"/>
                </a:ext>
              </a:extLst>
            </p:cNvPr>
            <p:cNvCxnSpPr>
              <a:cxnSpLocks/>
            </p:cNvCxnSpPr>
            <p:nvPr/>
          </p:nvCxnSpPr>
          <p:spPr>
            <a:xfrm>
              <a:off x="6172914" y="6084954"/>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1" name="Straight Connector 156">
              <a:extLst>
                <a:ext uri="{FF2B5EF4-FFF2-40B4-BE49-F238E27FC236}">
                  <a16:creationId xmlns:a16="http://schemas.microsoft.com/office/drawing/2014/main" id="{F8B9D7AC-6AFE-A0F6-6AC8-F22DD308B8A9}"/>
                </a:ext>
              </a:extLst>
            </p:cNvPr>
            <p:cNvCxnSpPr>
              <a:cxnSpLocks/>
            </p:cNvCxnSpPr>
            <p:nvPr/>
          </p:nvCxnSpPr>
          <p:spPr>
            <a:xfrm>
              <a:off x="6172914" y="649679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2" name="Straight Connector 147">
              <a:extLst>
                <a:ext uri="{FF2B5EF4-FFF2-40B4-BE49-F238E27FC236}">
                  <a16:creationId xmlns:a16="http://schemas.microsoft.com/office/drawing/2014/main" id="{8C93BF99-D52A-898B-2F5F-52CA8DAC1B03}"/>
                </a:ext>
              </a:extLst>
            </p:cNvPr>
            <p:cNvCxnSpPr>
              <a:cxnSpLocks/>
            </p:cNvCxnSpPr>
            <p:nvPr/>
          </p:nvCxnSpPr>
          <p:spPr>
            <a:xfrm>
              <a:off x="6172914" y="1966544"/>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3" name="Straight Connector 147">
              <a:extLst>
                <a:ext uri="{FF2B5EF4-FFF2-40B4-BE49-F238E27FC236}">
                  <a16:creationId xmlns:a16="http://schemas.microsoft.com/office/drawing/2014/main" id="{F78A7EAC-C796-DB5C-36CC-2C93F08629DF}"/>
                </a:ext>
              </a:extLst>
            </p:cNvPr>
            <p:cNvCxnSpPr>
              <a:cxnSpLocks/>
            </p:cNvCxnSpPr>
            <p:nvPr/>
          </p:nvCxnSpPr>
          <p:spPr>
            <a:xfrm>
              <a:off x="6172914" y="2378385"/>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4" name="Straight Connector 147">
              <a:extLst>
                <a:ext uri="{FF2B5EF4-FFF2-40B4-BE49-F238E27FC236}">
                  <a16:creationId xmlns:a16="http://schemas.microsoft.com/office/drawing/2014/main" id="{206925D7-10C0-1B31-A199-B4401AAFC83E}"/>
                </a:ext>
              </a:extLst>
            </p:cNvPr>
            <p:cNvCxnSpPr>
              <a:cxnSpLocks/>
            </p:cNvCxnSpPr>
            <p:nvPr/>
          </p:nvCxnSpPr>
          <p:spPr>
            <a:xfrm>
              <a:off x="6172914" y="2790226"/>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grpSp>
      <p:grpSp>
        <p:nvGrpSpPr>
          <p:cNvPr id="75" name="Grupo 74">
            <a:extLst>
              <a:ext uri="{FF2B5EF4-FFF2-40B4-BE49-F238E27FC236}">
                <a16:creationId xmlns:a16="http://schemas.microsoft.com/office/drawing/2014/main" id="{E3520D65-682E-3B95-FBF5-B4178405A41F}"/>
              </a:ext>
            </a:extLst>
          </p:cNvPr>
          <p:cNvGrpSpPr/>
          <p:nvPr/>
        </p:nvGrpSpPr>
        <p:grpSpPr>
          <a:xfrm>
            <a:off x="6130762" y="1139618"/>
            <a:ext cx="5428034" cy="5353931"/>
            <a:chOff x="6172914" y="1142862"/>
            <a:chExt cx="5428034" cy="5353931"/>
          </a:xfrm>
        </p:grpSpPr>
        <p:cxnSp>
          <p:nvCxnSpPr>
            <p:cNvPr id="76" name="Straight Connector 6">
              <a:extLst>
                <a:ext uri="{FF2B5EF4-FFF2-40B4-BE49-F238E27FC236}">
                  <a16:creationId xmlns:a16="http://schemas.microsoft.com/office/drawing/2014/main" id="{C3299414-0993-9B3A-36B5-A9ADE4F5482C}"/>
                </a:ext>
              </a:extLst>
            </p:cNvPr>
            <p:cNvCxnSpPr>
              <a:cxnSpLocks/>
            </p:cNvCxnSpPr>
            <p:nvPr/>
          </p:nvCxnSpPr>
          <p:spPr>
            <a:xfrm>
              <a:off x="6172914" y="1142862"/>
              <a:ext cx="5428034"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7" name="Straight Connector 147">
              <a:extLst>
                <a:ext uri="{FF2B5EF4-FFF2-40B4-BE49-F238E27FC236}">
                  <a16:creationId xmlns:a16="http://schemas.microsoft.com/office/drawing/2014/main" id="{09ED499C-314F-B4CC-9195-14509EC40F76}"/>
                </a:ext>
              </a:extLst>
            </p:cNvPr>
            <p:cNvCxnSpPr>
              <a:cxnSpLocks/>
            </p:cNvCxnSpPr>
            <p:nvPr/>
          </p:nvCxnSpPr>
          <p:spPr>
            <a:xfrm>
              <a:off x="6172914" y="1554703"/>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8" name="Straight Connector 148">
              <a:extLst>
                <a:ext uri="{FF2B5EF4-FFF2-40B4-BE49-F238E27FC236}">
                  <a16:creationId xmlns:a16="http://schemas.microsoft.com/office/drawing/2014/main" id="{DCC73658-8C6F-514E-8B05-0CFB28022095}"/>
                </a:ext>
              </a:extLst>
            </p:cNvPr>
            <p:cNvCxnSpPr>
              <a:cxnSpLocks/>
            </p:cNvCxnSpPr>
            <p:nvPr/>
          </p:nvCxnSpPr>
          <p:spPr>
            <a:xfrm>
              <a:off x="6172914" y="3202067"/>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9" name="Straight Connector 149">
              <a:extLst>
                <a:ext uri="{FF2B5EF4-FFF2-40B4-BE49-F238E27FC236}">
                  <a16:creationId xmlns:a16="http://schemas.microsoft.com/office/drawing/2014/main" id="{69D4ADFB-8F57-38F6-3D32-33517D21F823}"/>
                </a:ext>
              </a:extLst>
            </p:cNvPr>
            <p:cNvCxnSpPr>
              <a:cxnSpLocks/>
            </p:cNvCxnSpPr>
            <p:nvPr/>
          </p:nvCxnSpPr>
          <p:spPr>
            <a:xfrm>
              <a:off x="6172914" y="3613908"/>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0" name="Straight Connector 150">
              <a:extLst>
                <a:ext uri="{FF2B5EF4-FFF2-40B4-BE49-F238E27FC236}">
                  <a16:creationId xmlns:a16="http://schemas.microsoft.com/office/drawing/2014/main" id="{6D9E93F0-B65D-F59C-A437-B3BB813D74BA}"/>
                </a:ext>
              </a:extLst>
            </p:cNvPr>
            <p:cNvCxnSpPr>
              <a:cxnSpLocks/>
            </p:cNvCxnSpPr>
            <p:nvPr/>
          </p:nvCxnSpPr>
          <p:spPr>
            <a:xfrm>
              <a:off x="6172914" y="4025749"/>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1" name="Straight Connector 151">
              <a:extLst>
                <a:ext uri="{FF2B5EF4-FFF2-40B4-BE49-F238E27FC236}">
                  <a16:creationId xmlns:a16="http://schemas.microsoft.com/office/drawing/2014/main" id="{AEB8D9DC-E565-8B88-331A-8F960DB4552D}"/>
                </a:ext>
              </a:extLst>
            </p:cNvPr>
            <p:cNvCxnSpPr>
              <a:cxnSpLocks/>
            </p:cNvCxnSpPr>
            <p:nvPr/>
          </p:nvCxnSpPr>
          <p:spPr>
            <a:xfrm>
              <a:off x="6172914" y="443759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2" name="Straight Connector 152">
              <a:extLst>
                <a:ext uri="{FF2B5EF4-FFF2-40B4-BE49-F238E27FC236}">
                  <a16:creationId xmlns:a16="http://schemas.microsoft.com/office/drawing/2014/main" id="{CE01C0FF-56A0-A097-D5F2-06E444199AD4}"/>
                </a:ext>
              </a:extLst>
            </p:cNvPr>
            <p:cNvCxnSpPr>
              <a:cxnSpLocks/>
            </p:cNvCxnSpPr>
            <p:nvPr/>
          </p:nvCxnSpPr>
          <p:spPr>
            <a:xfrm>
              <a:off x="6172914" y="4849431"/>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3" name="Straight Connector 153">
              <a:extLst>
                <a:ext uri="{FF2B5EF4-FFF2-40B4-BE49-F238E27FC236}">
                  <a16:creationId xmlns:a16="http://schemas.microsoft.com/office/drawing/2014/main" id="{73DC8573-C701-443C-7660-F9E09790AFCF}"/>
                </a:ext>
              </a:extLst>
            </p:cNvPr>
            <p:cNvCxnSpPr>
              <a:cxnSpLocks/>
            </p:cNvCxnSpPr>
            <p:nvPr/>
          </p:nvCxnSpPr>
          <p:spPr>
            <a:xfrm>
              <a:off x="6172914" y="5261272"/>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4" name="Straight Connector 154">
              <a:extLst>
                <a:ext uri="{FF2B5EF4-FFF2-40B4-BE49-F238E27FC236}">
                  <a16:creationId xmlns:a16="http://schemas.microsoft.com/office/drawing/2014/main" id="{3EF87366-F552-D67B-8FB3-7556366E7FED}"/>
                </a:ext>
              </a:extLst>
            </p:cNvPr>
            <p:cNvCxnSpPr>
              <a:cxnSpLocks/>
            </p:cNvCxnSpPr>
            <p:nvPr/>
          </p:nvCxnSpPr>
          <p:spPr>
            <a:xfrm>
              <a:off x="6172914" y="567311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5" name="Straight Connector 155">
              <a:extLst>
                <a:ext uri="{FF2B5EF4-FFF2-40B4-BE49-F238E27FC236}">
                  <a16:creationId xmlns:a16="http://schemas.microsoft.com/office/drawing/2014/main" id="{BF280C83-E21F-6324-886B-4646ED243759}"/>
                </a:ext>
              </a:extLst>
            </p:cNvPr>
            <p:cNvCxnSpPr>
              <a:cxnSpLocks/>
            </p:cNvCxnSpPr>
            <p:nvPr/>
          </p:nvCxnSpPr>
          <p:spPr>
            <a:xfrm>
              <a:off x="6172914" y="6084954"/>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6" name="Straight Connector 156">
              <a:extLst>
                <a:ext uri="{FF2B5EF4-FFF2-40B4-BE49-F238E27FC236}">
                  <a16:creationId xmlns:a16="http://schemas.microsoft.com/office/drawing/2014/main" id="{3A7BEB74-4E8C-1350-4DA9-2423A01B1060}"/>
                </a:ext>
              </a:extLst>
            </p:cNvPr>
            <p:cNvCxnSpPr>
              <a:cxnSpLocks/>
            </p:cNvCxnSpPr>
            <p:nvPr/>
          </p:nvCxnSpPr>
          <p:spPr>
            <a:xfrm>
              <a:off x="6172914" y="649679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7" name="Straight Connector 147">
              <a:extLst>
                <a:ext uri="{FF2B5EF4-FFF2-40B4-BE49-F238E27FC236}">
                  <a16:creationId xmlns:a16="http://schemas.microsoft.com/office/drawing/2014/main" id="{BE0F0B80-68CF-43C8-34B6-0AB55B478DEC}"/>
                </a:ext>
              </a:extLst>
            </p:cNvPr>
            <p:cNvCxnSpPr>
              <a:cxnSpLocks/>
            </p:cNvCxnSpPr>
            <p:nvPr/>
          </p:nvCxnSpPr>
          <p:spPr>
            <a:xfrm>
              <a:off x="6172914" y="1966544"/>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8" name="Straight Connector 147">
              <a:extLst>
                <a:ext uri="{FF2B5EF4-FFF2-40B4-BE49-F238E27FC236}">
                  <a16:creationId xmlns:a16="http://schemas.microsoft.com/office/drawing/2014/main" id="{43801DF8-61D0-E5D6-56A7-A18FE95CE91F}"/>
                </a:ext>
              </a:extLst>
            </p:cNvPr>
            <p:cNvCxnSpPr>
              <a:cxnSpLocks/>
            </p:cNvCxnSpPr>
            <p:nvPr/>
          </p:nvCxnSpPr>
          <p:spPr>
            <a:xfrm>
              <a:off x="6172914" y="2378385"/>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9" name="Straight Connector 147">
              <a:extLst>
                <a:ext uri="{FF2B5EF4-FFF2-40B4-BE49-F238E27FC236}">
                  <a16:creationId xmlns:a16="http://schemas.microsoft.com/office/drawing/2014/main" id="{655266DE-7371-1680-8269-4836DBBA977E}"/>
                </a:ext>
              </a:extLst>
            </p:cNvPr>
            <p:cNvCxnSpPr>
              <a:cxnSpLocks/>
            </p:cNvCxnSpPr>
            <p:nvPr/>
          </p:nvCxnSpPr>
          <p:spPr>
            <a:xfrm>
              <a:off x="6172914" y="2790226"/>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grpSp>
      <p:sp>
        <p:nvSpPr>
          <p:cNvPr id="91" name="TextBox 208">
            <a:extLst>
              <a:ext uri="{FF2B5EF4-FFF2-40B4-BE49-F238E27FC236}">
                <a16:creationId xmlns:a16="http://schemas.microsoft.com/office/drawing/2014/main" id="{017921A9-2B34-B914-90D8-637181732CA0}"/>
              </a:ext>
            </a:extLst>
          </p:cNvPr>
          <p:cNvSpPr txBox="1"/>
          <p:nvPr/>
        </p:nvSpPr>
        <p:spPr>
          <a:xfrm>
            <a:off x="891139" y="257421"/>
            <a:ext cx="4533997" cy="461665"/>
          </a:xfrm>
          <a:prstGeom prst="rect">
            <a:avLst/>
          </a:prstGeom>
          <a:noFill/>
        </p:spPr>
        <p:txBody>
          <a:bodyPr wrap="square" rtlCol="0">
            <a:spAutoFit/>
          </a:bodyPr>
          <a:lstStyle/>
          <a:p>
            <a:r>
              <a:rPr lang="en-US" sz="2400" dirty="0" smtClean="0">
                <a:solidFill>
                  <a:srgbClr val="0070C0"/>
                </a:solidFill>
                <a:latin typeface="Agency FB" panose="020B0503020202020204" pitchFamily="34" charset="0"/>
                <a:ea typeface="Hand Of Sean" panose="02000500000000000000" pitchFamily="2" charset="-128"/>
              </a:rPr>
              <a:t>Compatibility</a:t>
            </a:r>
            <a:endParaRPr lang="en-US" sz="2400" dirty="0">
              <a:solidFill>
                <a:srgbClr val="0070C0"/>
              </a:solidFill>
              <a:latin typeface="Agency FB" panose="020B0503020202020204" pitchFamily="34" charset="0"/>
              <a:ea typeface="Hand Of Sean" panose="02000500000000000000" pitchFamily="2" charset="-128"/>
            </a:endParaRPr>
          </a:p>
        </p:txBody>
      </p:sp>
      <p:sp>
        <p:nvSpPr>
          <p:cNvPr id="92" name="CuadroTexto 91">
            <a:extLst>
              <a:ext uri="{FF2B5EF4-FFF2-40B4-BE49-F238E27FC236}">
                <a16:creationId xmlns:a16="http://schemas.microsoft.com/office/drawing/2014/main" id="{423524DE-3A42-CE48-521E-FDE163768DAE}"/>
              </a:ext>
            </a:extLst>
          </p:cNvPr>
          <p:cNvSpPr txBox="1"/>
          <p:nvPr/>
        </p:nvSpPr>
        <p:spPr>
          <a:xfrm>
            <a:off x="854736" y="711696"/>
            <a:ext cx="4745133" cy="6188682"/>
          </a:xfrm>
          <a:prstGeom prst="rect">
            <a:avLst/>
          </a:prstGeom>
          <a:noFill/>
        </p:spPr>
        <p:txBody>
          <a:bodyPr wrap="square" rtlCol="0">
            <a:spAutoFit/>
          </a:bodyPr>
          <a:lstStyle/>
          <a:p>
            <a:pPr algn="just">
              <a:lnSpc>
                <a:spcPct val="150000"/>
              </a:lnSpc>
            </a:pPr>
            <a:r>
              <a:rPr lang="en-US" dirty="0">
                <a:solidFill>
                  <a:schemeClr val="bg1">
                    <a:lumMod val="50000"/>
                  </a:schemeClr>
                </a:solidFill>
                <a:latin typeface="Agency FB" panose="020B0503020202020204" pitchFamily="34" charset="0"/>
              </a:rPr>
              <a:t>Inertial driving is compatible with:</a:t>
            </a:r>
          </a:p>
          <a:p>
            <a:pPr algn="just">
              <a:lnSpc>
                <a:spcPct val="150000"/>
              </a:lnSpc>
            </a:pPr>
            <a:endParaRPr lang="en-US" dirty="0">
              <a:solidFill>
                <a:schemeClr val="bg1">
                  <a:lumMod val="50000"/>
                </a:schemeClr>
              </a:solidFill>
              <a:latin typeface="Agency FB" panose="020B0503020202020204" pitchFamily="34" charset="0"/>
            </a:endParaRPr>
          </a:p>
          <a:p>
            <a:pPr marL="285750" indent="-285750" algn="just">
              <a:lnSpc>
                <a:spcPct val="150000"/>
              </a:lnSpc>
              <a:buFont typeface="Arial" panose="020B0604020202020204" pitchFamily="34" charset="0"/>
              <a:buChar char="•"/>
            </a:pPr>
            <a:r>
              <a:rPr lang="en-US" dirty="0">
                <a:solidFill>
                  <a:schemeClr val="bg1">
                    <a:lumMod val="50000"/>
                  </a:schemeClr>
                </a:solidFill>
                <a:latin typeface="Agency FB" panose="020B0503020202020204" pitchFamily="34" charset="0"/>
              </a:rPr>
              <a:t>All traffic regulations in all countries.</a:t>
            </a:r>
          </a:p>
          <a:p>
            <a:pPr marL="285750" indent="-285750" algn="just">
              <a:lnSpc>
                <a:spcPct val="150000"/>
              </a:lnSpc>
              <a:buFont typeface="Arial" panose="020B0604020202020204" pitchFamily="34" charset="0"/>
              <a:buChar char="•"/>
            </a:pPr>
            <a:r>
              <a:rPr lang="en-US" dirty="0">
                <a:solidFill>
                  <a:schemeClr val="bg1">
                    <a:lumMod val="50000"/>
                  </a:schemeClr>
                </a:solidFill>
                <a:latin typeface="Agency FB" panose="020B0503020202020204" pitchFamily="34" charset="0"/>
              </a:rPr>
              <a:t>All types of vehicles: heavy or light.</a:t>
            </a:r>
          </a:p>
          <a:p>
            <a:pPr marL="285750" indent="-285750" algn="just">
              <a:lnSpc>
                <a:spcPct val="150000"/>
              </a:lnSpc>
              <a:buFont typeface="Arial" panose="020B0604020202020204" pitchFamily="34" charset="0"/>
              <a:buChar char="•"/>
            </a:pPr>
            <a:r>
              <a:rPr lang="en-US" dirty="0">
                <a:solidFill>
                  <a:schemeClr val="bg1">
                    <a:lumMod val="50000"/>
                  </a:schemeClr>
                </a:solidFill>
                <a:latin typeface="Agency FB" panose="020B0503020202020204" pitchFamily="34" charset="0"/>
              </a:rPr>
              <a:t>All fuels: fossil or electric.</a:t>
            </a:r>
          </a:p>
          <a:p>
            <a:pPr marL="285750" indent="-285750" algn="just">
              <a:lnSpc>
                <a:spcPct val="150000"/>
              </a:lnSpc>
              <a:buFont typeface="Arial" panose="020B0604020202020204" pitchFamily="34" charset="0"/>
              <a:buChar char="•"/>
            </a:pPr>
            <a:r>
              <a:rPr lang="en-US" dirty="0">
                <a:solidFill>
                  <a:schemeClr val="bg1">
                    <a:lumMod val="50000"/>
                  </a:schemeClr>
                </a:solidFill>
                <a:latin typeface="Agency FB" panose="020B0503020202020204" pitchFamily="34" charset="0"/>
              </a:rPr>
              <a:t>All drivers: human or autonomous.</a:t>
            </a:r>
          </a:p>
          <a:p>
            <a:pPr marL="285750" indent="-285750" algn="just">
              <a:lnSpc>
                <a:spcPct val="150000"/>
              </a:lnSpc>
              <a:buFont typeface="Arial" panose="020B0604020202020204" pitchFamily="34" charset="0"/>
              <a:buChar char="•"/>
            </a:pPr>
            <a:r>
              <a:rPr lang="en-US" dirty="0">
                <a:solidFill>
                  <a:schemeClr val="bg1">
                    <a:lumMod val="50000"/>
                  </a:schemeClr>
                </a:solidFill>
                <a:latin typeface="Agency FB" panose="020B0503020202020204" pitchFamily="34" charset="0"/>
              </a:rPr>
              <a:t>All safe driving techniques, such as preventive and defensive driving.</a:t>
            </a:r>
          </a:p>
          <a:p>
            <a:pPr marL="285750" indent="-285750" algn="just">
              <a:lnSpc>
                <a:spcPct val="150000"/>
              </a:lnSpc>
              <a:buFont typeface="Arial" panose="020B0604020202020204" pitchFamily="34" charset="0"/>
              <a:buChar char="•"/>
            </a:pPr>
            <a:r>
              <a:rPr lang="en-US" dirty="0">
                <a:solidFill>
                  <a:schemeClr val="bg1">
                    <a:lumMod val="50000"/>
                  </a:schemeClr>
                </a:solidFill>
                <a:latin typeface="Agency FB" panose="020B0503020202020204" pitchFamily="34" charset="0"/>
              </a:rPr>
              <a:t>Connected vehicles.</a:t>
            </a:r>
          </a:p>
          <a:p>
            <a:pPr algn="just">
              <a:lnSpc>
                <a:spcPct val="150000"/>
              </a:lnSpc>
            </a:pPr>
            <a:endParaRPr lang="en-US" dirty="0">
              <a:solidFill>
                <a:schemeClr val="bg1">
                  <a:lumMod val="50000"/>
                </a:schemeClr>
              </a:solidFill>
              <a:latin typeface="Agency FB" panose="020B0503020202020204" pitchFamily="34" charset="0"/>
            </a:endParaRPr>
          </a:p>
          <a:p>
            <a:pPr algn="just">
              <a:lnSpc>
                <a:spcPct val="150000"/>
              </a:lnSpc>
            </a:pPr>
            <a:endParaRPr lang="en-US" dirty="0">
              <a:solidFill>
                <a:schemeClr val="bg1">
                  <a:lumMod val="50000"/>
                </a:schemeClr>
              </a:solidFill>
              <a:latin typeface="Agency FB" panose="020B0503020202020204" pitchFamily="34" charset="0"/>
            </a:endParaRPr>
          </a:p>
          <a:p>
            <a:pPr algn="just">
              <a:lnSpc>
                <a:spcPct val="150000"/>
              </a:lnSpc>
            </a:pPr>
            <a:endParaRPr lang="en-US" dirty="0">
              <a:solidFill>
                <a:schemeClr val="bg1">
                  <a:lumMod val="50000"/>
                </a:schemeClr>
              </a:solidFill>
              <a:latin typeface="Agency FB" panose="020B0503020202020204" pitchFamily="34" charset="0"/>
            </a:endParaRPr>
          </a:p>
          <a:p>
            <a:pPr algn="just">
              <a:lnSpc>
                <a:spcPct val="150000"/>
              </a:lnSpc>
            </a:pPr>
            <a:endParaRPr lang="en-US" dirty="0">
              <a:solidFill>
                <a:schemeClr val="bg1">
                  <a:lumMod val="50000"/>
                </a:schemeClr>
              </a:solidFill>
              <a:latin typeface="Agency FB" panose="020B0503020202020204" pitchFamily="34" charset="0"/>
            </a:endParaRPr>
          </a:p>
          <a:p>
            <a:pPr algn="just">
              <a:lnSpc>
                <a:spcPct val="150000"/>
              </a:lnSpc>
            </a:pPr>
            <a:endParaRPr lang="en-US" dirty="0">
              <a:solidFill>
                <a:schemeClr val="bg1">
                  <a:lumMod val="50000"/>
                </a:schemeClr>
              </a:solidFill>
              <a:latin typeface="Agency FB" panose="020B0503020202020204" pitchFamily="34" charset="0"/>
            </a:endParaRPr>
          </a:p>
          <a:p>
            <a:pPr marL="285750" indent="-285750" algn="just">
              <a:lnSpc>
                <a:spcPct val="150000"/>
              </a:lnSpc>
              <a:buFont typeface="Arial" panose="020B0604020202020204" pitchFamily="34" charset="0"/>
              <a:buChar char="•"/>
            </a:pPr>
            <a:endParaRPr lang="es-ES" sz="1400" b="1" dirty="0">
              <a:solidFill>
                <a:schemeClr val="bg1">
                  <a:lumMod val="50000"/>
                </a:schemeClr>
              </a:solidFill>
              <a:latin typeface="Agency FB" panose="020B0503020202020204" pitchFamily="34" charset="0"/>
            </a:endParaRPr>
          </a:p>
        </p:txBody>
      </p:sp>
      <p:pic>
        <p:nvPicPr>
          <p:cNvPr id="132" name="Imagen 131">
            <a:extLst>
              <a:ext uri="{FF2B5EF4-FFF2-40B4-BE49-F238E27FC236}">
                <a16:creationId xmlns:a16="http://schemas.microsoft.com/office/drawing/2014/main" id="{3E737D21-759B-78B9-B58D-6F5E9BB724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66911" y="2076353"/>
            <a:ext cx="4501243" cy="3488305"/>
          </a:xfrm>
          <a:prstGeom prst="rect">
            <a:avLst/>
          </a:prstGeom>
        </p:spPr>
      </p:pic>
      <p:sp>
        <p:nvSpPr>
          <p:cNvPr id="134" name="CuadroTexto 133">
            <a:extLst>
              <a:ext uri="{FF2B5EF4-FFF2-40B4-BE49-F238E27FC236}">
                <a16:creationId xmlns:a16="http://schemas.microsoft.com/office/drawing/2014/main" id="{51040EA0-58E0-FA67-3A90-02DE613911D4}"/>
              </a:ext>
            </a:extLst>
          </p:cNvPr>
          <p:cNvSpPr txBox="1"/>
          <p:nvPr/>
        </p:nvSpPr>
        <p:spPr>
          <a:xfrm>
            <a:off x="6419660" y="5546927"/>
            <a:ext cx="4745133" cy="868571"/>
          </a:xfrm>
          <a:prstGeom prst="rect">
            <a:avLst/>
          </a:prstGeom>
          <a:noFill/>
        </p:spPr>
        <p:txBody>
          <a:bodyPr wrap="square" rtlCol="0">
            <a:spAutoFit/>
          </a:bodyPr>
          <a:lstStyle/>
          <a:p>
            <a:pPr algn="just">
              <a:lnSpc>
                <a:spcPct val="150000"/>
              </a:lnSpc>
            </a:pPr>
            <a:r>
              <a:rPr lang="en-US" dirty="0">
                <a:solidFill>
                  <a:schemeClr val="bg1">
                    <a:lumMod val="50000"/>
                  </a:schemeClr>
                </a:solidFill>
                <a:latin typeface="Agency FB" panose="020B0503020202020204" pitchFamily="34" charset="0"/>
              </a:rPr>
              <a:t>On May 6, 2015, we eliminated the dynamics of a traffic jam in 10 seconds by giving a message to a single driver.</a:t>
            </a:r>
            <a:endParaRPr lang="es-ES" sz="1400" b="1" dirty="0">
              <a:solidFill>
                <a:schemeClr val="bg1">
                  <a:lumMod val="50000"/>
                </a:schemeClr>
              </a:solidFill>
              <a:latin typeface="Agency FB" panose="020B0503020202020204" pitchFamily="34" charset="0"/>
            </a:endParaRPr>
          </a:p>
        </p:txBody>
      </p:sp>
      <p:pic>
        <p:nvPicPr>
          <p:cNvPr id="138" name="Imagen 137">
            <a:extLst>
              <a:ext uri="{FF2B5EF4-FFF2-40B4-BE49-F238E27FC236}">
                <a16:creationId xmlns:a16="http://schemas.microsoft.com/office/drawing/2014/main" id="{FF95248A-5E9F-8BDF-681B-75C7289DAEAD}"/>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15395407">
            <a:off x="6410929" y="4957568"/>
            <a:ext cx="798378" cy="955881"/>
          </a:xfrm>
          <a:prstGeom prst="rect">
            <a:avLst/>
          </a:prstGeom>
        </p:spPr>
      </p:pic>
      <p:pic>
        <p:nvPicPr>
          <p:cNvPr id="139" name="Imagen 138">
            <a:extLst>
              <a:ext uri="{FF2B5EF4-FFF2-40B4-BE49-F238E27FC236}">
                <a16:creationId xmlns:a16="http://schemas.microsoft.com/office/drawing/2014/main" id="{C3F5C1C7-EC4B-57BA-19CC-EC97124FBC82}"/>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15395407">
            <a:off x="10644271" y="1489336"/>
            <a:ext cx="798378" cy="955881"/>
          </a:xfrm>
          <a:prstGeom prst="rect">
            <a:avLst/>
          </a:prstGeom>
        </p:spPr>
      </p:pic>
      <p:pic>
        <p:nvPicPr>
          <p:cNvPr id="141" name="Imagen 140">
            <a:extLst>
              <a:ext uri="{FF2B5EF4-FFF2-40B4-BE49-F238E27FC236}">
                <a16:creationId xmlns:a16="http://schemas.microsoft.com/office/drawing/2014/main" id="{B3B8CC5B-BD0F-C252-01F6-138C76B11332}"/>
              </a:ext>
            </a:extLst>
          </p:cNvPr>
          <p:cNvPicPr>
            <a:picLocks noChangeAspect="1"/>
          </p:cNvPicPr>
          <p:nvPr/>
        </p:nvPicPr>
        <p:blipFill>
          <a:blip r:embed="rId7"/>
          <a:stretch>
            <a:fillRect/>
          </a:stretch>
        </p:blipFill>
        <p:spPr>
          <a:xfrm>
            <a:off x="7573819" y="355044"/>
            <a:ext cx="2512594" cy="1683314"/>
          </a:xfrm>
          <a:prstGeom prst="rect">
            <a:avLst/>
          </a:prstGeom>
        </p:spPr>
      </p:pic>
      <p:pic>
        <p:nvPicPr>
          <p:cNvPr id="143" name="Imagen 142">
            <a:extLst>
              <a:ext uri="{FF2B5EF4-FFF2-40B4-BE49-F238E27FC236}">
                <a16:creationId xmlns:a16="http://schemas.microsoft.com/office/drawing/2014/main" id="{45BE072B-0543-29B8-EAA7-92F673A56740}"/>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3714378">
            <a:off x="8775906" y="-89251"/>
            <a:ext cx="798378" cy="955881"/>
          </a:xfrm>
          <a:prstGeom prst="rect">
            <a:avLst/>
          </a:prstGeom>
        </p:spPr>
      </p:pic>
    </p:spTree>
    <p:extLst>
      <p:ext uri="{BB962C8B-B14F-4D97-AF65-F5344CB8AC3E}">
        <p14:creationId xmlns:p14="http://schemas.microsoft.com/office/powerpoint/2010/main" val="24205500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75" name="Rectangle 174">
            <a:extLst>
              <a:ext uri="{FF2B5EF4-FFF2-40B4-BE49-F238E27FC236}">
                <a16:creationId xmlns:a16="http://schemas.microsoft.com/office/drawing/2014/main" id="{BC45525F-CA64-4D1D-A75E-E6290B229999}"/>
              </a:ext>
            </a:extLst>
          </p:cNvPr>
          <p:cNvSpPr/>
          <p:nvPr/>
        </p:nvSpPr>
        <p:spPr>
          <a:xfrm flipH="1">
            <a:off x="351445" y="4039091"/>
            <a:ext cx="522204" cy="2657736"/>
          </a:xfrm>
          <a:prstGeom prst="rect">
            <a:avLst/>
          </a:prstGeom>
          <a:solidFill>
            <a:srgbClr val="00CC99"/>
          </a:solidFill>
          <a:ln>
            <a:noFill/>
          </a:ln>
          <a:effectLst>
            <a:outerShdw blurRad="50800" dist="635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6" name="Freeform: Shape 175">
            <a:extLst>
              <a:ext uri="{FF2B5EF4-FFF2-40B4-BE49-F238E27FC236}">
                <a16:creationId xmlns:a16="http://schemas.microsoft.com/office/drawing/2014/main" id="{4CCDAA36-0014-487F-9FC8-FB18AD79A536}"/>
              </a:ext>
            </a:extLst>
          </p:cNvPr>
          <p:cNvSpPr/>
          <p:nvPr/>
        </p:nvSpPr>
        <p:spPr>
          <a:xfrm flipH="1">
            <a:off x="497946" y="89189"/>
            <a:ext cx="5395162" cy="6607323"/>
          </a:xfrm>
          <a:custGeom>
            <a:avLst/>
            <a:gdLst>
              <a:gd name="connsiteX0" fmla="*/ 0 w 5395162"/>
              <a:gd name="connsiteY0" fmla="*/ 0 h 6607323"/>
              <a:gd name="connsiteX1" fmla="*/ 5395162 w 5395162"/>
              <a:gd name="connsiteY1" fmla="*/ 0 h 6607323"/>
              <a:gd name="connsiteX2" fmla="*/ 5395162 w 5395162"/>
              <a:gd name="connsiteY2" fmla="*/ 3949902 h 6607323"/>
              <a:gd name="connsiteX3" fmla="*/ 5230980 w 5395162"/>
              <a:gd name="connsiteY3" fmla="*/ 3949902 h 6607323"/>
              <a:gd name="connsiteX4" fmla="*/ 5032614 w 5395162"/>
              <a:gd name="connsiteY4" fmla="*/ 4148268 h 6607323"/>
              <a:gd name="connsiteX5" fmla="*/ 5032614 w 5395162"/>
              <a:gd name="connsiteY5" fmla="*/ 6607209 h 6607323"/>
              <a:gd name="connsiteX6" fmla="*/ 5032625 w 5395162"/>
              <a:gd name="connsiteY6" fmla="*/ 6607323 h 6607323"/>
              <a:gd name="connsiteX7" fmla="*/ 0 w 5395162"/>
              <a:gd name="connsiteY7" fmla="*/ 6607323 h 660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5162" h="6607323">
                <a:moveTo>
                  <a:pt x="0" y="0"/>
                </a:moveTo>
                <a:lnTo>
                  <a:pt x="5395162" y="0"/>
                </a:lnTo>
                <a:lnTo>
                  <a:pt x="5395162" y="3949902"/>
                </a:lnTo>
                <a:lnTo>
                  <a:pt x="5230980" y="3949902"/>
                </a:lnTo>
                <a:cubicBezTo>
                  <a:pt x="5121425" y="3949902"/>
                  <a:pt x="5032614" y="4038713"/>
                  <a:pt x="5032614" y="4148268"/>
                </a:cubicBezTo>
                <a:lnTo>
                  <a:pt x="5032614" y="6607209"/>
                </a:lnTo>
                <a:lnTo>
                  <a:pt x="5032625" y="6607323"/>
                </a:lnTo>
                <a:lnTo>
                  <a:pt x="0" y="6607323"/>
                </a:lnTo>
                <a:close/>
              </a:path>
            </a:pathLst>
          </a:custGeom>
          <a:solidFill>
            <a:srgbClr val="FDFDFD"/>
          </a:solidFill>
          <a:ln>
            <a:noFill/>
          </a:ln>
          <a:effectLst>
            <a:outerShdw blurRad="50800" dist="762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TextBox 188">
            <a:extLst>
              <a:ext uri="{FF2B5EF4-FFF2-40B4-BE49-F238E27FC236}">
                <a16:creationId xmlns:a16="http://schemas.microsoft.com/office/drawing/2014/main" id="{028D77CE-26CC-48A3-92E2-0D112FD9E9FA}"/>
              </a:ext>
            </a:extLst>
          </p:cNvPr>
          <p:cNvSpPr txBox="1"/>
          <p:nvPr/>
        </p:nvSpPr>
        <p:spPr>
          <a:xfrm flipH="1">
            <a:off x="384315" y="5564999"/>
            <a:ext cx="461665" cy="1302505"/>
          </a:xfrm>
          <a:prstGeom prst="rect">
            <a:avLst/>
          </a:prstGeom>
          <a:noFill/>
        </p:spPr>
        <p:txBody>
          <a:bodyPr vert="vert270" wrap="square" rtlCol="0">
            <a:spAutoFit/>
          </a:bodyPr>
          <a:lstStyle/>
          <a:p>
            <a:pPr algn="ctr"/>
            <a:r>
              <a:rPr lang="en-US" b="1" dirty="0">
                <a:solidFill>
                  <a:schemeClr val="bg1"/>
                </a:solidFill>
              </a:rPr>
              <a:t>PAGE 12</a:t>
            </a:r>
          </a:p>
        </p:txBody>
      </p:sp>
      <p:grpSp>
        <p:nvGrpSpPr>
          <p:cNvPr id="2" name="Grupo 1">
            <a:extLst>
              <a:ext uri="{FF2B5EF4-FFF2-40B4-BE49-F238E27FC236}">
                <a16:creationId xmlns:a16="http://schemas.microsoft.com/office/drawing/2014/main" id="{93EB94D9-C88B-E761-1CD4-5393F4A4D1CC}"/>
              </a:ext>
            </a:extLst>
          </p:cNvPr>
          <p:cNvGrpSpPr/>
          <p:nvPr/>
        </p:nvGrpSpPr>
        <p:grpSpPr>
          <a:xfrm>
            <a:off x="5604611" y="35855"/>
            <a:ext cx="696443" cy="6536948"/>
            <a:chOff x="5604611" y="35855"/>
            <a:chExt cx="696443" cy="6536948"/>
          </a:xfrm>
        </p:grpSpPr>
        <p:sp>
          <p:nvSpPr>
            <p:cNvPr id="6" name="Rectangle 66">
              <a:extLst>
                <a:ext uri="{FF2B5EF4-FFF2-40B4-BE49-F238E27FC236}">
                  <a16:creationId xmlns:a16="http://schemas.microsoft.com/office/drawing/2014/main" id="{1464BB12-38F0-FE97-DA9B-B226A841CA33}"/>
                </a:ext>
              </a:extLst>
            </p:cNvPr>
            <p:cNvSpPr/>
            <p:nvPr/>
          </p:nvSpPr>
          <p:spPr>
            <a:xfrm>
              <a:off x="5635694" y="20253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7">
              <a:extLst>
                <a:ext uri="{FF2B5EF4-FFF2-40B4-BE49-F238E27FC236}">
                  <a16:creationId xmlns:a16="http://schemas.microsoft.com/office/drawing/2014/main" id="{CFC69A05-3954-4ED6-A66E-9BB2973A0135}"/>
                </a:ext>
              </a:extLst>
            </p:cNvPr>
            <p:cNvSpPr/>
            <p:nvPr/>
          </p:nvSpPr>
          <p:spPr>
            <a:xfrm>
              <a:off x="5632035" y="503041"/>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68">
              <a:extLst>
                <a:ext uri="{FF2B5EF4-FFF2-40B4-BE49-F238E27FC236}">
                  <a16:creationId xmlns:a16="http://schemas.microsoft.com/office/drawing/2014/main" id="{8957FAA1-21DC-F0FE-0071-C8DAE6D93526}"/>
                </a:ext>
              </a:extLst>
            </p:cNvPr>
            <p:cNvSpPr/>
            <p:nvPr/>
          </p:nvSpPr>
          <p:spPr>
            <a:xfrm>
              <a:off x="5635694" y="81748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ectangle 69">
              <a:extLst>
                <a:ext uri="{FF2B5EF4-FFF2-40B4-BE49-F238E27FC236}">
                  <a16:creationId xmlns:a16="http://schemas.microsoft.com/office/drawing/2014/main" id="{5201B205-F4F2-457A-FEC8-662AE58586CB}"/>
                </a:ext>
              </a:extLst>
            </p:cNvPr>
            <p:cNvSpPr/>
            <p:nvPr/>
          </p:nvSpPr>
          <p:spPr>
            <a:xfrm>
              <a:off x="5636493" y="1123923"/>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70">
              <a:extLst>
                <a:ext uri="{FF2B5EF4-FFF2-40B4-BE49-F238E27FC236}">
                  <a16:creationId xmlns:a16="http://schemas.microsoft.com/office/drawing/2014/main" id="{6658DB7F-9C88-66F5-9C5C-52F2AEE9C86F}"/>
                </a:ext>
              </a:extLst>
            </p:cNvPr>
            <p:cNvSpPr/>
            <p:nvPr/>
          </p:nvSpPr>
          <p:spPr>
            <a:xfrm>
              <a:off x="5633303" y="144082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Rectangle 71">
              <a:extLst>
                <a:ext uri="{FF2B5EF4-FFF2-40B4-BE49-F238E27FC236}">
                  <a16:creationId xmlns:a16="http://schemas.microsoft.com/office/drawing/2014/main" id="{8C8444E3-B3A8-0503-12CC-953EBB196B2D}"/>
                </a:ext>
              </a:extLst>
            </p:cNvPr>
            <p:cNvSpPr/>
            <p:nvPr/>
          </p:nvSpPr>
          <p:spPr>
            <a:xfrm>
              <a:off x="5641689" y="174238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Rectangle 72">
              <a:extLst>
                <a:ext uri="{FF2B5EF4-FFF2-40B4-BE49-F238E27FC236}">
                  <a16:creationId xmlns:a16="http://schemas.microsoft.com/office/drawing/2014/main" id="{C222E307-D809-4AC7-1B7B-A8AA4410D755}"/>
                </a:ext>
              </a:extLst>
            </p:cNvPr>
            <p:cNvSpPr/>
            <p:nvPr/>
          </p:nvSpPr>
          <p:spPr>
            <a:xfrm>
              <a:off x="5626130" y="2064953"/>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Rectangle 73">
              <a:extLst>
                <a:ext uri="{FF2B5EF4-FFF2-40B4-BE49-F238E27FC236}">
                  <a16:creationId xmlns:a16="http://schemas.microsoft.com/office/drawing/2014/main" id="{B0512969-75A9-D837-50F7-463CBED15BB1}"/>
                </a:ext>
              </a:extLst>
            </p:cNvPr>
            <p:cNvSpPr/>
            <p:nvPr/>
          </p:nvSpPr>
          <p:spPr>
            <a:xfrm>
              <a:off x="5626130" y="2372116"/>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Rectangle 74">
              <a:extLst>
                <a:ext uri="{FF2B5EF4-FFF2-40B4-BE49-F238E27FC236}">
                  <a16:creationId xmlns:a16="http://schemas.microsoft.com/office/drawing/2014/main" id="{D64EC6BE-0228-D186-9100-B9D18E1164F0}"/>
                </a:ext>
              </a:extLst>
            </p:cNvPr>
            <p:cNvSpPr/>
            <p:nvPr/>
          </p:nvSpPr>
          <p:spPr>
            <a:xfrm>
              <a:off x="5633303" y="268452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ectangle 75">
              <a:extLst>
                <a:ext uri="{FF2B5EF4-FFF2-40B4-BE49-F238E27FC236}">
                  <a16:creationId xmlns:a16="http://schemas.microsoft.com/office/drawing/2014/main" id="{89B33D86-2689-902B-8A6D-B868ED44B007}"/>
                </a:ext>
              </a:extLst>
            </p:cNvPr>
            <p:cNvSpPr/>
            <p:nvPr/>
          </p:nvSpPr>
          <p:spPr>
            <a:xfrm>
              <a:off x="5633303" y="2985986"/>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Rectangle 76">
              <a:extLst>
                <a:ext uri="{FF2B5EF4-FFF2-40B4-BE49-F238E27FC236}">
                  <a16:creationId xmlns:a16="http://schemas.microsoft.com/office/drawing/2014/main" id="{A45291A4-CE1B-C92C-85EF-E5FB6A718C77}"/>
                </a:ext>
              </a:extLst>
            </p:cNvPr>
            <p:cNvSpPr/>
            <p:nvPr/>
          </p:nvSpPr>
          <p:spPr>
            <a:xfrm>
              <a:off x="5626130" y="330818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137">
              <a:extLst>
                <a:ext uri="{FF2B5EF4-FFF2-40B4-BE49-F238E27FC236}">
                  <a16:creationId xmlns:a16="http://schemas.microsoft.com/office/drawing/2014/main" id="{8990911C-ABF1-1C93-6003-9815C1EBD7DB}"/>
                </a:ext>
              </a:extLst>
            </p:cNvPr>
            <p:cNvSpPr/>
            <p:nvPr/>
          </p:nvSpPr>
          <p:spPr>
            <a:xfrm>
              <a:off x="5618957" y="361510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Rectangle 138">
              <a:extLst>
                <a:ext uri="{FF2B5EF4-FFF2-40B4-BE49-F238E27FC236}">
                  <a16:creationId xmlns:a16="http://schemas.microsoft.com/office/drawing/2014/main" id="{5583C701-0F82-AAA4-D2CF-5265B4A6F825}"/>
                </a:ext>
              </a:extLst>
            </p:cNvPr>
            <p:cNvSpPr/>
            <p:nvPr/>
          </p:nvSpPr>
          <p:spPr>
            <a:xfrm>
              <a:off x="5604611" y="392724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Rectangle 139">
              <a:extLst>
                <a:ext uri="{FF2B5EF4-FFF2-40B4-BE49-F238E27FC236}">
                  <a16:creationId xmlns:a16="http://schemas.microsoft.com/office/drawing/2014/main" id="{EBDFE824-C29B-C069-5001-A6DCD2E12749}"/>
                </a:ext>
              </a:extLst>
            </p:cNvPr>
            <p:cNvSpPr/>
            <p:nvPr/>
          </p:nvSpPr>
          <p:spPr>
            <a:xfrm>
              <a:off x="5611784" y="4239143"/>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140">
              <a:extLst>
                <a:ext uri="{FF2B5EF4-FFF2-40B4-BE49-F238E27FC236}">
                  <a16:creationId xmlns:a16="http://schemas.microsoft.com/office/drawing/2014/main" id="{1C57F96A-2CB1-D00D-8AD6-4B377C30175C}"/>
                </a:ext>
              </a:extLst>
            </p:cNvPr>
            <p:cNvSpPr/>
            <p:nvPr/>
          </p:nvSpPr>
          <p:spPr>
            <a:xfrm>
              <a:off x="5604611" y="4546182"/>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Rectangle 141">
              <a:extLst>
                <a:ext uri="{FF2B5EF4-FFF2-40B4-BE49-F238E27FC236}">
                  <a16:creationId xmlns:a16="http://schemas.microsoft.com/office/drawing/2014/main" id="{E7A3CCA6-0DEB-E24B-B391-3F341A2A5B15}"/>
                </a:ext>
              </a:extLst>
            </p:cNvPr>
            <p:cNvSpPr/>
            <p:nvPr/>
          </p:nvSpPr>
          <p:spPr>
            <a:xfrm>
              <a:off x="5609779" y="485746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142">
              <a:extLst>
                <a:ext uri="{FF2B5EF4-FFF2-40B4-BE49-F238E27FC236}">
                  <a16:creationId xmlns:a16="http://schemas.microsoft.com/office/drawing/2014/main" id="{9219D541-DEF0-2B0D-C587-DB5E79F0AD96}"/>
                </a:ext>
              </a:extLst>
            </p:cNvPr>
            <p:cNvSpPr/>
            <p:nvPr/>
          </p:nvSpPr>
          <p:spPr>
            <a:xfrm>
              <a:off x="5618957" y="517189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143">
              <a:extLst>
                <a:ext uri="{FF2B5EF4-FFF2-40B4-BE49-F238E27FC236}">
                  <a16:creationId xmlns:a16="http://schemas.microsoft.com/office/drawing/2014/main" id="{2661E601-8A6B-3BAC-2844-32DA3B22C15A}"/>
                </a:ext>
              </a:extLst>
            </p:cNvPr>
            <p:cNvSpPr/>
            <p:nvPr/>
          </p:nvSpPr>
          <p:spPr>
            <a:xfrm>
              <a:off x="5611784" y="550314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144">
              <a:extLst>
                <a:ext uri="{FF2B5EF4-FFF2-40B4-BE49-F238E27FC236}">
                  <a16:creationId xmlns:a16="http://schemas.microsoft.com/office/drawing/2014/main" id="{6808798C-02D6-F26C-3032-34ADF1845630}"/>
                </a:ext>
              </a:extLst>
            </p:cNvPr>
            <p:cNvSpPr/>
            <p:nvPr/>
          </p:nvSpPr>
          <p:spPr>
            <a:xfrm>
              <a:off x="5604611" y="5797854"/>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145">
              <a:extLst>
                <a:ext uri="{FF2B5EF4-FFF2-40B4-BE49-F238E27FC236}">
                  <a16:creationId xmlns:a16="http://schemas.microsoft.com/office/drawing/2014/main" id="{35DBD87D-9BDC-E32F-C17B-260C386522D0}"/>
                </a:ext>
              </a:extLst>
            </p:cNvPr>
            <p:cNvSpPr/>
            <p:nvPr/>
          </p:nvSpPr>
          <p:spPr>
            <a:xfrm>
              <a:off x="5604611" y="609721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146">
              <a:extLst>
                <a:ext uri="{FF2B5EF4-FFF2-40B4-BE49-F238E27FC236}">
                  <a16:creationId xmlns:a16="http://schemas.microsoft.com/office/drawing/2014/main" id="{230F61D2-6BA2-792E-DAFB-4404ECBE1AF9}"/>
                </a:ext>
              </a:extLst>
            </p:cNvPr>
            <p:cNvSpPr/>
            <p:nvPr/>
          </p:nvSpPr>
          <p:spPr>
            <a:xfrm>
              <a:off x="5611784" y="6412576"/>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0" name="Grupo 29">
              <a:extLst>
                <a:ext uri="{FF2B5EF4-FFF2-40B4-BE49-F238E27FC236}">
                  <a16:creationId xmlns:a16="http://schemas.microsoft.com/office/drawing/2014/main" id="{E527E42D-B512-C4AC-C608-D5F242CA2471}"/>
                </a:ext>
              </a:extLst>
            </p:cNvPr>
            <p:cNvGrpSpPr/>
            <p:nvPr/>
          </p:nvGrpSpPr>
          <p:grpSpPr>
            <a:xfrm>
              <a:off x="5662790" y="35855"/>
              <a:ext cx="638264" cy="6536948"/>
              <a:chOff x="341740" y="35855"/>
              <a:chExt cx="638264" cy="6536948"/>
            </a:xfrm>
          </p:grpSpPr>
          <p:pic>
            <p:nvPicPr>
              <p:cNvPr id="31" name="Imagen 30">
                <a:extLst>
                  <a:ext uri="{FF2B5EF4-FFF2-40B4-BE49-F238E27FC236}">
                    <a16:creationId xmlns:a16="http://schemas.microsoft.com/office/drawing/2014/main" id="{EBD7F552-14F5-8F9F-B106-DA7D1E88FA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5855"/>
                <a:ext cx="638264" cy="352474"/>
              </a:xfrm>
              <a:prstGeom prst="rect">
                <a:avLst/>
              </a:prstGeom>
            </p:spPr>
          </p:pic>
          <p:pic>
            <p:nvPicPr>
              <p:cNvPr id="64" name="Imagen 63">
                <a:extLst>
                  <a:ext uri="{FF2B5EF4-FFF2-40B4-BE49-F238E27FC236}">
                    <a16:creationId xmlns:a16="http://schemas.microsoft.com/office/drawing/2014/main" id="{4F2CAEDE-D44B-B72D-885A-CB6A84473D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45079"/>
                <a:ext cx="638264" cy="352474"/>
              </a:xfrm>
              <a:prstGeom prst="rect">
                <a:avLst/>
              </a:prstGeom>
            </p:spPr>
          </p:pic>
          <p:pic>
            <p:nvPicPr>
              <p:cNvPr id="65" name="Imagen 64">
                <a:extLst>
                  <a:ext uri="{FF2B5EF4-FFF2-40B4-BE49-F238E27FC236}">
                    <a16:creationId xmlns:a16="http://schemas.microsoft.com/office/drawing/2014/main" id="{C9BA5729-DE73-DFF0-0FB0-7B98E63EC5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654303"/>
                <a:ext cx="638264" cy="352474"/>
              </a:xfrm>
              <a:prstGeom prst="rect">
                <a:avLst/>
              </a:prstGeom>
            </p:spPr>
          </p:pic>
          <p:pic>
            <p:nvPicPr>
              <p:cNvPr id="148" name="Imagen 147">
                <a:extLst>
                  <a:ext uri="{FF2B5EF4-FFF2-40B4-BE49-F238E27FC236}">
                    <a16:creationId xmlns:a16="http://schemas.microsoft.com/office/drawing/2014/main" id="{10099A7E-5EC0-25EE-CDDE-64061C0554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963527"/>
                <a:ext cx="638264" cy="352474"/>
              </a:xfrm>
              <a:prstGeom prst="rect">
                <a:avLst/>
              </a:prstGeom>
            </p:spPr>
          </p:pic>
          <p:pic>
            <p:nvPicPr>
              <p:cNvPr id="149" name="Imagen 148">
                <a:extLst>
                  <a:ext uri="{FF2B5EF4-FFF2-40B4-BE49-F238E27FC236}">
                    <a16:creationId xmlns:a16="http://schemas.microsoft.com/office/drawing/2014/main" id="{B42BCA0C-A938-66CA-1121-398DF510AC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1272751"/>
                <a:ext cx="638264" cy="352474"/>
              </a:xfrm>
              <a:prstGeom prst="rect">
                <a:avLst/>
              </a:prstGeom>
            </p:spPr>
          </p:pic>
          <p:pic>
            <p:nvPicPr>
              <p:cNvPr id="150" name="Imagen 149">
                <a:extLst>
                  <a:ext uri="{FF2B5EF4-FFF2-40B4-BE49-F238E27FC236}">
                    <a16:creationId xmlns:a16="http://schemas.microsoft.com/office/drawing/2014/main" id="{656FA130-2677-CA33-11B1-0E3429CFAC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1581975"/>
                <a:ext cx="638264" cy="352474"/>
              </a:xfrm>
              <a:prstGeom prst="rect">
                <a:avLst/>
              </a:prstGeom>
            </p:spPr>
          </p:pic>
          <p:pic>
            <p:nvPicPr>
              <p:cNvPr id="151" name="Imagen 150">
                <a:extLst>
                  <a:ext uri="{FF2B5EF4-FFF2-40B4-BE49-F238E27FC236}">
                    <a16:creationId xmlns:a16="http://schemas.microsoft.com/office/drawing/2014/main" id="{25282222-1778-0F1F-FC58-6D7ABD6706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1891199"/>
                <a:ext cx="638264" cy="352474"/>
              </a:xfrm>
              <a:prstGeom prst="rect">
                <a:avLst/>
              </a:prstGeom>
            </p:spPr>
          </p:pic>
          <p:pic>
            <p:nvPicPr>
              <p:cNvPr id="152" name="Imagen 151">
                <a:extLst>
                  <a:ext uri="{FF2B5EF4-FFF2-40B4-BE49-F238E27FC236}">
                    <a16:creationId xmlns:a16="http://schemas.microsoft.com/office/drawing/2014/main" id="{E78971FC-28A2-E437-0DF8-6479F715CE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2200423"/>
                <a:ext cx="638264" cy="352474"/>
              </a:xfrm>
              <a:prstGeom prst="rect">
                <a:avLst/>
              </a:prstGeom>
            </p:spPr>
          </p:pic>
          <p:pic>
            <p:nvPicPr>
              <p:cNvPr id="153" name="Imagen 152">
                <a:extLst>
                  <a:ext uri="{FF2B5EF4-FFF2-40B4-BE49-F238E27FC236}">
                    <a16:creationId xmlns:a16="http://schemas.microsoft.com/office/drawing/2014/main" id="{CFCDFD4E-6A61-DABD-271B-7E4AF7F160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2509647"/>
                <a:ext cx="638264" cy="352474"/>
              </a:xfrm>
              <a:prstGeom prst="rect">
                <a:avLst/>
              </a:prstGeom>
            </p:spPr>
          </p:pic>
          <p:pic>
            <p:nvPicPr>
              <p:cNvPr id="154" name="Imagen 153">
                <a:extLst>
                  <a:ext uri="{FF2B5EF4-FFF2-40B4-BE49-F238E27FC236}">
                    <a16:creationId xmlns:a16="http://schemas.microsoft.com/office/drawing/2014/main" id="{D37364F3-AC94-A8A0-9740-3918EFAB7D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2818871"/>
                <a:ext cx="638264" cy="352474"/>
              </a:xfrm>
              <a:prstGeom prst="rect">
                <a:avLst/>
              </a:prstGeom>
            </p:spPr>
          </p:pic>
          <p:pic>
            <p:nvPicPr>
              <p:cNvPr id="155" name="Imagen 154">
                <a:extLst>
                  <a:ext uri="{FF2B5EF4-FFF2-40B4-BE49-F238E27FC236}">
                    <a16:creationId xmlns:a16="http://schemas.microsoft.com/office/drawing/2014/main" id="{777BDB7C-047C-D865-2DB5-FC40613D77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128095"/>
                <a:ext cx="638264" cy="352474"/>
              </a:xfrm>
              <a:prstGeom prst="rect">
                <a:avLst/>
              </a:prstGeom>
            </p:spPr>
          </p:pic>
          <p:pic>
            <p:nvPicPr>
              <p:cNvPr id="156" name="Imagen 155">
                <a:extLst>
                  <a:ext uri="{FF2B5EF4-FFF2-40B4-BE49-F238E27FC236}">
                    <a16:creationId xmlns:a16="http://schemas.microsoft.com/office/drawing/2014/main" id="{72686E63-E60F-5697-F0B3-053568F33F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437319"/>
                <a:ext cx="638264" cy="352474"/>
              </a:xfrm>
              <a:prstGeom prst="rect">
                <a:avLst/>
              </a:prstGeom>
            </p:spPr>
          </p:pic>
          <p:pic>
            <p:nvPicPr>
              <p:cNvPr id="157" name="Imagen 156">
                <a:extLst>
                  <a:ext uri="{FF2B5EF4-FFF2-40B4-BE49-F238E27FC236}">
                    <a16:creationId xmlns:a16="http://schemas.microsoft.com/office/drawing/2014/main" id="{D8F21861-5913-76EA-FDDE-2F3F35A6A8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746543"/>
                <a:ext cx="638264" cy="352474"/>
              </a:xfrm>
              <a:prstGeom prst="rect">
                <a:avLst/>
              </a:prstGeom>
            </p:spPr>
          </p:pic>
          <p:pic>
            <p:nvPicPr>
              <p:cNvPr id="158" name="Imagen 157">
                <a:extLst>
                  <a:ext uri="{FF2B5EF4-FFF2-40B4-BE49-F238E27FC236}">
                    <a16:creationId xmlns:a16="http://schemas.microsoft.com/office/drawing/2014/main" id="{9052770A-5079-F7CB-EB1A-A0D303584E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055767"/>
                <a:ext cx="638264" cy="352474"/>
              </a:xfrm>
              <a:prstGeom prst="rect">
                <a:avLst/>
              </a:prstGeom>
            </p:spPr>
          </p:pic>
          <p:pic>
            <p:nvPicPr>
              <p:cNvPr id="159" name="Imagen 158">
                <a:extLst>
                  <a:ext uri="{FF2B5EF4-FFF2-40B4-BE49-F238E27FC236}">
                    <a16:creationId xmlns:a16="http://schemas.microsoft.com/office/drawing/2014/main" id="{F0C0AC57-ACE5-E9D1-48D7-7259CA4E1C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364991"/>
                <a:ext cx="638264" cy="352474"/>
              </a:xfrm>
              <a:prstGeom prst="rect">
                <a:avLst/>
              </a:prstGeom>
            </p:spPr>
          </p:pic>
          <p:pic>
            <p:nvPicPr>
              <p:cNvPr id="160" name="Imagen 159">
                <a:extLst>
                  <a:ext uri="{FF2B5EF4-FFF2-40B4-BE49-F238E27FC236}">
                    <a16:creationId xmlns:a16="http://schemas.microsoft.com/office/drawing/2014/main" id="{923A9C77-3F20-9541-9797-9E6C572C78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674215"/>
                <a:ext cx="638264" cy="352474"/>
              </a:xfrm>
              <a:prstGeom prst="rect">
                <a:avLst/>
              </a:prstGeom>
            </p:spPr>
          </p:pic>
          <p:pic>
            <p:nvPicPr>
              <p:cNvPr id="161" name="Imagen 160">
                <a:extLst>
                  <a:ext uri="{FF2B5EF4-FFF2-40B4-BE49-F238E27FC236}">
                    <a16:creationId xmlns:a16="http://schemas.microsoft.com/office/drawing/2014/main" id="{0BB76766-CF4F-0755-625C-D278133686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983439"/>
                <a:ext cx="638264" cy="352474"/>
              </a:xfrm>
              <a:prstGeom prst="rect">
                <a:avLst/>
              </a:prstGeom>
            </p:spPr>
          </p:pic>
          <p:pic>
            <p:nvPicPr>
              <p:cNvPr id="162" name="Imagen 161">
                <a:extLst>
                  <a:ext uri="{FF2B5EF4-FFF2-40B4-BE49-F238E27FC236}">
                    <a16:creationId xmlns:a16="http://schemas.microsoft.com/office/drawing/2014/main" id="{9F2E92C7-7C74-552F-1782-E319827E39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5292663"/>
                <a:ext cx="638264" cy="352474"/>
              </a:xfrm>
              <a:prstGeom prst="rect">
                <a:avLst/>
              </a:prstGeom>
            </p:spPr>
          </p:pic>
          <p:pic>
            <p:nvPicPr>
              <p:cNvPr id="163" name="Imagen 162">
                <a:extLst>
                  <a:ext uri="{FF2B5EF4-FFF2-40B4-BE49-F238E27FC236}">
                    <a16:creationId xmlns:a16="http://schemas.microsoft.com/office/drawing/2014/main" id="{5BC08BA2-93A5-33E1-B20E-CF168A9720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5601887"/>
                <a:ext cx="638264" cy="352474"/>
              </a:xfrm>
              <a:prstGeom prst="rect">
                <a:avLst/>
              </a:prstGeom>
            </p:spPr>
          </p:pic>
          <p:pic>
            <p:nvPicPr>
              <p:cNvPr id="164" name="Imagen 163">
                <a:extLst>
                  <a:ext uri="{FF2B5EF4-FFF2-40B4-BE49-F238E27FC236}">
                    <a16:creationId xmlns:a16="http://schemas.microsoft.com/office/drawing/2014/main" id="{C945FE9E-2CAC-74B6-A0CD-17EBA20A16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5911111"/>
                <a:ext cx="638264" cy="352474"/>
              </a:xfrm>
              <a:prstGeom prst="rect">
                <a:avLst/>
              </a:prstGeom>
            </p:spPr>
          </p:pic>
          <p:pic>
            <p:nvPicPr>
              <p:cNvPr id="165" name="Imagen 164">
                <a:extLst>
                  <a:ext uri="{FF2B5EF4-FFF2-40B4-BE49-F238E27FC236}">
                    <a16:creationId xmlns:a16="http://schemas.microsoft.com/office/drawing/2014/main" id="{6CA621E0-8D08-60AC-2E5E-468EDDA44D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6220329"/>
                <a:ext cx="638264" cy="352474"/>
              </a:xfrm>
              <a:prstGeom prst="rect">
                <a:avLst/>
              </a:prstGeom>
            </p:spPr>
          </p:pic>
        </p:grpSp>
      </p:grpSp>
      <p:grpSp>
        <p:nvGrpSpPr>
          <p:cNvPr id="128" name="Grupo 127">
            <a:extLst>
              <a:ext uri="{FF2B5EF4-FFF2-40B4-BE49-F238E27FC236}">
                <a16:creationId xmlns:a16="http://schemas.microsoft.com/office/drawing/2014/main" id="{9495F584-BB7B-649F-5BA0-30E80D78E82E}"/>
              </a:ext>
            </a:extLst>
          </p:cNvPr>
          <p:cNvGrpSpPr/>
          <p:nvPr/>
        </p:nvGrpSpPr>
        <p:grpSpPr>
          <a:xfrm>
            <a:off x="6205786" y="119550"/>
            <a:ext cx="5541663" cy="6778315"/>
            <a:chOff x="6205786" y="119550"/>
            <a:chExt cx="5541663" cy="6778315"/>
          </a:xfrm>
        </p:grpSpPr>
        <p:sp>
          <p:nvSpPr>
            <p:cNvPr id="129" name="Rectangle 17">
              <a:extLst>
                <a:ext uri="{FF2B5EF4-FFF2-40B4-BE49-F238E27FC236}">
                  <a16:creationId xmlns:a16="http://schemas.microsoft.com/office/drawing/2014/main" id="{3EF553BB-2B46-2186-6232-5A2B2B1E0BDC}"/>
                </a:ext>
              </a:extLst>
            </p:cNvPr>
            <p:cNvSpPr/>
            <p:nvPr/>
          </p:nvSpPr>
          <p:spPr>
            <a:xfrm>
              <a:off x="11225245" y="4069452"/>
              <a:ext cx="522204" cy="2657736"/>
            </a:xfrm>
            <a:prstGeom prst="rect">
              <a:avLst/>
            </a:prstGeom>
            <a:solidFill>
              <a:srgbClr val="00CC99"/>
            </a:solidFill>
            <a:ln>
              <a:no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0" name="Freeform: Shape 158">
              <a:extLst>
                <a:ext uri="{FF2B5EF4-FFF2-40B4-BE49-F238E27FC236}">
                  <a16:creationId xmlns:a16="http://schemas.microsoft.com/office/drawing/2014/main" id="{157C1F4D-2547-CE8D-7B41-3E580F36988C}"/>
                </a:ext>
              </a:extLst>
            </p:cNvPr>
            <p:cNvSpPr/>
            <p:nvPr/>
          </p:nvSpPr>
          <p:spPr>
            <a:xfrm>
              <a:off x="6205786" y="119550"/>
              <a:ext cx="5395162" cy="6607323"/>
            </a:xfrm>
            <a:custGeom>
              <a:avLst/>
              <a:gdLst>
                <a:gd name="connsiteX0" fmla="*/ 0 w 5395162"/>
                <a:gd name="connsiteY0" fmla="*/ 0 h 6607323"/>
                <a:gd name="connsiteX1" fmla="*/ 5395162 w 5395162"/>
                <a:gd name="connsiteY1" fmla="*/ 0 h 6607323"/>
                <a:gd name="connsiteX2" fmla="*/ 5395162 w 5395162"/>
                <a:gd name="connsiteY2" fmla="*/ 3949902 h 6607323"/>
                <a:gd name="connsiteX3" fmla="*/ 5230980 w 5395162"/>
                <a:gd name="connsiteY3" fmla="*/ 3949902 h 6607323"/>
                <a:gd name="connsiteX4" fmla="*/ 5032614 w 5395162"/>
                <a:gd name="connsiteY4" fmla="*/ 4148268 h 6607323"/>
                <a:gd name="connsiteX5" fmla="*/ 5032614 w 5395162"/>
                <a:gd name="connsiteY5" fmla="*/ 6607209 h 6607323"/>
                <a:gd name="connsiteX6" fmla="*/ 5032625 w 5395162"/>
                <a:gd name="connsiteY6" fmla="*/ 6607323 h 6607323"/>
                <a:gd name="connsiteX7" fmla="*/ 0 w 5395162"/>
                <a:gd name="connsiteY7" fmla="*/ 6607323 h 660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5162" h="6607323">
                  <a:moveTo>
                    <a:pt x="0" y="0"/>
                  </a:moveTo>
                  <a:lnTo>
                    <a:pt x="5395162" y="0"/>
                  </a:lnTo>
                  <a:lnTo>
                    <a:pt x="5395162" y="3949902"/>
                  </a:lnTo>
                  <a:lnTo>
                    <a:pt x="5230980" y="3949902"/>
                  </a:lnTo>
                  <a:cubicBezTo>
                    <a:pt x="5121425" y="3949902"/>
                    <a:pt x="5032614" y="4038713"/>
                    <a:pt x="5032614" y="4148268"/>
                  </a:cubicBezTo>
                  <a:lnTo>
                    <a:pt x="5032614" y="6607209"/>
                  </a:lnTo>
                  <a:lnTo>
                    <a:pt x="5032625" y="6607323"/>
                  </a:lnTo>
                  <a:lnTo>
                    <a:pt x="0" y="6607323"/>
                  </a:lnTo>
                  <a:close/>
                </a:path>
              </a:pathLst>
            </a:custGeom>
            <a:solidFill>
              <a:srgbClr val="FDFDFD"/>
            </a:solidFill>
            <a:ln>
              <a:no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TextBox 18">
              <a:extLst>
                <a:ext uri="{FF2B5EF4-FFF2-40B4-BE49-F238E27FC236}">
                  <a16:creationId xmlns:a16="http://schemas.microsoft.com/office/drawing/2014/main" id="{7FD036EC-FDFB-7D4F-F7B9-2BE8F4E20606}"/>
                </a:ext>
              </a:extLst>
            </p:cNvPr>
            <p:cNvSpPr txBox="1"/>
            <p:nvPr/>
          </p:nvSpPr>
          <p:spPr>
            <a:xfrm>
              <a:off x="11252914" y="5595360"/>
              <a:ext cx="461665" cy="1302505"/>
            </a:xfrm>
            <a:prstGeom prst="rect">
              <a:avLst/>
            </a:prstGeom>
            <a:noFill/>
          </p:spPr>
          <p:txBody>
            <a:bodyPr vert="vert270" wrap="square" rtlCol="0">
              <a:spAutoFit/>
            </a:bodyPr>
            <a:lstStyle/>
            <a:p>
              <a:pPr algn="ctr"/>
              <a:r>
                <a:rPr lang="en-US" b="1" dirty="0">
                  <a:solidFill>
                    <a:schemeClr val="bg1"/>
                  </a:solidFill>
                </a:rPr>
                <a:t>PAGE 13</a:t>
              </a:r>
            </a:p>
          </p:txBody>
        </p:sp>
      </p:grpSp>
      <p:grpSp>
        <p:nvGrpSpPr>
          <p:cNvPr id="3" name="Grupo 2">
            <a:extLst>
              <a:ext uri="{FF2B5EF4-FFF2-40B4-BE49-F238E27FC236}">
                <a16:creationId xmlns:a16="http://schemas.microsoft.com/office/drawing/2014/main" id="{477BA4B3-7331-AE27-1203-BE896DEFBF09}"/>
              </a:ext>
            </a:extLst>
          </p:cNvPr>
          <p:cNvGrpSpPr/>
          <p:nvPr/>
        </p:nvGrpSpPr>
        <p:grpSpPr>
          <a:xfrm>
            <a:off x="589221" y="1142862"/>
            <a:ext cx="5428034" cy="5353931"/>
            <a:chOff x="6172914" y="1142862"/>
            <a:chExt cx="5428034" cy="5353931"/>
          </a:xfrm>
        </p:grpSpPr>
        <p:cxnSp>
          <p:nvCxnSpPr>
            <p:cNvPr id="4" name="Straight Connector 6">
              <a:extLst>
                <a:ext uri="{FF2B5EF4-FFF2-40B4-BE49-F238E27FC236}">
                  <a16:creationId xmlns:a16="http://schemas.microsoft.com/office/drawing/2014/main" id="{9FF616DF-C78C-45AE-34DD-7C84F3FA393E}"/>
                </a:ext>
              </a:extLst>
            </p:cNvPr>
            <p:cNvCxnSpPr>
              <a:cxnSpLocks/>
            </p:cNvCxnSpPr>
            <p:nvPr/>
          </p:nvCxnSpPr>
          <p:spPr>
            <a:xfrm>
              <a:off x="6172914" y="1142862"/>
              <a:ext cx="5428034"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5" name="Straight Connector 147">
              <a:extLst>
                <a:ext uri="{FF2B5EF4-FFF2-40B4-BE49-F238E27FC236}">
                  <a16:creationId xmlns:a16="http://schemas.microsoft.com/office/drawing/2014/main" id="{4758F3A5-66C0-2B65-AE56-884CAAF9E8FA}"/>
                </a:ext>
              </a:extLst>
            </p:cNvPr>
            <p:cNvCxnSpPr>
              <a:cxnSpLocks/>
            </p:cNvCxnSpPr>
            <p:nvPr/>
          </p:nvCxnSpPr>
          <p:spPr>
            <a:xfrm>
              <a:off x="6172914" y="1554703"/>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 name="Straight Connector 148">
              <a:extLst>
                <a:ext uri="{FF2B5EF4-FFF2-40B4-BE49-F238E27FC236}">
                  <a16:creationId xmlns:a16="http://schemas.microsoft.com/office/drawing/2014/main" id="{128E4682-D532-E0AF-F644-AA6DA469713A}"/>
                </a:ext>
              </a:extLst>
            </p:cNvPr>
            <p:cNvCxnSpPr>
              <a:cxnSpLocks/>
            </p:cNvCxnSpPr>
            <p:nvPr/>
          </p:nvCxnSpPr>
          <p:spPr>
            <a:xfrm>
              <a:off x="6172914" y="3202067"/>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9" name="Straight Connector 149">
              <a:extLst>
                <a:ext uri="{FF2B5EF4-FFF2-40B4-BE49-F238E27FC236}">
                  <a16:creationId xmlns:a16="http://schemas.microsoft.com/office/drawing/2014/main" id="{806B3075-34D9-17E8-93B9-D51F8BFBB1BD}"/>
                </a:ext>
              </a:extLst>
            </p:cNvPr>
            <p:cNvCxnSpPr>
              <a:cxnSpLocks/>
            </p:cNvCxnSpPr>
            <p:nvPr/>
          </p:nvCxnSpPr>
          <p:spPr>
            <a:xfrm>
              <a:off x="6172914" y="3613908"/>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0" name="Straight Connector 150">
              <a:extLst>
                <a:ext uri="{FF2B5EF4-FFF2-40B4-BE49-F238E27FC236}">
                  <a16:creationId xmlns:a16="http://schemas.microsoft.com/office/drawing/2014/main" id="{E3E30EAA-2641-F836-D774-267DF5DD6BF4}"/>
                </a:ext>
              </a:extLst>
            </p:cNvPr>
            <p:cNvCxnSpPr>
              <a:cxnSpLocks/>
            </p:cNvCxnSpPr>
            <p:nvPr/>
          </p:nvCxnSpPr>
          <p:spPr>
            <a:xfrm>
              <a:off x="6172914" y="4025749"/>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6" name="Straight Connector 151">
              <a:extLst>
                <a:ext uri="{FF2B5EF4-FFF2-40B4-BE49-F238E27FC236}">
                  <a16:creationId xmlns:a16="http://schemas.microsoft.com/office/drawing/2014/main" id="{ED55B8AB-7C27-284C-A15B-4F508B04F79E}"/>
                </a:ext>
              </a:extLst>
            </p:cNvPr>
            <p:cNvCxnSpPr>
              <a:cxnSpLocks/>
            </p:cNvCxnSpPr>
            <p:nvPr/>
          </p:nvCxnSpPr>
          <p:spPr>
            <a:xfrm>
              <a:off x="6172914" y="443759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7" name="Straight Connector 152">
              <a:extLst>
                <a:ext uri="{FF2B5EF4-FFF2-40B4-BE49-F238E27FC236}">
                  <a16:creationId xmlns:a16="http://schemas.microsoft.com/office/drawing/2014/main" id="{00F743E2-99B4-00EA-FA11-F674D6C670DE}"/>
                </a:ext>
              </a:extLst>
            </p:cNvPr>
            <p:cNvCxnSpPr>
              <a:cxnSpLocks/>
            </p:cNvCxnSpPr>
            <p:nvPr/>
          </p:nvCxnSpPr>
          <p:spPr>
            <a:xfrm>
              <a:off x="6172914" y="4849431"/>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8" name="Straight Connector 153">
              <a:extLst>
                <a:ext uri="{FF2B5EF4-FFF2-40B4-BE49-F238E27FC236}">
                  <a16:creationId xmlns:a16="http://schemas.microsoft.com/office/drawing/2014/main" id="{EFE24485-2846-8BEE-B9F9-DF3468BB67A7}"/>
                </a:ext>
              </a:extLst>
            </p:cNvPr>
            <p:cNvCxnSpPr>
              <a:cxnSpLocks/>
            </p:cNvCxnSpPr>
            <p:nvPr/>
          </p:nvCxnSpPr>
          <p:spPr>
            <a:xfrm>
              <a:off x="6172914" y="5261272"/>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9" name="Straight Connector 154">
              <a:extLst>
                <a:ext uri="{FF2B5EF4-FFF2-40B4-BE49-F238E27FC236}">
                  <a16:creationId xmlns:a16="http://schemas.microsoft.com/office/drawing/2014/main" id="{2B24699C-8A1F-7F84-9F6E-C9BB53E44098}"/>
                </a:ext>
              </a:extLst>
            </p:cNvPr>
            <p:cNvCxnSpPr>
              <a:cxnSpLocks/>
            </p:cNvCxnSpPr>
            <p:nvPr/>
          </p:nvCxnSpPr>
          <p:spPr>
            <a:xfrm>
              <a:off x="6172914" y="567311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0" name="Straight Connector 155">
              <a:extLst>
                <a:ext uri="{FF2B5EF4-FFF2-40B4-BE49-F238E27FC236}">
                  <a16:creationId xmlns:a16="http://schemas.microsoft.com/office/drawing/2014/main" id="{36BD3358-2DE2-FE2D-7804-74668AC46AE1}"/>
                </a:ext>
              </a:extLst>
            </p:cNvPr>
            <p:cNvCxnSpPr>
              <a:cxnSpLocks/>
            </p:cNvCxnSpPr>
            <p:nvPr/>
          </p:nvCxnSpPr>
          <p:spPr>
            <a:xfrm>
              <a:off x="6172914" y="6084954"/>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1" name="Straight Connector 156">
              <a:extLst>
                <a:ext uri="{FF2B5EF4-FFF2-40B4-BE49-F238E27FC236}">
                  <a16:creationId xmlns:a16="http://schemas.microsoft.com/office/drawing/2014/main" id="{F8B9D7AC-6AFE-A0F6-6AC8-F22DD308B8A9}"/>
                </a:ext>
              </a:extLst>
            </p:cNvPr>
            <p:cNvCxnSpPr>
              <a:cxnSpLocks/>
            </p:cNvCxnSpPr>
            <p:nvPr/>
          </p:nvCxnSpPr>
          <p:spPr>
            <a:xfrm>
              <a:off x="6172914" y="649679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2" name="Straight Connector 147">
              <a:extLst>
                <a:ext uri="{FF2B5EF4-FFF2-40B4-BE49-F238E27FC236}">
                  <a16:creationId xmlns:a16="http://schemas.microsoft.com/office/drawing/2014/main" id="{8C93BF99-D52A-898B-2F5F-52CA8DAC1B03}"/>
                </a:ext>
              </a:extLst>
            </p:cNvPr>
            <p:cNvCxnSpPr>
              <a:cxnSpLocks/>
            </p:cNvCxnSpPr>
            <p:nvPr/>
          </p:nvCxnSpPr>
          <p:spPr>
            <a:xfrm>
              <a:off x="6172914" y="1966544"/>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3" name="Straight Connector 147">
              <a:extLst>
                <a:ext uri="{FF2B5EF4-FFF2-40B4-BE49-F238E27FC236}">
                  <a16:creationId xmlns:a16="http://schemas.microsoft.com/office/drawing/2014/main" id="{F78A7EAC-C796-DB5C-36CC-2C93F08629DF}"/>
                </a:ext>
              </a:extLst>
            </p:cNvPr>
            <p:cNvCxnSpPr>
              <a:cxnSpLocks/>
            </p:cNvCxnSpPr>
            <p:nvPr/>
          </p:nvCxnSpPr>
          <p:spPr>
            <a:xfrm>
              <a:off x="6172914" y="2378385"/>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4" name="Straight Connector 147">
              <a:extLst>
                <a:ext uri="{FF2B5EF4-FFF2-40B4-BE49-F238E27FC236}">
                  <a16:creationId xmlns:a16="http://schemas.microsoft.com/office/drawing/2014/main" id="{206925D7-10C0-1B31-A199-B4401AAFC83E}"/>
                </a:ext>
              </a:extLst>
            </p:cNvPr>
            <p:cNvCxnSpPr>
              <a:cxnSpLocks/>
            </p:cNvCxnSpPr>
            <p:nvPr/>
          </p:nvCxnSpPr>
          <p:spPr>
            <a:xfrm>
              <a:off x="6172914" y="2790226"/>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grpSp>
      <p:grpSp>
        <p:nvGrpSpPr>
          <p:cNvPr id="75" name="Grupo 74">
            <a:extLst>
              <a:ext uri="{FF2B5EF4-FFF2-40B4-BE49-F238E27FC236}">
                <a16:creationId xmlns:a16="http://schemas.microsoft.com/office/drawing/2014/main" id="{E3520D65-682E-3B95-FBF5-B4178405A41F}"/>
              </a:ext>
            </a:extLst>
          </p:cNvPr>
          <p:cNvGrpSpPr/>
          <p:nvPr/>
        </p:nvGrpSpPr>
        <p:grpSpPr>
          <a:xfrm>
            <a:off x="6130762" y="1139618"/>
            <a:ext cx="5428034" cy="5353931"/>
            <a:chOff x="6172914" y="1142862"/>
            <a:chExt cx="5428034" cy="5353931"/>
          </a:xfrm>
        </p:grpSpPr>
        <p:cxnSp>
          <p:nvCxnSpPr>
            <p:cNvPr id="76" name="Straight Connector 6">
              <a:extLst>
                <a:ext uri="{FF2B5EF4-FFF2-40B4-BE49-F238E27FC236}">
                  <a16:creationId xmlns:a16="http://schemas.microsoft.com/office/drawing/2014/main" id="{C3299414-0993-9B3A-36B5-A9ADE4F5482C}"/>
                </a:ext>
              </a:extLst>
            </p:cNvPr>
            <p:cNvCxnSpPr>
              <a:cxnSpLocks/>
            </p:cNvCxnSpPr>
            <p:nvPr/>
          </p:nvCxnSpPr>
          <p:spPr>
            <a:xfrm>
              <a:off x="6172914" y="1142862"/>
              <a:ext cx="5428034"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7" name="Straight Connector 147">
              <a:extLst>
                <a:ext uri="{FF2B5EF4-FFF2-40B4-BE49-F238E27FC236}">
                  <a16:creationId xmlns:a16="http://schemas.microsoft.com/office/drawing/2014/main" id="{09ED499C-314F-B4CC-9195-14509EC40F76}"/>
                </a:ext>
              </a:extLst>
            </p:cNvPr>
            <p:cNvCxnSpPr>
              <a:cxnSpLocks/>
            </p:cNvCxnSpPr>
            <p:nvPr/>
          </p:nvCxnSpPr>
          <p:spPr>
            <a:xfrm>
              <a:off x="6172914" y="1554703"/>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8" name="Straight Connector 148">
              <a:extLst>
                <a:ext uri="{FF2B5EF4-FFF2-40B4-BE49-F238E27FC236}">
                  <a16:creationId xmlns:a16="http://schemas.microsoft.com/office/drawing/2014/main" id="{DCC73658-8C6F-514E-8B05-0CFB28022095}"/>
                </a:ext>
              </a:extLst>
            </p:cNvPr>
            <p:cNvCxnSpPr>
              <a:cxnSpLocks/>
            </p:cNvCxnSpPr>
            <p:nvPr/>
          </p:nvCxnSpPr>
          <p:spPr>
            <a:xfrm>
              <a:off x="6172914" y="3202067"/>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9" name="Straight Connector 149">
              <a:extLst>
                <a:ext uri="{FF2B5EF4-FFF2-40B4-BE49-F238E27FC236}">
                  <a16:creationId xmlns:a16="http://schemas.microsoft.com/office/drawing/2014/main" id="{69D4ADFB-8F57-38F6-3D32-33517D21F823}"/>
                </a:ext>
              </a:extLst>
            </p:cNvPr>
            <p:cNvCxnSpPr>
              <a:cxnSpLocks/>
            </p:cNvCxnSpPr>
            <p:nvPr/>
          </p:nvCxnSpPr>
          <p:spPr>
            <a:xfrm>
              <a:off x="6172914" y="3613908"/>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0" name="Straight Connector 150">
              <a:extLst>
                <a:ext uri="{FF2B5EF4-FFF2-40B4-BE49-F238E27FC236}">
                  <a16:creationId xmlns:a16="http://schemas.microsoft.com/office/drawing/2014/main" id="{6D9E93F0-B65D-F59C-A437-B3BB813D74BA}"/>
                </a:ext>
              </a:extLst>
            </p:cNvPr>
            <p:cNvCxnSpPr>
              <a:cxnSpLocks/>
            </p:cNvCxnSpPr>
            <p:nvPr/>
          </p:nvCxnSpPr>
          <p:spPr>
            <a:xfrm>
              <a:off x="6172914" y="4025749"/>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1" name="Straight Connector 151">
              <a:extLst>
                <a:ext uri="{FF2B5EF4-FFF2-40B4-BE49-F238E27FC236}">
                  <a16:creationId xmlns:a16="http://schemas.microsoft.com/office/drawing/2014/main" id="{AEB8D9DC-E565-8B88-331A-8F960DB4552D}"/>
                </a:ext>
              </a:extLst>
            </p:cNvPr>
            <p:cNvCxnSpPr>
              <a:cxnSpLocks/>
            </p:cNvCxnSpPr>
            <p:nvPr/>
          </p:nvCxnSpPr>
          <p:spPr>
            <a:xfrm>
              <a:off x="6172914" y="443759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2" name="Straight Connector 152">
              <a:extLst>
                <a:ext uri="{FF2B5EF4-FFF2-40B4-BE49-F238E27FC236}">
                  <a16:creationId xmlns:a16="http://schemas.microsoft.com/office/drawing/2014/main" id="{CE01C0FF-56A0-A097-D5F2-06E444199AD4}"/>
                </a:ext>
              </a:extLst>
            </p:cNvPr>
            <p:cNvCxnSpPr>
              <a:cxnSpLocks/>
            </p:cNvCxnSpPr>
            <p:nvPr/>
          </p:nvCxnSpPr>
          <p:spPr>
            <a:xfrm>
              <a:off x="6172914" y="4849431"/>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3" name="Straight Connector 153">
              <a:extLst>
                <a:ext uri="{FF2B5EF4-FFF2-40B4-BE49-F238E27FC236}">
                  <a16:creationId xmlns:a16="http://schemas.microsoft.com/office/drawing/2014/main" id="{73DC8573-C701-443C-7660-F9E09790AFCF}"/>
                </a:ext>
              </a:extLst>
            </p:cNvPr>
            <p:cNvCxnSpPr>
              <a:cxnSpLocks/>
            </p:cNvCxnSpPr>
            <p:nvPr/>
          </p:nvCxnSpPr>
          <p:spPr>
            <a:xfrm>
              <a:off x="6172914" y="5261272"/>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4" name="Straight Connector 154">
              <a:extLst>
                <a:ext uri="{FF2B5EF4-FFF2-40B4-BE49-F238E27FC236}">
                  <a16:creationId xmlns:a16="http://schemas.microsoft.com/office/drawing/2014/main" id="{3EF87366-F552-D67B-8FB3-7556366E7FED}"/>
                </a:ext>
              </a:extLst>
            </p:cNvPr>
            <p:cNvCxnSpPr>
              <a:cxnSpLocks/>
            </p:cNvCxnSpPr>
            <p:nvPr/>
          </p:nvCxnSpPr>
          <p:spPr>
            <a:xfrm>
              <a:off x="6172914" y="567311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5" name="Straight Connector 155">
              <a:extLst>
                <a:ext uri="{FF2B5EF4-FFF2-40B4-BE49-F238E27FC236}">
                  <a16:creationId xmlns:a16="http://schemas.microsoft.com/office/drawing/2014/main" id="{BF280C83-E21F-6324-886B-4646ED243759}"/>
                </a:ext>
              </a:extLst>
            </p:cNvPr>
            <p:cNvCxnSpPr>
              <a:cxnSpLocks/>
            </p:cNvCxnSpPr>
            <p:nvPr/>
          </p:nvCxnSpPr>
          <p:spPr>
            <a:xfrm>
              <a:off x="6172914" y="6084954"/>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6" name="Straight Connector 156">
              <a:extLst>
                <a:ext uri="{FF2B5EF4-FFF2-40B4-BE49-F238E27FC236}">
                  <a16:creationId xmlns:a16="http://schemas.microsoft.com/office/drawing/2014/main" id="{3A7BEB74-4E8C-1350-4DA9-2423A01B1060}"/>
                </a:ext>
              </a:extLst>
            </p:cNvPr>
            <p:cNvCxnSpPr>
              <a:cxnSpLocks/>
            </p:cNvCxnSpPr>
            <p:nvPr/>
          </p:nvCxnSpPr>
          <p:spPr>
            <a:xfrm>
              <a:off x="6172914" y="649679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7" name="Straight Connector 147">
              <a:extLst>
                <a:ext uri="{FF2B5EF4-FFF2-40B4-BE49-F238E27FC236}">
                  <a16:creationId xmlns:a16="http://schemas.microsoft.com/office/drawing/2014/main" id="{BE0F0B80-68CF-43C8-34B6-0AB55B478DEC}"/>
                </a:ext>
              </a:extLst>
            </p:cNvPr>
            <p:cNvCxnSpPr>
              <a:cxnSpLocks/>
            </p:cNvCxnSpPr>
            <p:nvPr/>
          </p:nvCxnSpPr>
          <p:spPr>
            <a:xfrm>
              <a:off x="6172914" y="1966544"/>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8" name="Straight Connector 147">
              <a:extLst>
                <a:ext uri="{FF2B5EF4-FFF2-40B4-BE49-F238E27FC236}">
                  <a16:creationId xmlns:a16="http://schemas.microsoft.com/office/drawing/2014/main" id="{43801DF8-61D0-E5D6-56A7-A18FE95CE91F}"/>
                </a:ext>
              </a:extLst>
            </p:cNvPr>
            <p:cNvCxnSpPr>
              <a:cxnSpLocks/>
            </p:cNvCxnSpPr>
            <p:nvPr/>
          </p:nvCxnSpPr>
          <p:spPr>
            <a:xfrm>
              <a:off x="6172914" y="2378385"/>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9" name="Straight Connector 147">
              <a:extLst>
                <a:ext uri="{FF2B5EF4-FFF2-40B4-BE49-F238E27FC236}">
                  <a16:creationId xmlns:a16="http://schemas.microsoft.com/office/drawing/2014/main" id="{655266DE-7371-1680-8269-4836DBBA977E}"/>
                </a:ext>
              </a:extLst>
            </p:cNvPr>
            <p:cNvCxnSpPr>
              <a:cxnSpLocks/>
            </p:cNvCxnSpPr>
            <p:nvPr/>
          </p:nvCxnSpPr>
          <p:spPr>
            <a:xfrm>
              <a:off x="6172914" y="2790226"/>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grpSp>
      <p:sp>
        <p:nvSpPr>
          <p:cNvPr id="90" name="TextBox 208">
            <a:extLst>
              <a:ext uri="{FF2B5EF4-FFF2-40B4-BE49-F238E27FC236}">
                <a16:creationId xmlns:a16="http://schemas.microsoft.com/office/drawing/2014/main" id="{C58E88FB-DCEF-C5A9-119B-5C83A842776D}"/>
              </a:ext>
            </a:extLst>
          </p:cNvPr>
          <p:cNvSpPr txBox="1"/>
          <p:nvPr/>
        </p:nvSpPr>
        <p:spPr>
          <a:xfrm>
            <a:off x="6348679" y="257421"/>
            <a:ext cx="3099191" cy="461665"/>
          </a:xfrm>
          <a:prstGeom prst="rect">
            <a:avLst/>
          </a:prstGeom>
          <a:noFill/>
        </p:spPr>
        <p:txBody>
          <a:bodyPr wrap="square" rtlCol="0">
            <a:spAutoFit/>
          </a:bodyPr>
          <a:lstStyle/>
          <a:p>
            <a:r>
              <a:rPr lang="en-US" sz="2400" dirty="0" smtClean="0">
                <a:solidFill>
                  <a:srgbClr val="0070C0"/>
                </a:solidFill>
                <a:latin typeface="Agency FB" panose="020B0503020202020204" pitchFamily="34" charset="0"/>
                <a:ea typeface="Hand Of Sean" panose="02000500000000000000" pitchFamily="2" charset="-128"/>
              </a:rPr>
              <a:t>Equations</a:t>
            </a:r>
            <a:endParaRPr lang="en-US" sz="2400" dirty="0">
              <a:solidFill>
                <a:srgbClr val="0070C0"/>
              </a:solidFill>
              <a:latin typeface="Agency FB" panose="020B0503020202020204" pitchFamily="34" charset="0"/>
              <a:ea typeface="Hand Of Sean" panose="02000500000000000000" pitchFamily="2" charset="-128"/>
            </a:endParaRPr>
          </a:p>
        </p:txBody>
      </p:sp>
      <p:sp>
        <p:nvSpPr>
          <p:cNvPr id="93" name="CuadroTexto 92">
            <a:extLst>
              <a:ext uri="{FF2B5EF4-FFF2-40B4-BE49-F238E27FC236}">
                <a16:creationId xmlns:a16="http://schemas.microsoft.com/office/drawing/2014/main" id="{D0B7B7C7-A77C-9019-CB9A-8CA0140ACB3B}"/>
              </a:ext>
            </a:extLst>
          </p:cNvPr>
          <p:cNvSpPr txBox="1"/>
          <p:nvPr/>
        </p:nvSpPr>
        <p:spPr>
          <a:xfrm>
            <a:off x="6393032" y="744127"/>
            <a:ext cx="4745133" cy="5493812"/>
          </a:xfrm>
          <a:prstGeom prst="rect">
            <a:avLst/>
          </a:prstGeom>
          <a:noFill/>
        </p:spPr>
        <p:txBody>
          <a:bodyPr wrap="square" rtlCol="0">
            <a:spAutoFit/>
          </a:bodyPr>
          <a:lstStyle/>
          <a:p>
            <a:pPr algn="just">
              <a:lnSpc>
                <a:spcPct val="150000"/>
              </a:lnSpc>
            </a:pPr>
            <a:r>
              <a:rPr lang="es-ES" dirty="0">
                <a:solidFill>
                  <a:schemeClr val="bg1">
                    <a:lumMod val="50000"/>
                  </a:schemeClr>
                </a:solidFill>
                <a:latin typeface="Agency FB" panose="020B0503020202020204" pitchFamily="34" charset="0"/>
              </a:rPr>
              <a:t>“</a:t>
            </a:r>
            <a:r>
              <a:rPr lang="en-US" i="1" dirty="0">
                <a:solidFill>
                  <a:schemeClr val="bg1">
                    <a:lumMod val="50000"/>
                  </a:schemeClr>
                </a:solidFill>
                <a:latin typeface="Agency FB" panose="020B0503020202020204" pitchFamily="34" charset="0"/>
              </a:rPr>
              <a:t>The movement wave of a vehicle traveling in a lane is the movement wave of the vehicle ahead plus the wave of its </a:t>
            </a:r>
            <a:r>
              <a:rPr lang="en-US" i="1" dirty="0" smtClean="0">
                <a:solidFill>
                  <a:schemeClr val="bg1">
                    <a:lumMod val="50000"/>
                  </a:schemeClr>
                </a:solidFill>
                <a:latin typeface="Agency FB" panose="020B0503020202020204" pitchFamily="34" charset="0"/>
              </a:rPr>
              <a:t>driver</a:t>
            </a:r>
            <a:r>
              <a:rPr lang="es-ES" i="1" dirty="0" smtClean="0">
                <a:solidFill>
                  <a:schemeClr val="bg1">
                    <a:lumMod val="50000"/>
                  </a:schemeClr>
                </a:solidFill>
                <a:latin typeface="Agency FB" panose="020B0503020202020204" pitchFamily="34" charset="0"/>
              </a:rPr>
              <a:t>.</a:t>
            </a:r>
            <a:r>
              <a:rPr lang="es-ES" dirty="0" smtClean="0">
                <a:solidFill>
                  <a:schemeClr val="bg1">
                    <a:lumMod val="50000"/>
                  </a:schemeClr>
                </a:solidFill>
                <a:latin typeface="Agency FB" panose="020B0503020202020204" pitchFamily="34" charset="0"/>
              </a:rPr>
              <a:t>”</a:t>
            </a:r>
            <a:endParaRPr lang="es-ES" dirty="0">
              <a:solidFill>
                <a:schemeClr val="bg1">
                  <a:lumMod val="50000"/>
                </a:schemeClr>
              </a:solidFill>
              <a:latin typeface="Agency FB" panose="020B0503020202020204" pitchFamily="34" charset="0"/>
            </a:endParaRPr>
          </a:p>
          <a:p>
            <a:pPr algn="just">
              <a:lnSpc>
                <a:spcPct val="150000"/>
              </a:lnSpc>
            </a:pPr>
            <a:endParaRPr lang="es-ES" dirty="0">
              <a:solidFill>
                <a:schemeClr val="bg1">
                  <a:lumMod val="50000"/>
                </a:schemeClr>
              </a:solidFill>
              <a:latin typeface="Agency FB" panose="020B0503020202020204" pitchFamily="34" charset="0"/>
            </a:endParaRPr>
          </a:p>
          <a:p>
            <a:pPr algn="just">
              <a:lnSpc>
                <a:spcPct val="150000"/>
              </a:lnSpc>
            </a:pPr>
            <a:endParaRPr lang="es-ES" dirty="0">
              <a:solidFill>
                <a:schemeClr val="bg1">
                  <a:lumMod val="50000"/>
                </a:schemeClr>
              </a:solidFill>
              <a:latin typeface="Agency FB" panose="020B0503020202020204" pitchFamily="34" charset="0"/>
            </a:endParaRPr>
          </a:p>
          <a:p>
            <a:pPr algn="just">
              <a:lnSpc>
                <a:spcPct val="150000"/>
              </a:lnSpc>
            </a:pPr>
            <a:endParaRPr lang="es-ES" dirty="0">
              <a:solidFill>
                <a:schemeClr val="bg1">
                  <a:lumMod val="50000"/>
                </a:schemeClr>
              </a:solidFill>
              <a:latin typeface="Agency FB" panose="020B0503020202020204" pitchFamily="34" charset="0"/>
            </a:endParaRPr>
          </a:p>
          <a:p>
            <a:pPr algn="just">
              <a:lnSpc>
                <a:spcPct val="150000"/>
              </a:lnSpc>
            </a:pPr>
            <a:endParaRPr lang="es-ES" dirty="0">
              <a:solidFill>
                <a:schemeClr val="bg1">
                  <a:lumMod val="50000"/>
                </a:schemeClr>
              </a:solidFill>
              <a:latin typeface="Agency FB" panose="020B0503020202020204" pitchFamily="34" charset="0"/>
            </a:endParaRPr>
          </a:p>
          <a:p>
            <a:pPr algn="just">
              <a:lnSpc>
                <a:spcPct val="150000"/>
              </a:lnSpc>
            </a:pPr>
            <a:endParaRPr lang="es-ES" dirty="0">
              <a:solidFill>
                <a:schemeClr val="bg1">
                  <a:lumMod val="50000"/>
                </a:schemeClr>
              </a:solidFill>
              <a:latin typeface="Agency FB" panose="020B0503020202020204" pitchFamily="34" charset="0"/>
            </a:endParaRPr>
          </a:p>
          <a:p>
            <a:pPr algn="just">
              <a:lnSpc>
                <a:spcPct val="150000"/>
              </a:lnSpc>
            </a:pPr>
            <a:endParaRPr lang="es-ES" dirty="0">
              <a:solidFill>
                <a:schemeClr val="bg1">
                  <a:lumMod val="50000"/>
                </a:schemeClr>
              </a:solidFill>
              <a:latin typeface="Agency FB" panose="020B0503020202020204" pitchFamily="34" charset="0"/>
            </a:endParaRPr>
          </a:p>
          <a:p>
            <a:pPr algn="ctr">
              <a:lnSpc>
                <a:spcPct val="150000"/>
              </a:lnSpc>
            </a:pPr>
            <a:r>
              <a:rPr lang="en-US" dirty="0" smtClean="0">
                <a:latin typeface="Agency FB" panose="020B0503020202020204" pitchFamily="34" charset="0"/>
              </a:rPr>
              <a:t>W follower = W leader + W driver</a:t>
            </a:r>
          </a:p>
          <a:p>
            <a:pPr algn="just">
              <a:lnSpc>
                <a:spcPct val="150000"/>
              </a:lnSpc>
            </a:pPr>
            <a:endParaRPr lang="es-ES" dirty="0">
              <a:solidFill>
                <a:schemeClr val="bg1">
                  <a:lumMod val="50000"/>
                </a:schemeClr>
              </a:solidFill>
              <a:latin typeface="Agency FB" panose="020B0503020202020204" pitchFamily="34" charset="0"/>
            </a:endParaRPr>
          </a:p>
          <a:p>
            <a:pPr algn="just">
              <a:lnSpc>
                <a:spcPct val="150000"/>
              </a:lnSpc>
            </a:pPr>
            <a:r>
              <a:rPr lang="en-US" dirty="0">
                <a:solidFill>
                  <a:schemeClr val="bg1">
                    <a:lumMod val="50000"/>
                  </a:schemeClr>
                </a:solidFill>
                <a:latin typeface="Agency FB" panose="020B0503020202020204" pitchFamily="34" charset="0"/>
              </a:rPr>
              <a:t>What do we do in our course?</a:t>
            </a:r>
          </a:p>
          <a:p>
            <a:pPr algn="ctr">
              <a:lnSpc>
                <a:spcPct val="150000"/>
              </a:lnSpc>
            </a:pPr>
            <a:r>
              <a:rPr lang="en-US" b="1" dirty="0">
                <a:latin typeface="Agency FB" panose="020B0503020202020204" pitchFamily="34" charset="0"/>
              </a:rPr>
              <a:t>We modify the driver's wave!</a:t>
            </a:r>
            <a:endParaRPr lang="es-ES" b="1" dirty="0">
              <a:latin typeface="Agency FB" panose="020B0503020202020204" pitchFamily="34" charset="0"/>
            </a:endParaRPr>
          </a:p>
        </p:txBody>
      </p:sp>
      <p:pic>
        <p:nvPicPr>
          <p:cNvPr id="173" name="Imagen 172">
            <a:extLst>
              <a:ext uri="{FF2B5EF4-FFF2-40B4-BE49-F238E27FC236}">
                <a16:creationId xmlns:a16="http://schemas.microsoft.com/office/drawing/2014/main" id="{25129EF9-8486-7B02-73E0-11C407EFAF8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62703" y="2491450"/>
            <a:ext cx="4633609" cy="1419463"/>
          </a:xfrm>
          <a:prstGeom prst="rect">
            <a:avLst/>
          </a:prstGeom>
          <a:ln>
            <a:solidFill>
              <a:schemeClr val="tx1">
                <a:lumMod val="50000"/>
                <a:lumOff val="50000"/>
              </a:schemeClr>
            </a:solidFill>
          </a:ln>
        </p:spPr>
      </p:pic>
      <p:pic>
        <p:nvPicPr>
          <p:cNvPr id="188" name="Imagen 187">
            <a:extLst>
              <a:ext uri="{FF2B5EF4-FFF2-40B4-BE49-F238E27FC236}">
                <a16:creationId xmlns:a16="http://schemas.microsoft.com/office/drawing/2014/main" id="{90949DB0-8D4D-A6F1-DDEC-15B652E268C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38794" y="3959267"/>
            <a:ext cx="419158" cy="308018"/>
          </a:xfrm>
          <a:prstGeom prst="rect">
            <a:avLst/>
          </a:prstGeom>
        </p:spPr>
      </p:pic>
      <p:sp>
        <p:nvSpPr>
          <p:cNvPr id="94" name="Rectángulo 93">
            <a:extLst>
              <a:ext uri="{FF2B5EF4-FFF2-40B4-BE49-F238E27FC236}">
                <a16:creationId xmlns:a16="http://schemas.microsoft.com/office/drawing/2014/main" id="{8E6737E1-0527-28FB-AA87-EBC8F778A589}"/>
              </a:ext>
            </a:extLst>
          </p:cNvPr>
          <p:cNvSpPr/>
          <p:nvPr/>
        </p:nvSpPr>
        <p:spPr>
          <a:xfrm>
            <a:off x="7392203" y="4498057"/>
            <a:ext cx="2637322" cy="456339"/>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5" name="Imagen 94">
            <a:extLst>
              <a:ext uri="{FF2B5EF4-FFF2-40B4-BE49-F238E27FC236}">
                <a16:creationId xmlns:a16="http://schemas.microsoft.com/office/drawing/2014/main" id="{0FCDDF3D-9EE2-B29A-01D4-2B826D215A7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45192" y="5757782"/>
            <a:ext cx="2819085" cy="461420"/>
          </a:xfrm>
          <a:prstGeom prst="rect">
            <a:avLst/>
          </a:prstGeom>
        </p:spPr>
      </p:pic>
    </p:spTree>
    <p:extLst>
      <p:ext uri="{BB962C8B-B14F-4D97-AF65-F5344CB8AC3E}">
        <p14:creationId xmlns:p14="http://schemas.microsoft.com/office/powerpoint/2010/main" val="3582185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75" name="Rectangle 174">
            <a:extLst>
              <a:ext uri="{FF2B5EF4-FFF2-40B4-BE49-F238E27FC236}">
                <a16:creationId xmlns:a16="http://schemas.microsoft.com/office/drawing/2014/main" id="{BC45525F-CA64-4D1D-A75E-E6290B229999}"/>
              </a:ext>
            </a:extLst>
          </p:cNvPr>
          <p:cNvSpPr/>
          <p:nvPr/>
        </p:nvSpPr>
        <p:spPr>
          <a:xfrm flipH="1">
            <a:off x="351445" y="4039091"/>
            <a:ext cx="522204" cy="2657736"/>
          </a:xfrm>
          <a:prstGeom prst="rect">
            <a:avLst/>
          </a:prstGeom>
          <a:solidFill>
            <a:srgbClr val="00CC99"/>
          </a:solidFill>
          <a:ln>
            <a:noFill/>
          </a:ln>
          <a:effectLst>
            <a:outerShdw blurRad="50800" dist="635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6" name="Freeform: Shape 175">
            <a:extLst>
              <a:ext uri="{FF2B5EF4-FFF2-40B4-BE49-F238E27FC236}">
                <a16:creationId xmlns:a16="http://schemas.microsoft.com/office/drawing/2014/main" id="{4CCDAA36-0014-487F-9FC8-FB18AD79A536}"/>
              </a:ext>
            </a:extLst>
          </p:cNvPr>
          <p:cNvSpPr/>
          <p:nvPr/>
        </p:nvSpPr>
        <p:spPr>
          <a:xfrm flipH="1">
            <a:off x="497946" y="89189"/>
            <a:ext cx="5395162" cy="6607323"/>
          </a:xfrm>
          <a:custGeom>
            <a:avLst/>
            <a:gdLst>
              <a:gd name="connsiteX0" fmla="*/ 0 w 5395162"/>
              <a:gd name="connsiteY0" fmla="*/ 0 h 6607323"/>
              <a:gd name="connsiteX1" fmla="*/ 5395162 w 5395162"/>
              <a:gd name="connsiteY1" fmla="*/ 0 h 6607323"/>
              <a:gd name="connsiteX2" fmla="*/ 5395162 w 5395162"/>
              <a:gd name="connsiteY2" fmla="*/ 3949902 h 6607323"/>
              <a:gd name="connsiteX3" fmla="*/ 5230980 w 5395162"/>
              <a:gd name="connsiteY3" fmla="*/ 3949902 h 6607323"/>
              <a:gd name="connsiteX4" fmla="*/ 5032614 w 5395162"/>
              <a:gd name="connsiteY4" fmla="*/ 4148268 h 6607323"/>
              <a:gd name="connsiteX5" fmla="*/ 5032614 w 5395162"/>
              <a:gd name="connsiteY5" fmla="*/ 6607209 h 6607323"/>
              <a:gd name="connsiteX6" fmla="*/ 5032625 w 5395162"/>
              <a:gd name="connsiteY6" fmla="*/ 6607323 h 6607323"/>
              <a:gd name="connsiteX7" fmla="*/ 0 w 5395162"/>
              <a:gd name="connsiteY7" fmla="*/ 6607323 h 660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5162" h="6607323">
                <a:moveTo>
                  <a:pt x="0" y="0"/>
                </a:moveTo>
                <a:lnTo>
                  <a:pt x="5395162" y="0"/>
                </a:lnTo>
                <a:lnTo>
                  <a:pt x="5395162" y="3949902"/>
                </a:lnTo>
                <a:lnTo>
                  <a:pt x="5230980" y="3949902"/>
                </a:lnTo>
                <a:cubicBezTo>
                  <a:pt x="5121425" y="3949902"/>
                  <a:pt x="5032614" y="4038713"/>
                  <a:pt x="5032614" y="4148268"/>
                </a:cubicBezTo>
                <a:lnTo>
                  <a:pt x="5032614" y="6607209"/>
                </a:lnTo>
                <a:lnTo>
                  <a:pt x="5032625" y="6607323"/>
                </a:lnTo>
                <a:lnTo>
                  <a:pt x="0" y="6607323"/>
                </a:lnTo>
                <a:close/>
              </a:path>
            </a:pathLst>
          </a:custGeom>
          <a:solidFill>
            <a:srgbClr val="FDFDFD"/>
          </a:solidFill>
          <a:ln>
            <a:noFill/>
          </a:ln>
          <a:effectLst>
            <a:outerShdw blurRad="50800" dist="762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TextBox 188">
            <a:extLst>
              <a:ext uri="{FF2B5EF4-FFF2-40B4-BE49-F238E27FC236}">
                <a16:creationId xmlns:a16="http://schemas.microsoft.com/office/drawing/2014/main" id="{028D77CE-26CC-48A3-92E2-0D112FD9E9FA}"/>
              </a:ext>
            </a:extLst>
          </p:cNvPr>
          <p:cNvSpPr txBox="1"/>
          <p:nvPr/>
        </p:nvSpPr>
        <p:spPr>
          <a:xfrm flipH="1">
            <a:off x="384315" y="5564999"/>
            <a:ext cx="461665" cy="1302505"/>
          </a:xfrm>
          <a:prstGeom prst="rect">
            <a:avLst/>
          </a:prstGeom>
          <a:noFill/>
        </p:spPr>
        <p:txBody>
          <a:bodyPr vert="vert270" wrap="square" rtlCol="0">
            <a:spAutoFit/>
          </a:bodyPr>
          <a:lstStyle/>
          <a:p>
            <a:pPr algn="ctr"/>
            <a:r>
              <a:rPr lang="en-US" b="1" dirty="0">
                <a:solidFill>
                  <a:schemeClr val="bg1"/>
                </a:solidFill>
              </a:rPr>
              <a:t>PAGE 14</a:t>
            </a:r>
          </a:p>
        </p:txBody>
      </p:sp>
      <p:grpSp>
        <p:nvGrpSpPr>
          <p:cNvPr id="2" name="Grupo 1">
            <a:extLst>
              <a:ext uri="{FF2B5EF4-FFF2-40B4-BE49-F238E27FC236}">
                <a16:creationId xmlns:a16="http://schemas.microsoft.com/office/drawing/2014/main" id="{93EB94D9-C88B-E761-1CD4-5393F4A4D1CC}"/>
              </a:ext>
            </a:extLst>
          </p:cNvPr>
          <p:cNvGrpSpPr/>
          <p:nvPr/>
        </p:nvGrpSpPr>
        <p:grpSpPr>
          <a:xfrm>
            <a:off x="5604611" y="35855"/>
            <a:ext cx="696443" cy="6536948"/>
            <a:chOff x="5604611" y="35855"/>
            <a:chExt cx="696443" cy="6536948"/>
          </a:xfrm>
        </p:grpSpPr>
        <p:sp>
          <p:nvSpPr>
            <p:cNvPr id="6" name="Rectangle 66">
              <a:extLst>
                <a:ext uri="{FF2B5EF4-FFF2-40B4-BE49-F238E27FC236}">
                  <a16:creationId xmlns:a16="http://schemas.microsoft.com/office/drawing/2014/main" id="{1464BB12-38F0-FE97-DA9B-B226A841CA33}"/>
                </a:ext>
              </a:extLst>
            </p:cNvPr>
            <p:cNvSpPr/>
            <p:nvPr/>
          </p:nvSpPr>
          <p:spPr>
            <a:xfrm>
              <a:off x="5635694" y="20253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7">
              <a:extLst>
                <a:ext uri="{FF2B5EF4-FFF2-40B4-BE49-F238E27FC236}">
                  <a16:creationId xmlns:a16="http://schemas.microsoft.com/office/drawing/2014/main" id="{CFC69A05-3954-4ED6-A66E-9BB2973A0135}"/>
                </a:ext>
              </a:extLst>
            </p:cNvPr>
            <p:cNvSpPr/>
            <p:nvPr/>
          </p:nvSpPr>
          <p:spPr>
            <a:xfrm>
              <a:off x="5632035" y="503041"/>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68">
              <a:extLst>
                <a:ext uri="{FF2B5EF4-FFF2-40B4-BE49-F238E27FC236}">
                  <a16:creationId xmlns:a16="http://schemas.microsoft.com/office/drawing/2014/main" id="{8957FAA1-21DC-F0FE-0071-C8DAE6D93526}"/>
                </a:ext>
              </a:extLst>
            </p:cNvPr>
            <p:cNvSpPr/>
            <p:nvPr/>
          </p:nvSpPr>
          <p:spPr>
            <a:xfrm>
              <a:off x="5635694" y="81748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ectangle 69">
              <a:extLst>
                <a:ext uri="{FF2B5EF4-FFF2-40B4-BE49-F238E27FC236}">
                  <a16:creationId xmlns:a16="http://schemas.microsoft.com/office/drawing/2014/main" id="{5201B205-F4F2-457A-FEC8-662AE58586CB}"/>
                </a:ext>
              </a:extLst>
            </p:cNvPr>
            <p:cNvSpPr/>
            <p:nvPr/>
          </p:nvSpPr>
          <p:spPr>
            <a:xfrm>
              <a:off x="5636493" y="1123923"/>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70">
              <a:extLst>
                <a:ext uri="{FF2B5EF4-FFF2-40B4-BE49-F238E27FC236}">
                  <a16:creationId xmlns:a16="http://schemas.microsoft.com/office/drawing/2014/main" id="{6658DB7F-9C88-66F5-9C5C-52F2AEE9C86F}"/>
                </a:ext>
              </a:extLst>
            </p:cNvPr>
            <p:cNvSpPr/>
            <p:nvPr/>
          </p:nvSpPr>
          <p:spPr>
            <a:xfrm>
              <a:off x="5633303" y="144082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Rectangle 71">
              <a:extLst>
                <a:ext uri="{FF2B5EF4-FFF2-40B4-BE49-F238E27FC236}">
                  <a16:creationId xmlns:a16="http://schemas.microsoft.com/office/drawing/2014/main" id="{8C8444E3-B3A8-0503-12CC-953EBB196B2D}"/>
                </a:ext>
              </a:extLst>
            </p:cNvPr>
            <p:cNvSpPr/>
            <p:nvPr/>
          </p:nvSpPr>
          <p:spPr>
            <a:xfrm>
              <a:off x="5641689" y="174238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Rectangle 72">
              <a:extLst>
                <a:ext uri="{FF2B5EF4-FFF2-40B4-BE49-F238E27FC236}">
                  <a16:creationId xmlns:a16="http://schemas.microsoft.com/office/drawing/2014/main" id="{C222E307-D809-4AC7-1B7B-A8AA4410D755}"/>
                </a:ext>
              </a:extLst>
            </p:cNvPr>
            <p:cNvSpPr/>
            <p:nvPr/>
          </p:nvSpPr>
          <p:spPr>
            <a:xfrm>
              <a:off x="5626130" y="2064953"/>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Rectangle 73">
              <a:extLst>
                <a:ext uri="{FF2B5EF4-FFF2-40B4-BE49-F238E27FC236}">
                  <a16:creationId xmlns:a16="http://schemas.microsoft.com/office/drawing/2014/main" id="{B0512969-75A9-D837-50F7-463CBED15BB1}"/>
                </a:ext>
              </a:extLst>
            </p:cNvPr>
            <p:cNvSpPr/>
            <p:nvPr/>
          </p:nvSpPr>
          <p:spPr>
            <a:xfrm>
              <a:off x="5626130" y="2372116"/>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Rectangle 74">
              <a:extLst>
                <a:ext uri="{FF2B5EF4-FFF2-40B4-BE49-F238E27FC236}">
                  <a16:creationId xmlns:a16="http://schemas.microsoft.com/office/drawing/2014/main" id="{D64EC6BE-0228-D186-9100-B9D18E1164F0}"/>
                </a:ext>
              </a:extLst>
            </p:cNvPr>
            <p:cNvSpPr/>
            <p:nvPr/>
          </p:nvSpPr>
          <p:spPr>
            <a:xfrm>
              <a:off x="5633303" y="268452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ectangle 75">
              <a:extLst>
                <a:ext uri="{FF2B5EF4-FFF2-40B4-BE49-F238E27FC236}">
                  <a16:creationId xmlns:a16="http://schemas.microsoft.com/office/drawing/2014/main" id="{89B33D86-2689-902B-8A6D-B868ED44B007}"/>
                </a:ext>
              </a:extLst>
            </p:cNvPr>
            <p:cNvSpPr/>
            <p:nvPr/>
          </p:nvSpPr>
          <p:spPr>
            <a:xfrm>
              <a:off x="5633303" y="2985986"/>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Rectangle 76">
              <a:extLst>
                <a:ext uri="{FF2B5EF4-FFF2-40B4-BE49-F238E27FC236}">
                  <a16:creationId xmlns:a16="http://schemas.microsoft.com/office/drawing/2014/main" id="{A45291A4-CE1B-C92C-85EF-E5FB6A718C77}"/>
                </a:ext>
              </a:extLst>
            </p:cNvPr>
            <p:cNvSpPr/>
            <p:nvPr/>
          </p:nvSpPr>
          <p:spPr>
            <a:xfrm>
              <a:off x="5626130" y="330818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137">
              <a:extLst>
                <a:ext uri="{FF2B5EF4-FFF2-40B4-BE49-F238E27FC236}">
                  <a16:creationId xmlns:a16="http://schemas.microsoft.com/office/drawing/2014/main" id="{8990911C-ABF1-1C93-6003-9815C1EBD7DB}"/>
                </a:ext>
              </a:extLst>
            </p:cNvPr>
            <p:cNvSpPr/>
            <p:nvPr/>
          </p:nvSpPr>
          <p:spPr>
            <a:xfrm>
              <a:off x="5618957" y="361510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Rectangle 138">
              <a:extLst>
                <a:ext uri="{FF2B5EF4-FFF2-40B4-BE49-F238E27FC236}">
                  <a16:creationId xmlns:a16="http://schemas.microsoft.com/office/drawing/2014/main" id="{5583C701-0F82-AAA4-D2CF-5265B4A6F825}"/>
                </a:ext>
              </a:extLst>
            </p:cNvPr>
            <p:cNvSpPr/>
            <p:nvPr/>
          </p:nvSpPr>
          <p:spPr>
            <a:xfrm>
              <a:off x="5604611" y="392724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Rectangle 139">
              <a:extLst>
                <a:ext uri="{FF2B5EF4-FFF2-40B4-BE49-F238E27FC236}">
                  <a16:creationId xmlns:a16="http://schemas.microsoft.com/office/drawing/2014/main" id="{EBDFE824-C29B-C069-5001-A6DCD2E12749}"/>
                </a:ext>
              </a:extLst>
            </p:cNvPr>
            <p:cNvSpPr/>
            <p:nvPr/>
          </p:nvSpPr>
          <p:spPr>
            <a:xfrm>
              <a:off x="5611784" y="4239143"/>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140">
              <a:extLst>
                <a:ext uri="{FF2B5EF4-FFF2-40B4-BE49-F238E27FC236}">
                  <a16:creationId xmlns:a16="http://schemas.microsoft.com/office/drawing/2014/main" id="{1C57F96A-2CB1-D00D-8AD6-4B377C30175C}"/>
                </a:ext>
              </a:extLst>
            </p:cNvPr>
            <p:cNvSpPr/>
            <p:nvPr/>
          </p:nvSpPr>
          <p:spPr>
            <a:xfrm>
              <a:off x="5604611" y="4546182"/>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Rectangle 141">
              <a:extLst>
                <a:ext uri="{FF2B5EF4-FFF2-40B4-BE49-F238E27FC236}">
                  <a16:creationId xmlns:a16="http://schemas.microsoft.com/office/drawing/2014/main" id="{E7A3CCA6-0DEB-E24B-B391-3F341A2A5B15}"/>
                </a:ext>
              </a:extLst>
            </p:cNvPr>
            <p:cNvSpPr/>
            <p:nvPr/>
          </p:nvSpPr>
          <p:spPr>
            <a:xfrm>
              <a:off x="5609779" y="485746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142">
              <a:extLst>
                <a:ext uri="{FF2B5EF4-FFF2-40B4-BE49-F238E27FC236}">
                  <a16:creationId xmlns:a16="http://schemas.microsoft.com/office/drawing/2014/main" id="{9219D541-DEF0-2B0D-C587-DB5E79F0AD96}"/>
                </a:ext>
              </a:extLst>
            </p:cNvPr>
            <p:cNvSpPr/>
            <p:nvPr/>
          </p:nvSpPr>
          <p:spPr>
            <a:xfrm>
              <a:off x="5618957" y="517189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143">
              <a:extLst>
                <a:ext uri="{FF2B5EF4-FFF2-40B4-BE49-F238E27FC236}">
                  <a16:creationId xmlns:a16="http://schemas.microsoft.com/office/drawing/2014/main" id="{2661E601-8A6B-3BAC-2844-32DA3B22C15A}"/>
                </a:ext>
              </a:extLst>
            </p:cNvPr>
            <p:cNvSpPr/>
            <p:nvPr/>
          </p:nvSpPr>
          <p:spPr>
            <a:xfrm>
              <a:off x="5611784" y="550314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144">
              <a:extLst>
                <a:ext uri="{FF2B5EF4-FFF2-40B4-BE49-F238E27FC236}">
                  <a16:creationId xmlns:a16="http://schemas.microsoft.com/office/drawing/2014/main" id="{6808798C-02D6-F26C-3032-34ADF1845630}"/>
                </a:ext>
              </a:extLst>
            </p:cNvPr>
            <p:cNvSpPr/>
            <p:nvPr/>
          </p:nvSpPr>
          <p:spPr>
            <a:xfrm>
              <a:off x="5604611" y="5797854"/>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145">
              <a:extLst>
                <a:ext uri="{FF2B5EF4-FFF2-40B4-BE49-F238E27FC236}">
                  <a16:creationId xmlns:a16="http://schemas.microsoft.com/office/drawing/2014/main" id="{35DBD87D-9BDC-E32F-C17B-260C386522D0}"/>
                </a:ext>
              </a:extLst>
            </p:cNvPr>
            <p:cNvSpPr/>
            <p:nvPr/>
          </p:nvSpPr>
          <p:spPr>
            <a:xfrm>
              <a:off x="5604611" y="609721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146">
              <a:extLst>
                <a:ext uri="{FF2B5EF4-FFF2-40B4-BE49-F238E27FC236}">
                  <a16:creationId xmlns:a16="http://schemas.microsoft.com/office/drawing/2014/main" id="{230F61D2-6BA2-792E-DAFB-4404ECBE1AF9}"/>
                </a:ext>
              </a:extLst>
            </p:cNvPr>
            <p:cNvSpPr/>
            <p:nvPr/>
          </p:nvSpPr>
          <p:spPr>
            <a:xfrm>
              <a:off x="5611784" y="6412576"/>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0" name="Grupo 29">
              <a:extLst>
                <a:ext uri="{FF2B5EF4-FFF2-40B4-BE49-F238E27FC236}">
                  <a16:creationId xmlns:a16="http://schemas.microsoft.com/office/drawing/2014/main" id="{E527E42D-B512-C4AC-C608-D5F242CA2471}"/>
                </a:ext>
              </a:extLst>
            </p:cNvPr>
            <p:cNvGrpSpPr/>
            <p:nvPr/>
          </p:nvGrpSpPr>
          <p:grpSpPr>
            <a:xfrm>
              <a:off x="5662790" y="35855"/>
              <a:ext cx="638264" cy="6536948"/>
              <a:chOff x="341740" y="35855"/>
              <a:chExt cx="638264" cy="6536948"/>
            </a:xfrm>
          </p:grpSpPr>
          <p:pic>
            <p:nvPicPr>
              <p:cNvPr id="31" name="Imagen 30">
                <a:extLst>
                  <a:ext uri="{FF2B5EF4-FFF2-40B4-BE49-F238E27FC236}">
                    <a16:creationId xmlns:a16="http://schemas.microsoft.com/office/drawing/2014/main" id="{EBD7F552-14F5-8F9F-B106-DA7D1E88FA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5855"/>
                <a:ext cx="638264" cy="352474"/>
              </a:xfrm>
              <a:prstGeom prst="rect">
                <a:avLst/>
              </a:prstGeom>
            </p:spPr>
          </p:pic>
          <p:pic>
            <p:nvPicPr>
              <p:cNvPr id="64" name="Imagen 63">
                <a:extLst>
                  <a:ext uri="{FF2B5EF4-FFF2-40B4-BE49-F238E27FC236}">
                    <a16:creationId xmlns:a16="http://schemas.microsoft.com/office/drawing/2014/main" id="{4F2CAEDE-D44B-B72D-885A-CB6A84473D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45079"/>
                <a:ext cx="638264" cy="352474"/>
              </a:xfrm>
              <a:prstGeom prst="rect">
                <a:avLst/>
              </a:prstGeom>
            </p:spPr>
          </p:pic>
          <p:pic>
            <p:nvPicPr>
              <p:cNvPr id="65" name="Imagen 64">
                <a:extLst>
                  <a:ext uri="{FF2B5EF4-FFF2-40B4-BE49-F238E27FC236}">
                    <a16:creationId xmlns:a16="http://schemas.microsoft.com/office/drawing/2014/main" id="{C9BA5729-DE73-DFF0-0FB0-7B98E63EC5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654303"/>
                <a:ext cx="638264" cy="352474"/>
              </a:xfrm>
              <a:prstGeom prst="rect">
                <a:avLst/>
              </a:prstGeom>
            </p:spPr>
          </p:pic>
          <p:pic>
            <p:nvPicPr>
              <p:cNvPr id="148" name="Imagen 147">
                <a:extLst>
                  <a:ext uri="{FF2B5EF4-FFF2-40B4-BE49-F238E27FC236}">
                    <a16:creationId xmlns:a16="http://schemas.microsoft.com/office/drawing/2014/main" id="{10099A7E-5EC0-25EE-CDDE-64061C0554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963527"/>
                <a:ext cx="638264" cy="352474"/>
              </a:xfrm>
              <a:prstGeom prst="rect">
                <a:avLst/>
              </a:prstGeom>
            </p:spPr>
          </p:pic>
          <p:pic>
            <p:nvPicPr>
              <p:cNvPr id="149" name="Imagen 148">
                <a:extLst>
                  <a:ext uri="{FF2B5EF4-FFF2-40B4-BE49-F238E27FC236}">
                    <a16:creationId xmlns:a16="http://schemas.microsoft.com/office/drawing/2014/main" id="{B42BCA0C-A938-66CA-1121-398DF510AC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1272751"/>
                <a:ext cx="638264" cy="352474"/>
              </a:xfrm>
              <a:prstGeom prst="rect">
                <a:avLst/>
              </a:prstGeom>
            </p:spPr>
          </p:pic>
          <p:pic>
            <p:nvPicPr>
              <p:cNvPr id="150" name="Imagen 149">
                <a:extLst>
                  <a:ext uri="{FF2B5EF4-FFF2-40B4-BE49-F238E27FC236}">
                    <a16:creationId xmlns:a16="http://schemas.microsoft.com/office/drawing/2014/main" id="{656FA130-2677-CA33-11B1-0E3429CFAC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1581975"/>
                <a:ext cx="638264" cy="352474"/>
              </a:xfrm>
              <a:prstGeom prst="rect">
                <a:avLst/>
              </a:prstGeom>
            </p:spPr>
          </p:pic>
          <p:pic>
            <p:nvPicPr>
              <p:cNvPr id="151" name="Imagen 150">
                <a:extLst>
                  <a:ext uri="{FF2B5EF4-FFF2-40B4-BE49-F238E27FC236}">
                    <a16:creationId xmlns:a16="http://schemas.microsoft.com/office/drawing/2014/main" id="{25282222-1778-0F1F-FC58-6D7ABD6706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1891199"/>
                <a:ext cx="638264" cy="352474"/>
              </a:xfrm>
              <a:prstGeom prst="rect">
                <a:avLst/>
              </a:prstGeom>
            </p:spPr>
          </p:pic>
          <p:pic>
            <p:nvPicPr>
              <p:cNvPr id="152" name="Imagen 151">
                <a:extLst>
                  <a:ext uri="{FF2B5EF4-FFF2-40B4-BE49-F238E27FC236}">
                    <a16:creationId xmlns:a16="http://schemas.microsoft.com/office/drawing/2014/main" id="{E78971FC-28A2-E437-0DF8-6479F715CE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2200423"/>
                <a:ext cx="638264" cy="352474"/>
              </a:xfrm>
              <a:prstGeom prst="rect">
                <a:avLst/>
              </a:prstGeom>
            </p:spPr>
          </p:pic>
          <p:pic>
            <p:nvPicPr>
              <p:cNvPr id="153" name="Imagen 152">
                <a:extLst>
                  <a:ext uri="{FF2B5EF4-FFF2-40B4-BE49-F238E27FC236}">
                    <a16:creationId xmlns:a16="http://schemas.microsoft.com/office/drawing/2014/main" id="{CFCDFD4E-6A61-DABD-271B-7E4AF7F160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2509647"/>
                <a:ext cx="638264" cy="352474"/>
              </a:xfrm>
              <a:prstGeom prst="rect">
                <a:avLst/>
              </a:prstGeom>
            </p:spPr>
          </p:pic>
          <p:pic>
            <p:nvPicPr>
              <p:cNvPr id="154" name="Imagen 153">
                <a:extLst>
                  <a:ext uri="{FF2B5EF4-FFF2-40B4-BE49-F238E27FC236}">
                    <a16:creationId xmlns:a16="http://schemas.microsoft.com/office/drawing/2014/main" id="{D37364F3-AC94-A8A0-9740-3918EFAB7D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2818871"/>
                <a:ext cx="638264" cy="352474"/>
              </a:xfrm>
              <a:prstGeom prst="rect">
                <a:avLst/>
              </a:prstGeom>
            </p:spPr>
          </p:pic>
          <p:pic>
            <p:nvPicPr>
              <p:cNvPr id="155" name="Imagen 154">
                <a:extLst>
                  <a:ext uri="{FF2B5EF4-FFF2-40B4-BE49-F238E27FC236}">
                    <a16:creationId xmlns:a16="http://schemas.microsoft.com/office/drawing/2014/main" id="{777BDB7C-047C-D865-2DB5-FC40613D77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128095"/>
                <a:ext cx="638264" cy="352474"/>
              </a:xfrm>
              <a:prstGeom prst="rect">
                <a:avLst/>
              </a:prstGeom>
            </p:spPr>
          </p:pic>
          <p:pic>
            <p:nvPicPr>
              <p:cNvPr id="156" name="Imagen 155">
                <a:extLst>
                  <a:ext uri="{FF2B5EF4-FFF2-40B4-BE49-F238E27FC236}">
                    <a16:creationId xmlns:a16="http://schemas.microsoft.com/office/drawing/2014/main" id="{72686E63-E60F-5697-F0B3-053568F33F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437319"/>
                <a:ext cx="638264" cy="352474"/>
              </a:xfrm>
              <a:prstGeom prst="rect">
                <a:avLst/>
              </a:prstGeom>
            </p:spPr>
          </p:pic>
          <p:pic>
            <p:nvPicPr>
              <p:cNvPr id="157" name="Imagen 156">
                <a:extLst>
                  <a:ext uri="{FF2B5EF4-FFF2-40B4-BE49-F238E27FC236}">
                    <a16:creationId xmlns:a16="http://schemas.microsoft.com/office/drawing/2014/main" id="{D8F21861-5913-76EA-FDDE-2F3F35A6A8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746543"/>
                <a:ext cx="638264" cy="352474"/>
              </a:xfrm>
              <a:prstGeom prst="rect">
                <a:avLst/>
              </a:prstGeom>
            </p:spPr>
          </p:pic>
          <p:pic>
            <p:nvPicPr>
              <p:cNvPr id="158" name="Imagen 157">
                <a:extLst>
                  <a:ext uri="{FF2B5EF4-FFF2-40B4-BE49-F238E27FC236}">
                    <a16:creationId xmlns:a16="http://schemas.microsoft.com/office/drawing/2014/main" id="{9052770A-5079-F7CB-EB1A-A0D303584E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055767"/>
                <a:ext cx="638264" cy="352474"/>
              </a:xfrm>
              <a:prstGeom prst="rect">
                <a:avLst/>
              </a:prstGeom>
            </p:spPr>
          </p:pic>
          <p:pic>
            <p:nvPicPr>
              <p:cNvPr id="159" name="Imagen 158">
                <a:extLst>
                  <a:ext uri="{FF2B5EF4-FFF2-40B4-BE49-F238E27FC236}">
                    <a16:creationId xmlns:a16="http://schemas.microsoft.com/office/drawing/2014/main" id="{F0C0AC57-ACE5-E9D1-48D7-7259CA4E1C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364991"/>
                <a:ext cx="638264" cy="352474"/>
              </a:xfrm>
              <a:prstGeom prst="rect">
                <a:avLst/>
              </a:prstGeom>
            </p:spPr>
          </p:pic>
          <p:pic>
            <p:nvPicPr>
              <p:cNvPr id="160" name="Imagen 159">
                <a:extLst>
                  <a:ext uri="{FF2B5EF4-FFF2-40B4-BE49-F238E27FC236}">
                    <a16:creationId xmlns:a16="http://schemas.microsoft.com/office/drawing/2014/main" id="{923A9C77-3F20-9541-9797-9E6C572C78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674215"/>
                <a:ext cx="638264" cy="352474"/>
              </a:xfrm>
              <a:prstGeom prst="rect">
                <a:avLst/>
              </a:prstGeom>
            </p:spPr>
          </p:pic>
          <p:pic>
            <p:nvPicPr>
              <p:cNvPr id="161" name="Imagen 160">
                <a:extLst>
                  <a:ext uri="{FF2B5EF4-FFF2-40B4-BE49-F238E27FC236}">
                    <a16:creationId xmlns:a16="http://schemas.microsoft.com/office/drawing/2014/main" id="{0BB76766-CF4F-0755-625C-D278133686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983439"/>
                <a:ext cx="638264" cy="352474"/>
              </a:xfrm>
              <a:prstGeom prst="rect">
                <a:avLst/>
              </a:prstGeom>
            </p:spPr>
          </p:pic>
          <p:pic>
            <p:nvPicPr>
              <p:cNvPr id="162" name="Imagen 161">
                <a:extLst>
                  <a:ext uri="{FF2B5EF4-FFF2-40B4-BE49-F238E27FC236}">
                    <a16:creationId xmlns:a16="http://schemas.microsoft.com/office/drawing/2014/main" id="{9F2E92C7-7C74-552F-1782-E319827E39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5292663"/>
                <a:ext cx="638264" cy="352474"/>
              </a:xfrm>
              <a:prstGeom prst="rect">
                <a:avLst/>
              </a:prstGeom>
            </p:spPr>
          </p:pic>
          <p:pic>
            <p:nvPicPr>
              <p:cNvPr id="163" name="Imagen 162">
                <a:extLst>
                  <a:ext uri="{FF2B5EF4-FFF2-40B4-BE49-F238E27FC236}">
                    <a16:creationId xmlns:a16="http://schemas.microsoft.com/office/drawing/2014/main" id="{5BC08BA2-93A5-33E1-B20E-CF168A9720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5601887"/>
                <a:ext cx="638264" cy="352474"/>
              </a:xfrm>
              <a:prstGeom prst="rect">
                <a:avLst/>
              </a:prstGeom>
            </p:spPr>
          </p:pic>
          <p:pic>
            <p:nvPicPr>
              <p:cNvPr id="164" name="Imagen 163">
                <a:extLst>
                  <a:ext uri="{FF2B5EF4-FFF2-40B4-BE49-F238E27FC236}">
                    <a16:creationId xmlns:a16="http://schemas.microsoft.com/office/drawing/2014/main" id="{C945FE9E-2CAC-74B6-A0CD-17EBA20A16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5911111"/>
                <a:ext cx="638264" cy="352474"/>
              </a:xfrm>
              <a:prstGeom prst="rect">
                <a:avLst/>
              </a:prstGeom>
            </p:spPr>
          </p:pic>
          <p:pic>
            <p:nvPicPr>
              <p:cNvPr id="165" name="Imagen 164">
                <a:extLst>
                  <a:ext uri="{FF2B5EF4-FFF2-40B4-BE49-F238E27FC236}">
                    <a16:creationId xmlns:a16="http://schemas.microsoft.com/office/drawing/2014/main" id="{6CA621E0-8D08-60AC-2E5E-468EDDA44D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6220329"/>
                <a:ext cx="638264" cy="352474"/>
              </a:xfrm>
              <a:prstGeom prst="rect">
                <a:avLst/>
              </a:prstGeom>
            </p:spPr>
          </p:pic>
        </p:grpSp>
      </p:grpSp>
      <p:grpSp>
        <p:nvGrpSpPr>
          <p:cNvPr id="128" name="Grupo 127">
            <a:extLst>
              <a:ext uri="{FF2B5EF4-FFF2-40B4-BE49-F238E27FC236}">
                <a16:creationId xmlns:a16="http://schemas.microsoft.com/office/drawing/2014/main" id="{9495F584-BB7B-649F-5BA0-30E80D78E82E}"/>
              </a:ext>
            </a:extLst>
          </p:cNvPr>
          <p:cNvGrpSpPr/>
          <p:nvPr/>
        </p:nvGrpSpPr>
        <p:grpSpPr>
          <a:xfrm>
            <a:off x="6205786" y="119550"/>
            <a:ext cx="5541663" cy="6778315"/>
            <a:chOff x="6205786" y="119550"/>
            <a:chExt cx="5541663" cy="6778315"/>
          </a:xfrm>
        </p:grpSpPr>
        <p:sp>
          <p:nvSpPr>
            <p:cNvPr id="129" name="Rectangle 17">
              <a:extLst>
                <a:ext uri="{FF2B5EF4-FFF2-40B4-BE49-F238E27FC236}">
                  <a16:creationId xmlns:a16="http://schemas.microsoft.com/office/drawing/2014/main" id="{3EF553BB-2B46-2186-6232-5A2B2B1E0BDC}"/>
                </a:ext>
              </a:extLst>
            </p:cNvPr>
            <p:cNvSpPr/>
            <p:nvPr/>
          </p:nvSpPr>
          <p:spPr>
            <a:xfrm>
              <a:off x="11225245" y="4069452"/>
              <a:ext cx="522204" cy="2657736"/>
            </a:xfrm>
            <a:prstGeom prst="rect">
              <a:avLst/>
            </a:prstGeom>
            <a:solidFill>
              <a:srgbClr val="00CC99"/>
            </a:solidFill>
            <a:ln>
              <a:no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0" name="Freeform: Shape 158">
              <a:extLst>
                <a:ext uri="{FF2B5EF4-FFF2-40B4-BE49-F238E27FC236}">
                  <a16:creationId xmlns:a16="http://schemas.microsoft.com/office/drawing/2014/main" id="{157C1F4D-2547-CE8D-7B41-3E580F36988C}"/>
                </a:ext>
              </a:extLst>
            </p:cNvPr>
            <p:cNvSpPr/>
            <p:nvPr/>
          </p:nvSpPr>
          <p:spPr>
            <a:xfrm>
              <a:off x="6205786" y="119550"/>
              <a:ext cx="5395162" cy="6607323"/>
            </a:xfrm>
            <a:custGeom>
              <a:avLst/>
              <a:gdLst>
                <a:gd name="connsiteX0" fmla="*/ 0 w 5395162"/>
                <a:gd name="connsiteY0" fmla="*/ 0 h 6607323"/>
                <a:gd name="connsiteX1" fmla="*/ 5395162 w 5395162"/>
                <a:gd name="connsiteY1" fmla="*/ 0 h 6607323"/>
                <a:gd name="connsiteX2" fmla="*/ 5395162 w 5395162"/>
                <a:gd name="connsiteY2" fmla="*/ 3949902 h 6607323"/>
                <a:gd name="connsiteX3" fmla="*/ 5230980 w 5395162"/>
                <a:gd name="connsiteY3" fmla="*/ 3949902 h 6607323"/>
                <a:gd name="connsiteX4" fmla="*/ 5032614 w 5395162"/>
                <a:gd name="connsiteY4" fmla="*/ 4148268 h 6607323"/>
                <a:gd name="connsiteX5" fmla="*/ 5032614 w 5395162"/>
                <a:gd name="connsiteY5" fmla="*/ 6607209 h 6607323"/>
                <a:gd name="connsiteX6" fmla="*/ 5032625 w 5395162"/>
                <a:gd name="connsiteY6" fmla="*/ 6607323 h 6607323"/>
                <a:gd name="connsiteX7" fmla="*/ 0 w 5395162"/>
                <a:gd name="connsiteY7" fmla="*/ 6607323 h 660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5162" h="6607323">
                  <a:moveTo>
                    <a:pt x="0" y="0"/>
                  </a:moveTo>
                  <a:lnTo>
                    <a:pt x="5395162" y="0"/>
                  </a:lnTo>
                  <a:lnTo>
                    <a:pt x="5395162" y="3949902"/>
                  </a:lnTo>
                  <a:lnTo>
                    <a:pt x="5230980" y="3949902"/>
                  </a:lnTo>
                  <a:cubicBezTo>
                    <a:pt x="5121425" y="3949902"/>
                    <a:pt x="5032614" y="4038713"/>
                    <a:pt x="5032614" y="4148268"/>
                  </a:cubicBezTo>
                  <a:lnTo>
                    <a:pt x="5032614" y="6607209"/>
                  </a:lnTo>
                  <a:lnTo>
                    <a:pt x="5032625" y="6607323"/>
                  </a:lnTo>
                  <a:lnTo>
                    <a:pt x="0" y="6607323"/>
                  </a:lnTo>
                  <a:close/>
                </a:path>
              </a:pathLst>
            </a:custGeom>
            <a:solidFill>
              <a:srgbClr val="FDFDFD"/>
            </a:solidFill>
            <a:ln>
              <a:no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TextBox 18">
              <a:extLst>
                <a:ext uri="{FF2B5EF4-FFF2-40B4-BE49-F238E27FC236}">
                  <a16:creationId xmlns:a16="http://schemas.microsoft.com/office/drawing/2014/main" id="{7FD036EC-FDFB-7D4F-F7B9-2BE8F4E20606}"/>
                </a:ext>
              </a:extLst>
            </p:cNvPr>
            <p:cNvSpPr txBox="1"/>
            <p:nvPr/>
          </p:nvSpPr>
          <p:spPr>
            <a:xfrm>
              <a:off x="11252914" y="5595360"/>
              <a:ext cx="461665" cy="1302505"/>
            </a:xfrm>
            <a:prstGeom prst="rect">
              <a:avLst/>
            </a:prstGeom>
            <a:noFill/>
          </p:spPr>
          <p:txBody>
            <a:bodyPr vert="vert270" wrap="square" rtlCol="0">
              <a:spAutoFit/>
            </a:bodyPr>
            <a:lstStyle/>
            <a:p>
              <a:pPr algn="ctr"/>
              <a:r>
                <a:rPr lang="en-US" b="1" dirty="0">
                  <a:solidFill>
                    <a:schemeClr val="bg1"/>
                  </a:solidFill>
                </a:rPr>
                <a:t>PAGE 15</a:t>
              </a:r>
            </a:p>
          </p:txBody>
        </p:sp>
      </p:grpSp>
      <p:grpSp>
        <p:nvGrpSpPr>
          <p:cNvPr id="3" name="Grupo 2">
            <a:extLst>
              <a:ext uri="{FF2B5EF4-FFF2-40B4-BE49-F238E27FC236}">
                <a16:creationId xmlns:a16="http://schemas.microsoft.com/office/drawing/2014/main" id="{477BA4B3-7331-AE27-1203-BE896DEFBF09}"/>
              </a:ext>
            </a:extLst>
          </p:cNvPr>
          <p:cNvGrpSpPr/>
          <p:nvPr/>
        </p:nvGrpSpPr>
        <p:grpSpPr>
          <a:xfrm>
            <a:off x="589221" y="1142862"/>
            <a:ext cx="5428034" cy="5353931"/>
            <a:chOff x="6172914" y="1142862"/>
            <a:chExt cx="5428034" cy="5353931"/>
          </a:xfrm>
        </p:grpSpPr>
        <p:cxnSp>
          <p:nvCxnSpPr>
            <p:cNvPr id="4" name="Straight Connector 6">
              <a:extLst>
                <a:ext uri="{FF2B5EF4-FFF2-40B4-BE49-F238E27FC236}">
                  <a16:creationId xmlns:a16="http://schemas.microsoft.com/office/drawing/2014/main" id="{9FF616DF-C78C-45AE-34DD-7C84F3FA393E}"/>
                </a:ext>
              </a:extLst>
            </p:cNvPr>
            <p:cNvCxnSpPr>
              <a:cxnSpLocks/>
            </p:cNvCxnSpPr>
            <p:nvPr/>
          </p:nvCxnSpPr>
          <p:spPr>
            <a:xfrm>
              <a:off x="6172914" y="1142862"/>
              <a:ext cx="5428034"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5" name="Straight Connector 147">
              <a:extLst>
                <a:ext uri="{FF2B5EF4-FFF2-40B4-BE49-F238E27FC236}">
                  <a16:creationId xmlns:a16="http://schemas.microsoft.com/office/drawing/2014/main" id="{4758F3A5-66C0-2B65-AE56-884CAAF9E8FA}"/>
                </a:ext>
              </a:extLst>
            </p:cNvPr>
            <p:cNvCxnSpPr>
              <a:cxnSpLocks/>
            </p:cNvCxnSpPr>
            <p:nvPr/>
          </p:nvCxnSpPr>
          <p:spPr>
            <a:xfrm>
              <a:off x="6172914" y="1554703"/>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 name="Straight Connector 148">
              <a:extLst>
                <a:ext uri="{FF2B5EF4-FFF2-40B4-BE49-F238E27FC236}">
                  <a16:creationId xmlns:a16="http://schemas.microsoft.com/office/drawing/2014/main" id="{128E4682-D532-E0AF-F644-AA6DA469713A}"/>
                </a:ext>
              </a:extLst>
            </p:cNvPr>
            <p:cNvCxnSpPr>
              <a:cxnSpLocks/>
            </p:cNvCxnSpPr>
            <p:nvPr/>
          </p:nvCxnSpPr>
          <p:spPr>
            <a:xfrm>
              <a:off x="6172914" y="3202067"/>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9" name="Straight Connector 149">
              <a:extLst>
                <a:ext uri="{FF2B5EF4-FFF2-40B4-BE49-F238E27FC236}">
                  <a16:creationId xmlns:a16="http://schemas.microsoft.com/office/drawing/2014/main" id="{806B3075-34D9-17E8-93B9-D51F8BFBB1BD}"/>
                </a:ext>
              </a:extLst>
            </p:cNvPr>
            <p:cNvCxnSpPr>
              <a:cxnSpLocks/>
            </p:cNvCxnSpPr>
            <p:nvPr/>
          </p:nvCxnSpPr>
          <p:spPr>
            <a:xfrm>
              <a:off x="6172914" y="3613908"/>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0" name="Straight Connector 150">
              <a:extLst>
                <a:ext uri="{FF2B5EF4-FFF2-40B4-BE49-F238E27FC236}">
                  <a16:creationId xmlns:a16="http://schemas.microsoft.com/office/drawing/2014/main" id="{E3E30EAA-2641-F836-D774-267DF5DD6BF4}"/>
                </a:ext>
              </a:extLst>
            </p:cNvPr>
            <p:cNvCxnSpPr>
              <a:cxnSpLocks/>
            </p:cNvCxnSpPr>
            <p:nvPr/>
          </p:nvCxnSpPr>
          <p:spPr>
            <a:xfrm>
              <a:off x="6172914" y="4025749"/>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6" name="Straight Connector 151">
              <a:extLst>
                <a:ext uri="{FF2B5EF4-FFF2-40B4-BE49-F238E27FC236}">
                  <a16:creationId xmlns:a16="http://schemas.microsoft.com/office/drawing/2014/main" id="{ED55B8AB-7C27-284C-A15B-4F508B04F79E}"/>
                </a:ext>
              </a:extLst>
            </p:cNvPr>
            <p:cNvCxnSpPr>
              <a:cxnSpLocks/>
            </p:cNvCxnSpPr>
            <p:nvPr/>
          </p:nvCxnSpPr>
          <p:spPr>
            <a:xfrm>
              <a:off x="6172914" y="443759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7" name="Straight Connector 152">
              <a:extLst>
                <a:ext uri="{FF2B5EF4-FFF2-40B4-BE49-F238E27FC236}">
                  <a16:creationId xmlns:a16="http://schemas.microsoft.com/office/drawing/2014/main" id="{00F743E2-99B4-00EA-FA11-F674D6C670DE}"/>
                </a:ext>
              </a:extLst>
            </p:cNvPr>
            <p:cNvCxnSpPr>
              <a:cxnSpLocks/>
            </p:cNvCxnSpPr>
            <p:nvPr/>
          </p:nvCxnSpPr>
          <p:spPr>
            <a:xfrm>
              <a:off x="6172914" y="4849431"/>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8" name="Straight Connector 153">
              <a:extLst>
                <a:ext uri="{FF2B5EF4-FFF2-40B4-BE49-F238E27FC236}">
                  <a16:creationId xmlns:a16="http://schemas.microsoft.com/office/drawing/2014/main" id="{EFE24485-2846-8BEE-B9F9-DF3468BB67A7}"/>
                </a:ext>
              </a:extLst>
            </p:cNvPr>
            <p:cNvCxnSpPr>
              <a:cxnSpLocks/>
            </p:cNvCxnSpPr>
            <p:nvPr/>
          </p:nvCxnSpPr>
          <p:spPr>
            <a:xfrm>
              <a:off x="6172914" y="5261272"/>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9" name="Straight Connector 154">
              <a:extLst>
                <a:ext uri="{FF2B5EF4-FFF2-40B4-BE49-F238E27FC236}">
                  <a16:creationId xmlns:a16="http://schemas.microsoft.com/office/drawing/2014/main" id="{2B24699C-8A1F-7F84-9F6E-C9BB53E44098}"/>
                </a:ext>
              </a:extLst>
            </p:cNvPr>
            <p:cNvCxnSpPr>
              <a:cxnSpLocks/>
            </p:cNvCxnSpPr>
            <p:nvPr/>
          </p:nvCxnSpPr>
          <p:spPr>
            <a:xfrm>
              <a:off x="6172914" y="567311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0" name="Straight Connector 155">
              <a:extLst>
                <a:ext uri="{FF2B5EF4-FFF2-40B4-BE49-F238E27FC236}">
                  <a16:creationId xmlns:a16="http://schemas.microsoft.com/office/drawing/2014/main" id="{36BD3358-2DE2-FE2D-7804-74668AC46AE1}"/>
                </a:ext>
              </a:extLst>
            </p:cNvPr>
            <p:cNvCxnSpPr>
              <a:cxnSpLocks/>
            </p:cNvCxnSpPr>
            <p:nvPr/>
          </p:nvCxnSpPr>
          <p:spPr>
            <a:xfrm>
              <a:off x="6172914" y="6084954"/>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1" name="Straight Connector 156">
              <a:extLst>
                <a:ext uri="{FF2B5EF4-FFF2-40B4-BE49-F238E27FC236}">
                  <a16:creationId xmlns:a16="http://schemas.microsoft.com/office/drawing/2014/main" id="{F8B9D7AC-6AFE-A0F6-6AC8-F22DD308B8A9}"/>
                </a:ext>
              </a:extLst>
            </p:cNvPr>
            <p:cNvCxnSpPr>
              <a:cxnSpLocks/>
            </p:cNvCxnSpPr>
            <p:nvPr/>
          </p:nvCxnSpPr>
          <p:spPr>
            <a:xfrm>
              <a:off x="6172914" y="649679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2" name="Straight Connector 147">
              <a:extLst>
                <a:ext uri="{FF2B5EF4-FFF2-40B4-BE49-F238E27FC236}">
                  <a16:creationId xmlns:a16="http://schemas.microsoft.com/office/drawing/2014/main" id="{8C93BF99-D52A-898B-2F5F-52CA8DAC1B03}"/>
                </a:ext>
              </a:extLst>
            </p:cNvPr>
            <p:cNvCxnSpPr>
              <a:cxnSpLocks/>
            </p:cNvCxnSpPr>
            <p:nvPr/>
          </p:nvCxnSpPr>
          <p:spPr>
            <a:xfrm>
              <a:off x="6172914" y="1966544"/>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3" name="Straight Connector 147">
              <a:extLst>
                <a:ext uri="{FF2B5EF4-FFF2-40B4-BE49-F238E27FC236}">
                  <a16:creationId xmlns:a16="http://schemas.microsoft.com/office/drawing/2014/main" id="{F78A7EAC-C796-DB5C-36CC-2C93F08629DF}"/>
                </a:ext>
              </a:extLst>
            </p:cNvPr>
            <p:cNvCxnSpPr>
              <a:cxnSpLocks/>
            </p:cNvCxnSpPr>
            <p:nvPr/>
          </p:nvCxnSpPr>
          <p:spPr>
            <a:xfrm>
              <a:off x="6172914" y="2378385"/>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4" name="Straight Connector 147">
              <a:extLst>
                <a:ext uri="{FF2B5EF4-FFF2-40B4-BE49-F238E27FC236}">
                  <a16:creationId xmlns:a16="http://schemas.microsoft.com/office/drawing/2014/main" id="{206925D7-10C0-1B31-A199-B4401AAFC83E}"/>
                </a:ext>
              </a:extLst>
            </p:cNvPr>
            <p:cNvCxnSpPr>
              <a:cxnSpLocks/>
            </p:cNvCxnSpPr>
            <p:nvPr/>
          </p:nvCxnSpPr>
          <p:spPr>
            <a:xfrm>
              <a:off x="6172914" y="2790226"/>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grpSp>
      <p:grpSp>
        <p:nvGrpSpPr>
          <p:cNvPr id="75" name="Grupo 74">
            <a:extLst>
              <a:ext uri="{FF2B5EF4-FFF2-40B4-BE49-F238E27FC236}">
                <a16:creationId xmlns:a16="http://schemas.microsoft.com/office/drawing/2014/main" id="{E3520D65-682E-3B95-FBF5-B4178405A41F}"/>
              </a:ext>
            </a:extLst>
          </p:cNvPr>
          <p:cNvGrpSpPr/>
          <p:nvPr/>
        </p:nvGrpSpPr>
        <p:grpSpPr>
          <a:xfrm>
            <a:off x="6130762" y="1139618"/>
            <a:ext cx="5428034" cy="5353931"/>
            <a:chOff x="6172914" y="1142862"/>
            <a:chExt cx="5428034" cy="5353931"/>
          </a:xfrm>
        </p:grpSpPr>
        <p:cxnSp>
          <p:nvCxnSpPr>
            <p:cNvPr id="76" name="Straight Connector 6">
              <a:extLst>
                <a:ext uri="{FF2B5EF4-FFF2-40B4-BE49-F238E27FC236}">
                  <a16:creationId xmlns:a16="http://schemas.microsoft.com/office/drawing/2014/main" id="{C3299414-0993-9B3A-36B5-A9ADE4F5482C}"/>
                </a:ext>
              </a:extLst>
            </p:cNvPr>
            <p:cNvCxnSpPr>
              <a:cxnSpLocks/>
            </p:cNvCxnSpPr>
            <p:nvPr/>
          </p:nvCxnSpPr>
          <p:spPr>
            <a:xfrm>
              <a:off x="6172914" y="1142862"/>
              <a:ext cx="5428034"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7" name="Straight Connector 147">
              <a:extLst>
                <a:ext uri="{FF2B5EF4-FFF2-40B4-BE49-F238E27FC236}">
                  <a16:creationId xmlns:a16="http://schemas.microsoft.com/office/drawing/2014/main" id="{09ED499C-314F-B4CC-9195-14509EC40F76}"/>
                </a:ext>
              </a:extLst>
            </p:cNvPr>
            <p:cNvCxnSpPr>
              <a:cxnSpLocks/>
            </p:cNvCxnSpPr>
            <p:nvPr/>
          </p:nvCxnSpPr>
          <p:spPr>
            <a:xfrm>
              <a:off x="6172914" y="1554703"/>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8" name="Straight Connector 148">
              <a:extLst>
                <a:ext uri="{FF2B5EF4-FFF2-40B4-BE49-F238E27FC236}">
                  <a16:creationId xmlns:a16="http://schemas.microsoft.com/office/drawing/2014/main" id="{DCC73658-8C6F-514E-8B05-0CFB28022095}"/>
                </a:ext>
              </a:extLst>
            </p:cNvPr>
            <p:cNvCxnSpPr>
              <a:cxnSpLocks/>
            </p:cNvCxnSpPr>
            <p:nvPr/>
          </p:nvCxnSpPr>
          <p:spPr>
            <a:xfrm>
              <a:off x="6172914" y="3202067"/>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9" name="Straight Connector 149">
              <a:extLst>
                <a:ext uri="{FF2B5EF4-FFF2-40B4-BE49-F238E27FC236}">
                  <a16:creationId xmlns:a16="http://schemas.microsoft.com/office/drawing/2014/main" id="{69D4ADFB-8F57-38F6-3D32-33517D21F823}"/>
                </a:ext>
              </a:extLst>
            </p:cNvPr>
            <p:cNvCxnSpPr>
              <a:cxnSpLocks/>
            </p:cNvCxnSpPr>
            <p:nvPr/>
          </p:nvCxnSpPr>
          <p:spPr>
            <a:xfrm>
              <a:off x="6172914" y="3613908"/>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0" name="Straight Connector 150">
              <a:extLst>
                <a:ext uri="{FF2B5EF4-FFF2-40B4-BE49-F238E27FC236}">
                  <a16:creationId xmlns:a16="http://schemas.microsoft.com/office/drawing/2014/main" id="{6D9E93F0-B65D-F59C-A437-B3BB813D74BA}"/>
                </a:ext>
              </a:extLst>
            </p:cNvPr>
            <p:cNvCxnSpPr>
              <a:cxnSpLocks/>
            </p:cNvCxnSpPr>
            <p:nvPr/>
          </p:nvCxnSpPr>
          <p:spPr>
            <a:xfrm>
              <a:off x="6172914" y="4025749"/>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1" name="Straight Connector 151">
              <a:extLst>
                <a:ext uri="{FF2B5EF4-FFF2-40B4-BE49-F238E27FC236}">
                  <a16:creationId xmlns:a16="http://schemas.microsoft.com/office/drawing/2014/main" id="{AEB8D9DC-E565-8B88-331A-8F960DB4552D}"/>
                </a:ext>
              </a:extLst>
            </p:cNvPr>
            <p:cNvCxnSpPr>
              <a:cxnSpLocks/>
            </p:cNvCxnSpPr>
            <p:nvPr/>
          </p:nvCxnSpPr>
          <p:spPr>
            <a:xfrm>
              <a:off x="6172914" y="443759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2" name="Straight Connector 152">
              <a:extLst>
                <a:ext uri="{FF2B5EF4-FFF2-40B4-BE49-F238E27FC236}">
                  <a16:creationId xmlns:a16="http://schemas.microsoft.com/office/drawing/2014/main" id="{CE01C0FF-56A0-A097-D5F2-06E444199AD4}"/>
                </a:ext>
              </a:extLst>
            </p:cNvPr>
            <p:cNvCxnSpPr>
              <a:cxnSpLocks/>
            </p:cNvCxnSpPr>
            <p:nvPr/>
          </p:nvCxnSpPr>
          <p:spPr>
            <a:xfrm>
              <a:off x="6172914" y="4849431"/>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3" name="Straight Connector 153">
              <a:extLst>
                <a:ext uri="{FF2B5EF4-FFF2-40B4-BE49-F238E27FC236}">
                  <a16:creationId xmlns:a16="http://schemas.microsoft.com/office/drawing/2014/main" id="{73DC8573-C701-443C-7660-F9E09790AFCF}"/>
                </a:ext>
              </a:extLst>
            </p:cNvPr>
            <p:cNvCxnSpPr>
              <a:cxnSpLocks/>
            </p:cNvCxnSpPr>
            <p:nvPr/>
          </p:nvCxnSpPr>
          <p:spPr>
            <a:xfrm>
              <a:off x="6172914" y="5261272"/>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4" name="Straight Connector 154">
              <a:extLst>
                <a:ext uri="{FF2B5EF4-FFF2-40B4-BE49-F238E27FC236}">
                  <a16:creationId xmlns:a16="http://schemas.microsoft.com/office/drawing/2014/main" id="{3EF87366-F552-D67B-8FB3-7556366E7FED}"/>
                </a:ext>
              </a:extLst>
            </p:cNvPr>
            <p:cNvCxnSpPr>
              <a:cxnSpLocks/>
            </p:cNvCxnSpPr>
            <p:nvPr/>
          </p:nvCxnSpPr>
          <p:spPr>
            <a:xfrm>
              <a:off x="6172914" y="567311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5" name="Straight Connector 155">
              <a:extLst>
                <a:ext uri="{FF2B5EF4-FFF2-40B4-BE49-F238E27FC236}">
                  <a16:creationId xmlns:a16="http://schemas.microsoft.com/office/drawing/2014/main" id="{BF280C83-E21F-6324-886B-4646ED243759}"/>
                </a:ext>
              </a:extLst>
            </p:cNvPr>
            <p:cNvCxnSpPr>
              <a:cxnSpLocks/>
            </p:cNvCxnSpPr>
            <p:nvPr/>
          </p:nvCxnSpPr>
          <p:spPr>
            <a:xfrm>
              <a:off x="6172914" y="6084954"/>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6" name="Straight Connector 156">
              <a:extLst>
                <a:ext uri="{FF2B5EF4-FFF2-40B4-BE49-F238E27FC236}">
                  <a16:creationId xmlns:a16="http://schemas.microsoft.com/office/drawing/2014/main" id="{3A7BEB74-4E8C-1350-4DA9-2423A01B1060}"/>
                </a:ext>
              </a:extLst>
            </p:cNvPr>
            <p:cNvCxnSpPr>
              <a:cxnSpLocks/>
            </p:cNvCxnSpPr>
            <p:nvPr/>
          </p:nvCxnSpPr>
          <p:spPr>
            <a:xfrm>
              <a:off x="6172914" y="649679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7" name="Straight Connector 147">
              <a:extLst>
                <a:ext uri="{FF2B5EF4-FFF2-40B4-BE49-F238E27FC236}">
                  <a16:creationId xmlns:a16="http://schemas.microsoft.com/office/drawing/2014/main" id="{BE0F0B80-68CF-43C8-34B6-0AB55B478DEC}"/>
                </a:ext>
              </a:extLst>
            </p:cNvPr>
            <p:cNvCxnSpPr>
              <a:cxnSpLocks/>
            </p:cNvCxnSpPr>
            <p:nvPr/>
          </p:nvCxnSpPr>
          <p:spPr>
            <a:xfrm>
              <a:off x="6172914" y="1966544"/>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8" name="Straight Connector 147">
              <a:extLst>
                <a:ext uri="{FF2B5EF4-FFF2-40B4-BE49-F238E27FC236}">
                  <a16:creationId xmlns:a16="http://schemas.microsoft.com/office/drawing/2014/main" id="{43801DF8-61D0-E5D6-56A7-A18FE95CE91F}"/>
                </a:ext>
              </a:extLst>
            </p:cNvPr>
            <p:cNvCxnSpPr>
              <a:cxnSpLocks/>
            </p:cNvCxnSpPr>
            <p:nvPr/>
          </p:nvCxnSpPr>
          <p:spPr>
            <a:xfrm>
              <a:off x="6172914" y="2378385"/>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9" name="Straight Connector 147">
              <a:extLst>
                <a:ext uri="{FF2B5EF4-FFF2-40B4-BE49-F238E27FC236}">
                  <a16:creationId xmlns:a16="http://schemas.microsoft.com/office/drawing/2014/main" id="{655266DE-7371-1680-8269-4836DBBA977E}"/>
                </a:ext>
              </a:extLst>
            </p:cNvPr>
            <p:cNvCxnSpPr>
              <a:cxnSpLocks/>
            </p:cNvCxnSpPr>
            <p:nvPr/>
          </p:nvCxnSpPr>
          <p:spPr>
            <a:xfrm>
              <a:off x="6172914" y="2790226"/>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grpSp>
      <p:sp>
        <p:nvSpPr>
          <p:cNvPr id="93" name="CuadroTexto 92">
            <a:extLst>
              <a:ext uri="{FF2B5EF4-FFF2-40B4-BE49-F238E27FC236}">
                <a16:creationId xmlns:a16="http://schemas.microsoft.com/office/drawing/2014/main" id="{D0B7B7C7-A77C-9019-CB9A-8CA0140ACB3B}"/>
              </a:ext>
            </a:extLst>
          </p:cNvPr>
          <p:cNvSpPr txBox="1"/>
          <p:nvPr/>
        </p:nvSpPr>
        <p:spPr>
          <a:xfrm>
            <a:off x="6393032" y="744127"/>
            <a:ext cx="4745133" cy="4608377"/>
          </a:xfrm>
          <a:prstGeom prst="rect">
            <a:avLst/>
          </a:prstGeom>
          <a:noFill/>
        </p:spPr>
        <p:txBody>
          <a:bodyPr wrap="square" rtlCol="0">
            <a:spAutoFit/>
          </a:bodyPr>
          <a:lstStyle/>
          <a:p>
            <a:pPr algn="just">
              <a:lnSpc>
                <a:spcPct val="150000"/>
              </a:lnSpc>
            </a:pPr>
            <a:r>
              <a:rPr lang="en-US" dirty="0">
                <a:solidFill>
                  <a:schemeClr val="bg1">
                    <a:lumMod val="50000"/>
                  </a:schemeClr>
                </a:solidFill>
                <a:latin typeface="Agency FB" panose="020B0503020202020204" pitchFamily="34" charset="0"/>
              </a:rPr>
              <a:t>However, the driver who drives with the idea of maintaining a safe distance uses only two variables:</a:t>
            </a:r>
          </a:p>
          <a:p>
            <a:pPr algn="just">
              <a:lnSpc>
                <a:spcPct val="150000"/>
              </a:lnSpc>
            </a:pPr>
            <a:endParaRPr lang="en-US" dirty="0">
              <a:solidFill>
                <a:schemeClr val="bg1">
                  <a:lumMod val="50000"/>
                </a:schemeClr>
              </a:solidFill>
              <a:latin typeface="Agency FB" panose="020B0503020202020204" pitchFamily="34" charset="0"/>
            </a:endParaRPr>
          </a:p>
          <a:p>
            <a:pPr algn="just">
              <a:lnSpc>
                <a:spcPct val="150000"/>
              </a:lnSpc>
            </a:pPr>
            <a:r>
              <a:rPr lang="en-US" dirty="0">
                <a:solidFill>
                  <a:schemeClr val="bg1">
                    <a:lumMod val="50000"/>
                  </a:schemeClr>
                </a:solidFill>
                <a:latin typeface="Agency FB" panose="020B0503020202020204" pitchFamily="34" charset="0"/>
              </a:rPr>
              <a:t>1. Speed</a:t>
            </a:r>
          </a:p>
          <a:p>
            <a:pPr algn="just">
              <a:lnSpc>
                <a:spcPct val="150000"/>
              </a:lnSpc>
            </a:pPr>
            <a:r>
              <a:rPr lang="en-US" dirty="0">
                <a:solidFill>
                  <a:schemeClr val="bg1">
                    <a:lumMod val="50000"/>
                  </a:schemeClr>
                </a:solidFill>
                <a:latin typeface="Agency FB" panose="020B0503020202020204" pitchFamily="34" charset="0"/>
              </a:rPr>
              <a:t>2. Safe Distance</a:t>
            </a:r>
          </a:p>
          <a:p>
            <a:pPr algn="just">
              <a:lnSpc>
                <a:spcPct val="150000"/>
              </a:lnSpc>
            </a:pPr>
            <a:endParaRPr lang="en-US" dirty="0">
              <a:solidFill>
                <a:schemeClr val="bg1">
                  <a:lumMod val="50000"/>
                </a:schemeClr>
              </a:solidFill>
              <a:latin typeface="Agency FB" panose="020B0503020202020204" pitchFamily="34" charset="0"/>
            </a:endParaRPr>
          </a:p>
          <a:p>
            <a:pPr algn="just">
              <a:lnSpc>
                <a:spcPct val="150000"/>
              </a:lnSpc>
            </a:pPr>
            <a:r>
              <a:rPr lang="en-US" dirty="0">
                <a:solidFill>
                  <a:schemeClr val="bg1">
                    <a:lumMod val="50000"/>
                  </a:schemeClr>
                </a:solidFill>
                <a:latin typeface="Agency FB" panose="020B0503020202020204" pitchFamily="34" charset="0"/>
              </a:rPr>
              <a:t>That is why phantom traffic jams occur:</a:t>
            </a:r>
          </a:p>
          <a:p>
            <a:pPr algn="just">
              <a:lnSpc>
                <a:spcPct val="150000"/>
              </a:lnSpc>
            </a:pPr>
            <a:endParaRPr lang="en-US" dirty="0">
              <a:solidFill>
                <a:schemeClr val="bg1">
                  <a:lumMod val="50000"/>
                </a:schemeClr>
              </a:solidFill>
              <a:latin typeface="Agency FB" panose="020B0503020202020204" pitchFamily="34" charset="0"/>
            </a:endParaRPr>
          </a:p>
          <a:p>
            <a:pPr algn="ctr">
              <a:lnSpc>
                <a:spcPct val="150000"/>
              </a:lnSpc>
            </a:pPr>
            <a:r>
              <a:rPr lang="en-US" b="1" dirty="0">
                <a:latin typeface="Agency FB" panose="020B0503020202020204" pitchFamily="34" charset="0"/>
              </a:rPr>
              <a:t>4 equations vs 2 variables</a:t>
            </a:r>
          </a:p>
          <a:p>
            <a:pPr algn="just">
              <a:lnSpc>
                <a:spcPct val="150000"/>
              </a:lnSpc>
            </a:pPr>
            <a:endParaRPr lang="en-US" dirty="0">
              <a:solidFill>
                <a:schemeClr val="bg1">
                  <a:lumMod val="50000"/>
                </a:schemeClr>
              </a:solidFill>
              <a:latin typeface="Agency FB" panose="020B0503020202020204" pitchFamily="34" charset="0"/>
            </a:endParaRPr>
          </a:p>
          <a:p>
            <a:pPr algn="just">
              <a:lnSpc>
                <a:spcPct val="150000"/>
              </a:lnSpc>
            </a:pPr>
            <a:r>
              <a:rPr lang="en-US" dirty="0">
                <a:solidFill>
                  <a:schemeClr val="bg1">
                    <a:lumMod val="50000"/>
                  </a:schemeClr>
                </a:solidFill>
                <a:latin typeface="Agency FB" panose="020B0503020202020204" pitchFamily="34" charset="0"/>
              </a:rPr>
              <a:t>How do we solve it?</a:t>
            </a:r>
          </a:p>
        </p:txBody>
      </p:sp>
      <p:sp>
        <p:nvSpPr>
          <p:cNvPr id="94" name="CuadroTexto 93">
            <a:extLst>
              <a:ext uri="{FF2B5EF4-FFF2-40B4-BE49-F238E27FC236}">
                <a16:creationId xmlns:a16="http://schemas.microsoft.com/office/drawing/2014/main" id="{C2AB2695-9C24-08E8-CCE7-654ECB30AB68}"/>
              </a:ext>
            </a:extLst>
          </p:cNvPr>
          <p:cNvSpPr txBox="1"/>
          <p:nvPr/>
        </p:nvSpPr>
        <p:spPr>
          <a:xfrm>
            <a:off x="854736" y="711696"/>
            <a:ext cx="4745133" cy="5493812"/>
          </a:xfrm>
          <a:prstGeom prst="rect">
            <a:avLst/>
          </a:prstGeom>
          <a:noFill/>
        </p:spPr>
        <p:txBody>
          <a:bodyPr wrap="square" rtlCol="0">
            <a:spAutoFit/>
          </a:bodyPr>
          <a:lstStyle/>
          <a:p>
            <a:pPr algn="just">
              <a:lnSpc>
                <a:spcPct val="150000"/>
              </a:lnSpc>
            </a:pPr>
            <a:r>
              <a:rPr lang="en-US" dirty="0">
                <a:solidFill>
                  <a:schemeClr val="bg1">
                    <a:lumMod val="50000"/>
                  </a:schemeClr>
                </a:solidFill>
                <a:latin typeface="Agency FB" panose="020B0503020202020204" pitchFamily="34" charset="0"/>
              </a:rPr>
              <a:t>From the previous equation, we draw the following conclusions: for there to be no traffic jams, every driver must meet the following conditions:</a:t>
            </a:r>
          </a:p>
          <a:p>
            <a:pPr algn="just">
              <a:lnSpc>
                <a:spcPct val="150000"/>
              </a:lnSpc>
            </a:pPr>
            <a:endParaRPr lang="en-US" dirty="0">
              <a:solidFill>
                <a:schemeClr val="bg1">
                  <a:lumMod val="50000"/>
                </a:schemeClr>
              </a:solidFill>
              <a:latin typeface="Agency FB" panose="020B0503020202020204" pitchFamily="34" charset="0"/>
            </a:endParaRPr>
          </a:p>
          <a:p>
            <a:pPr marL="342900" indent="-342900" algn="just">
              <a:lnSpc>
                <a:spcPct val="150000"/>
              </a:lnSpc>
              <a:buFont typeface="+mj-lt"/>
              <a:buAutoNum type="arabicPeriod"/>
            </a:pPr>
            <a:r>
              <a:rPr lang="en-US" dirty="0">
                <a:solidFill>
                  <a:schemeClr val="bg1">
                    <a:lumMod val="50000"/>
                  </a:schemeClr>
                </a:solidFill>
                <a:latin typeface="Agency FB" panose="020B0503020202020204" pitchFamily="34" charset="0"/>
              </a:rPr>
              <a:t>Never </a:t>
            </a:r>
            <a:r>
              <a:rPr lang="en-US" dirty="0" smtClean="0">
                <a:solidFill>
                  <a:schemeClr val="bg1">
                    <a:lumMod val="50000"/>
                  </a:schemeClr>
                </a:solidFill>
                <a:latin typeface="Agency FB" panose="020B0503020202020204" pitchFamily="34" charset="0"/>
              </a:rPr>
              <a:t>get </a:t>
            </a:r>
            <a:r>
              <a:rPr lang="en-US" dirty="0">
                <a:solidFill>
                  <a:schemeClr val="bg1">
                    <a:lumMod val="50000"/>
                  </a:schemeClr>
                </a:solidFill>
                <a:latin typeface="Agency FB" panose="020B0503020202020204" pitchFamily="34" charset="0"/>
              </a:rPr>
              <a:t>closer than </a:t>
            </a:r>
            <a:r>
              <a:rPr lang="en-US" dirty="0" smtClean="0">
                <a:solidFill>
                  <a:schemeClr val="bg1">
                    <a:lumMod val="50000"/>
                  </a:schemeClr>
                </a:solidFill>
                <a:latin typeface="Agency FB" panose="020B0503020202020204" pitchFamily="34" charset="0"/>
              </a:rPr>
              <a:t>a </a:t>
            </a:r>
            <a:r>
              <a:rPr lang="en-US" dirty="0">
                <a:solidFill>
                  <a:schemeClr val="bg1">
                    <a:lumMod val="50000"/>
                  </a:schemeClr>
                </a:solidFill>
                <a:latin typeface="Agency FB" panose="020B0503020202020204" pitchFamily="34" charset="0"/>
              </a:rPr>
              <a:t>safe distance.</a:t>
            </a:r>
          </a:p>
          <a:p>
            <a:pPr marL="342900" indent="-342900" algn="just">
              <a:lnSpc>
                <a:spcPct val="150000"/>
              </a:lnSpc>
              <a:buFont typeface="+mj-lt"/>
              <a:buAutoNum type="arabicPeriod"/>
            </a:pPr>
            <a:r>
              <a:rPr lang="en-US" dirty="0">
                <a:solidFill>
                  <a:schemeClr val="bg1">
                    <a:lumMod val="50000"/>
                  </a:schemeClr>
                </a:solidFill>
                <a:latin typeface="Agency FB" panose="020B0503020202020204" pitchFamily="34" charset="0"/>
              </a:rPr>
              <a:t>Maintain the highest possible average speed.</a:t>
            </a:r>
          </a:p>
          <a:p>
            <a:pPr marL="342900" indent="-342900" algn="just">
              <a:lnSpc>
                <a:spcPct val="150000"/>
              </a:lnSpc>
              <a:buFont typeface="+mj-lt"/>
              <a:buAutoNum type="arabicPeriod"/>
            </a:pPr>
            <a:r>
              <a:rPr lang="en-US" dirty="0">
                <a:solidFill>
                  <a:schemeClr val="bg1">
                    <a:lumMod val="50000"/>
                  </a:schemeClr>
                </a:solidFill>
                <a:latin typeface="Agency FB" panose="020B0503020202020204" pitchFamily="34" charset="0"/>
              </a:rPr>
              <a:t>Keep a </a:t>
            </a:r>
            <a:r>
              <a:rPr lang="en-US" dirty="0" smtClean="0">
                <a:solidFill>
                  <a:schemeClr val="bg1">
                    <a:lumMod val="50000"/>
                  </a:schemeClr>
                </a:solidFill>
                <a:latin typeface="Agency FB" panose="020B0503020202020204" pitchFamily="34" charset="0"/>
              </a:rPr>
              <a:t>uniform </a:t>
            </a:r>
            <a:r>
              <a:rPr lang="en-US" dirty="0">
                <a:solidFill>
                  <a:schemeClr val="bg1">
                    <a:lumMod val="50000"/>
                  </a:schemeClr>
                </a:solidFill>
                <a:latin typeface="Agency FB" panose="020B0503020202020204" pitchFamily="34" charset="0"/>
              </a:rPr>
              <a:t>speed.</a:t>
            </a:r>
          </a:p>
          <a:p>
            <a:pPr marL="342900" indent="-342900" algn="just">
              <a:lnSpc>
                <a:spcPct val="150000"/>
              </a:lnSpc>
              <a:buFont typeface="+mj-lt"/>
              <a:buAutoNum type="arabicPeriod"/>
            </a:pPr>
            <a:r>
              <a:rPr lang="en-US" dirty="0">
                <a:solidFill>
                  <a:schemeClr val="bg1">
                    <a:lumMod val="50000"/>
                  </a:schemeClr>
                </a:solidFill>
                <a:latin typeface="Agency FB" panose="020B0503020202020204" pitchFamily="34" charset="0"/>
              </a:rPr>
              <a:t>Occupy only the necessary space to meet the above conditions.</a:t>
            </a:r>
          </a:p>
          <a:p>
            <a:pPr algn="just">
              <a:lnSpc>
                <a:spcPct val="150000"/>
              </a:lnSpc>
            </a:pPr>
            <a:endParaRPr lang="en-US" dirty="0">
              <a:solidFill>
                <a:schemeClr val="bg1">
                  <a:lumMod val="50000"/>
                </a:schemeClr>
              </a:solidFill>
              <a:latin typeface="Agency FB" panose="020B0503020202020204" pitchFamily="34" charset="0"/>
            </a:endParaRPr>
          </a:p>
          <a:p>
            <a:pPr algn="just">
              <a:lnSpc>
                <a:spcPct val="150000"/>
              </a:lnSpc>
            </a:pPr>
            <a:r>
              <a:rPr lang="en-US" dirty="0">
                <a:solidFill>
                  <a:schemeClr val="bg1">
                    <a:lumMod val="50000"/>
                  </a:schemeClr>
                </a:solidFill>
                <a:latin typeface="Agency FB" panose="020B0503020202020204" pitchFamily="34" charset="0"/>
              </a:rPr>
              <a:t>From a mathematical point of view, each condition is an equation, and for the system to have a solution, the driver must use as many variables as there are equations: 4.</a:t>
            </a:r>
            <a:endParaRPr lang="es-ES" dirty="0">
              <a:solidFill>
                <a:schemeClr val="bg1">
                  <a:lumMod val="50000"/>
                </a:schemeClr>
              </a:solidFill>
              <a:latin typeface="Agency FB" panose="020B0503020202020204" pitchFamily="34" charset="0"/>
            </a:endParaRPr>
          </a:p>
        </p:txBody>
      </p:sp>
      <p:pic>
        <p:nvPicPr>
          <p:cNvPr id="90" name="Imagen 89">
            <a:extLst>
              <a:ext uri="{FF2B5EF4-FFF2-40B4-BE49-F238E27FC236}">
                <a16:creationId xmlns:a16="http://schemas.microsoft.com/office/drawing/2014/main" id="{72D20CDE-AA19-ADA3-C19F-2CC6422CC9A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45192" y="4103765"/>
            <a:ext cx="2819085" cy="461420"/>
          </a:xfrm>
          <a:prstGeom prst="rect">
            <a:avLst/>
          </a:prstGeom>
        </p:spPr>
      </p:pic>
    </p:spTree>
    <p:extLst>
      <p:ext uri="{BB962C8B-B14F-4D97-AF65-F5344CB8AC3E}">
        <p14:creationId xmlns:p14="http://schemas.microsoft.com/office/powerpoint/2010/main" val="23171122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75" name="Rectangle 174">
            <a:extLst>
              <a:ext uri="{FF2B5EF4-FFF2-40B4-BE49-F238E27FC236}">
                <a16:creationId xmlns:a16="http://schemas.microsoft.com/office/drawing/2014/main" id="{BC45525F-CA64-4D1D-A75E-E6290B229999}"/>
              </a:ext>
            </a:extLst>
          </p:cNvPr>
          <p:cNvSpPr/>
          <p:nvPr/>
        </p:nvSpPr>
        <p:spPr>
          <a:xfrm flipH="1">
            <a:off x="351445" y="4039091"/>
            <a:ext cx="522204" cy="2657736"/>
          </a:xfrm>
          <a:prstGeom prst="rect">
            <a:avLst/>
          </a:prstGeom>
          <a:solidFill>
            <a:srgbClr val="CC00FF"/>
          </a:solidFill>
          <a:ln>
            <a:noFill/>
          </a:ln>
          <a:effectLst>
            <a:outerShdw blurRad="50800" dist="635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6" name="Freeform: Shape 175">
            <a:extLst>
              <a:ext uri="{FF2B5EF4-FFF2-40B4-BE49-F238E27FC236}">
                <a16:creationId xmlns:a16="http://schemas.microsoft.com/office/drawing/2014/main" id="{4CCDAA36-0014-487F-9FC8-FB18AD79A536}"/>
              </a:ext>
            </a:extLst>
          </p:cNvPr>
          <p:cNvSpPr/>
          <p:nvPr/>
        </p:nvSpPr>
        <p:spPr>
          <a:xfrm flipH="1">
            <a:off x="497946" y="89189"/>
            <a:ext cx="5395162" cy="6607323"/>
          </a:xfrm>
          <a:custGeom>
            <a:avLst/>
            <a:gdLst>
              <a:gd name="connsiteX0" fmla="*/ 0 w 5395162"/>
              <a:gd name="connsiteY0" fmla="*/ 0 h 6607323"/>
              <a:gd name="connsiteX1" fmla="*/ 5395162 w 5395162"/>
              <a:gd name="connsiteY1" fmla="*/ 0 h 6607323"/>
              <a:gd name="connsiteX2" fmla="*/ 5395162 w 5395162"/>
              <a:gd name="connsiteY2" fmla="*/ 3949902 h 6607323"/>
              <a:gd name="connsiteX3" fmla="*/ 5230980 w 5395162"/>
              <a:gd name="connsiteY3" fmla="*/ 3949902 h 6607323"/>
              <a:gd name="connsiteX4" fmla="*/ 5032614 w 5395162"/>
              <a:gd name="connsiteY4" fmla="*/ 4148268 h 6607323"/>
              <a:gd name="connsiteX5" fmla="*/ 5032614 w 5395162"/>
              <a:gd name="connsiteY5" fmla="*/ 6607209 h 6607323"/>
              <a:gd name="connsiteX6" fmla="*/ 5032625 w 5395162"/>
              <a:gd name="connsiteY6" fmla="*/ 6607323 h 6607323"/>
              <a:gd name="connsiteX7" fmla="*/ 0 w 5395162"/>
              <a:gd name="connsiteY7" fmla="*/ 6607323 h 660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5162" h="6607323">
                <a:moveTo>
                  <a:pt x="0" y="0"/>
                </a:moveTo>
                <a:lnTo>
                  <a:pt x="5395162" y="0"/>
                </a:lnTo>
                <a:lnTo>
                  <a:pt x="5395162" y="3949902"/>
                </a:lnTo>
                <a:lnTo>
                  <a:pt x="5230980" y="3949902"/>
                </a:lnTo>
                <a:cubicBezTo>
                  <a:pt x="5121425" y="3949902"/>
                  <a:pt x="5032614" y="4038713"/>
                  <a:pt x="5032614" y="4148268"/>
                </a:cubicBezTo>
                <a:lnTo>
                  <a:pt x="5032614" y="6607209"/>
                </a:lnTo>
                <a:lnTo>
                  <a:pt x="5032625" y="6607323"/>
                </a:lnTo>
                <a:lnTo>
                  <a:pt x="0" y="6607323"/>
                </a:lnTo>
                <a:close/>
              </a:path>
            </a:pathLst>
          </a:custGeom>
          <a:solidFill>
            <a:srgbClr val="FDFDFD"/>
          </a:solidFill>
          <a:ln>
            <a:noFill/>
          </a:ln>
          <a:effectLst>
            <a:outerShdw blurRad="50800" dist="762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TextBox 188">
            <a:extLst>
              <a:ext uri="{FF2B5EF4-FFF2-40B4-BE49-F238E27FC236}">
                <a16:creationId xmlns:a16="http://schemas.microsoft.com/office/drawing/2014/main" id="{028D77CE-26CC-48A3-92E2-0D112FD9E9FA}"/>
              </a:ext>
            </a:extLst>
          </p:cNvPr>
          <p:cNvSpPr txBox="1"/>
          <p:nvPr/>
        </p:nvSpPr>
        <p:spPr>
          <a:xfrm flipH="1">
            <a:off x="384315" y="5564999"/>
            <a:ext cx="461665" cy="1302505"/>
          </a:xfrm>
          <a:prstGeom prst="rect">
            <a:avLst/>
          </a:prstGeom>
          <a:noFill/>
        </p:spPr>
        <p:txBody>
          <a:bodyPr vert="vert270" wrap="square" rtlCol="0">
            <a:spAutoFit/>
          </a:bodyPr>
          <a:lstStyle/>
          <a:p>
            <a:pPr algn="ctr"/>
            <a:r>
              <a:rPr lang="en-US" b="1" dirty="0">
                <a:solidFill>
                  <a:schemeClr val="bg1"/>
                </a:solidFill>
              </a:rPr>
              <a:t>PAGE 16</a:t>
            </a:r>
          </a:p>
        </p:txBody>
      </p:sp>
      <p:grpSp>
        <p:nvGrpSpPr>
          <p:cNvPr id="2" name="Grupo 1">
            <a:extLst>
              <a:ext uri="{FF2B5EF4-FFF2-40B4-BE49-F238E27FC236}">
                <a16:creationId xmlns:a16="http://schemas.microsoft.com/office/drawing/2014/main" id="{93EB94D9-C88B-E761-1CD4-5393F4A4D1CC}"/>
              </a:ext>
            </a:extLst>
          </p:cNvPr>
          <p:cNvGrpSpPr/>
          <p:nvPr/>
        </p:nvGrpSpPr>
        <p:grpSpPr>
          <a:xfrm>
            <a:off x="5604611" y="35855"/>
            <a:ext cx="696443" cy="6536948"/>
            <a:chOff x="5604611" y="35855"/>
            <a:chExt cx="696443" cy="6536948"/>
          </a:xfrm>
        </p:grpSpPr>
        <p:sp>
          <p:nvSpPr>
            <p:cNvPr id="6" name="Rectangle 66">
              <a:extLst>
                <a:ext uri="{FF2B5EF4-FFF2-40B4-BE49-F238E27FC236}">
                  <a16:creationId xmlns:a16="http://schemas.microsoft.com/office/drawing/2014/main" id="{1464BB12-38F0-FE97-DA9B-B226A841CA33}"/>
                </a:ext>
              </a:extLst>
            </p:cNvPr>
            <p:cNvSpPr/>
            <p:nvPr/>
          </p:nvSpPr>
          <p:spPr>
            <a:xfrm>
              <a:off x="5635694" y="20253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7">
              <a:extLst>
                <a:ext uri="{FF2B5EF4-FFF2-40B4-BE49-F238E27FC236}">
                  <a16:creationId xmlns:a16="http://schemas.microsoft.com/office/drawing/2014/main" id="{CFC69A05-3954-4ED6-A66E-9BB2973A0135}"/>
                </a:ext>
              </a:extLst>
            </p:cNvPr>
            <p:cNvSpPr/>
            <p:nvPr/>
          </p:nvSpPr>
          <p:spPr>
            <a:xfrm>
              <a:off x="5632035" y="503041"/>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68">
              <a:extLst>
                <a:ext uri="{FF2B5EF4-FFF2-40B4-BE49-F238E27FC236}">
                  <a16:creationId xmlns:a16="http://schemas.microsoft.com/office/drawing/2014/main" id="{8957FAA1-21DC-F0FE-0071-C8DAE6D93526}"/>
                </a:ext>
              </a:extLst>
            </p:cNvPr>
            <p:cNvSpPr/>
            <p:nvPr/>
          </p:nvSpPr>
          <p:spPr>
            <a:xfrm>
              <a:off x="5635694" y="81748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ectangle 69">
              <a:extLst>
                <a:ext uri="{FF2B5EF4-FFF2-40B4-BE49-F238E27FC236}">
                  <a16:creationId xmlns:a16="http://schemas.microsoft.com/office/drawing/2014/main" id="{5201B205-F4F2-457A-FEC8-662AE58586CB}"/>
                </a:ext>
              </a:extLst>
            </p:cNvPr>
            <p:cNvSpPr/>
            <p:nvPr/>
          </p:nvSpPr>
          <p:spPr>
            <a:xfrm>
              <a:off x="5636493" y="1123923"/>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70">
              <a:extLst>
                <a:ext uri="{FF2B5EF4-FFF2-40B4-BE49-F238E27FC236}">
                  <a16:creationId xmlns:a16="http://schemas.microsoft.com/office/drawing/2014/main" id="{6658DB7F-9C88-66F5-9C5C-52F2AEE9C86F}"/>
                </a:ext>
              </a:extLst>
            </p:cNvPr>
            <p:cNvSpPr/>
            <p:nvPr/>
          </p:nvSpPr>
          <p:spPr>
            <a:xfrm>
              <a:off x="5633303" y="144082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Rectangle 71">
              <a:extLst>
                <a:ext uri="{FF2B5EF4-FFF2-40B4-BE49-F238E27FC236}">
                  <a16:creationId xmlns:a16="http://schemas.microsoft.com/office/drawing/2014/main" id="{8C8444E3-B3A8-0503-12CC-953EBB196B2D}"/>
                </a:ext>
              </a:extLst>
            </p:cNvPr>
            <p:cNvSpPr/>
            <p:nvPr/>
          </p:nvSpPr>
          <p:spPr>
            <a:xfrm>
              <a:off x="5641689" y="174238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Rectangle 72">
              <a:extLst>
                <a:ext uri="{FF2B5EF4-FFF2-40B4-BE49-F238E27FC236}">
                  <a16:creationId xmlns:a16="http://schemas.microsoft.com/office/drawing/2014/main" id="{C222E307-D809-4AC7-1B7B-A8AA4410D755}"/>
                </a:ext>
              </a:extLst>
            </p:cNvPr>
            <p:cNvSpPr/>
            <p:nvPr/>
          </p:nvSpPr>
          <p:spPr>
            <a:xfrm>
              <a:off x="5626130" y="2064953"/>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Rectangle 73">
              <a:extLst>
                <a:ext uri="{FF2B5EF4-FFF2-40B4-BE49-F238E27FC236}">
                  <a16:creationId xmlns:a16="http://schemas.microsoft.com/office/drawing/2014/main" id="{B0512969-75A9-D837-50F7-463CBED15BB1}"/>
                </a:ext>
              </a:extLst>
            </p:cNvPr>
            <p:cNvSpPr/>
            <p:nvPr/>
          </p:nvSpPr>
          <p:spPr>
            <a:xfrm>
              <a:off x="5626130" y="2372116"/>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Rectangle 74">
              <a:extLst>
                <a:ext uri="{FF2B5EF4-FFF2-40B4-BE49-F238E27FC236}">
                  <a16:creationId xmlns:a16="http://schemas.microsoft.com/office/drawing/2014/main" id="{D64EC6BE-0228-D186-9100-B9D18E1164F0}"/>
                </a:ext>
              </a:extLst>
            </p:cNvPr>
            <p:cNvSpPr/>
            <p:nvPr/>
          </p:nvSpPr>
          <p:spPr>
            <a:xfrm>
              <a:off x="5633303" y="268452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ectangle 75">
              <a:extLst>
                <a:ext uri="{FF2B5EF4-FFF2-40B4-BE49-F238E27FC236}">
                  <a16:creationId xmlns:a16="http://schemas.microsoft.com/office/drawing/2014/main" id="{89B33D86-2689-902B-8A6D-B868ED44B007}"/>
                </a:ext>
              </a:extLst>
            </p:cNvPr>
            <p:cNvSpPr/>
            <p:nvPr/>
          </p:nvSpPr>
          <p:spPr>
            <a:xfrm>
              <a:off x="5633303" y="2985986"/>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Rectangle 76">
              <a:extLst>
                <a:ext uri="{FF2B5EF4-FFF2-40B4-BE49-F238E27FC236}">
                  <a16:creationId xmlns:a16="http://schemas.microsoft.com/office/drawing/2014/main" id="{A45291A4-CE1B-C92C-85EF-E5FB6A718C77}"/>
                </a:ext>
              </a:extLst>
            </p:cNvPr>
            <p:cNvSpPr/>
            <p:nvPr/>
          </p:nvSpPr>
          <p:spPr>
            <a:xfrm>
              <a:off x="5626130" y="330818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137">
              <a:extLst>
                <a:ext uri="{FF2B5EF4-FFF2-40B4-BE49-F238E27FC236}">
                  <a16:creationId xmlns:a16="http://schemas.microsoft.com/office/drawing/2014/main" id="{8990911C-ABF1-1C93-6003-9815C1EBD7DB}"/>
                </a:ext>
              </a:extLst>
            </p:cNvPr>
            <p:cNvSpPr/>
            <p:nvPr/>
          </p:nvSpPr>
          <p:spPr>
            <a:xfrm>
              <a:off x="5618957" y="361510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Rectangle 138">
              <a:extLst>
                <a:ext uri="{FF2B5EF4-FFF2-40B4-BE49-F238E27FC236}">
                  <a16:creationId xmlns:a16="http://schemas.microsoft.com/office/drawing/2014/main" id="{5583C701-0F82-AAA4-D2CF-5265B4A6F825}"/>
                </a:ext>
              </a:extLst>
            </p:cNvPr>
            <p:cNvSpPr/>
            <p:nvPr/>
          </p:nvSpPr>
          <p:spPr>
            <a:xfrm>
              <a:off x="5604611" y="392724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Rectangle 139">
              <a:extLst>
                <a:ext uri="{FF2B5EF4-FFF2-40B4-BE49-F238E27FC236}">
                  <a16:creationId xmlns:a16="http://schemas.microsoft.com/office/drawing/2014/main" id="{EBDFE824-C29B-C069-5001-A6DCD2E12749}"/>
                </a:ext>
              </a:extLst>
            </p:cNvPr>
            <p:cNvSpPr/>
            <p:nvPr/>
          </p:nvSpPr>
          <p:spPr>
            <a:xfrm>
              <a:off x="5611784" y="4239143"/>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140">
              <a:extLst>
                <a:ext uri="{FF2B5EF4-FFF2-40B4-BE49-F238E27FC236}">
                  <a16:creationId xmlns:a16="http://schemas.microsoft.com/office/drawing/2014/main" id="{1C57F96A-2CB1-D00D-8AD6-4B377C30175C}"/>
                </a:ext>
              </a:extLst>
            </p:cNvPr>
            <p:cNvSpPr/>
            <p:nvPr/>
          </p:nvSpPr>
          <p:spPr>
            <a:xfrm>
              <a:off x="5604611" y="4546182"/>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Rectangle 141">
              <a:extLst>
                <a:ext uri="{FF2B5EF4-FFF2-40B4-BE49-F238E27FC236}">
                  <a16:creationId xmlns:a16="http://schemas.microsoft.com/office/drawing/2014/main" id="{E7A3CCA6-0DEB-E24B-B391-3F341A2A5B15}"/>
                </a:ext>
              </a:extLst>
            </p:cNvPr>
            <p:cNvSpPr/>
            <p:nvPr/>
          </p:nvSpPr>
          <p:spPr>
            <a:xfrm>
              <a:off x="5609779" y="485746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142">
              <a:extLst>
                <a:ext uri="{FF2B5EF4-FFF2-40B4-BE49-F238E27FC236}">
                  <a16:creationId xmlns:a16="http://schemas.microsoft.com/office/drawing/2014/main" id="{9219D541-DEF0-2B0D-C587-DB5E79F0AD96}"/>
                </a:ext>
              </a:extLst>
            </p:cNvPr>
            <p:cNvSpPr/>
            <p:nvPr/>
          </p:nvSpPr>
          <p:spPr>
            <a:xfrm>
              <a:off x="5618957" y="517189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143">
              <a:extLst>
                <a:ext uri="{FF2B5EF4-FFF2-40B4-BE49-F238E27FC236}">
                  <a16:creationId xmlns:a16="http://schemas.microsoft.com/office/drawing/2014/main" id="{2661E601-8A6B-3BAC-2844-32DA3B22C15A}"/>
                </a:ext>
              </a:extLst>
            </p:cNvPr>
            <p:cNvSpPr/>
            <p:nvPr/>
          </p:nvSpPr>
          <p:spPr>
            <a:xfrm>
              <a:off x="5611784" y="550314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144">
              <a:extLst>
                <a:ext uri="{FF2B5EF4-FFF2-40B4-BE49-F238E27FC236}">
                  <a16:creationId xmlns:a16="http://schemas.microsoft.com/office/drawing/2014/main" id="{6808798C-02D6-F26C-3032-34ADF1845630}"/>
                </a:ext>
              </a:extLst>
            </p:cNvPr>
            <p:cNvSpPr/>
            <p:nvPr/>
          </p:nvSpPr>
          <p:spPr>
            <a:xfrm>
              <a:off x="5604611" y="5797854"/>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145">
              <a:extLst>
                <a:ext uri="{FF2B5EF4-FFF2-40B4-BE49-F238E27FC236}">
                  <a16:creationId xmlns:a16="http://schemas.microsoft.com/office/drawing/2014/main" id="{35DBD87D-9BDC-E32F-C17B-260C386522D0}"/>
                </a:ext>
              </a:extLst>
            </p:cNvPr>
            <p:cNvSpPr/>
            <p:nvPr/>
          </p:nvSpPr>
          <p:spPr>
            <a:xfrm>
              <a:off x="5604611" y="609721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146">
              <a:extLst>
                <a:ext uri="{FF2B5EF4-FFF2-40B4-BE49-F238E27FC236}">
                  <a16:creationId xmlns:a16="http://schemas.microsoft.com/office/drawing/2014/main" id="{230F61D2-6BA2-792E-DAFB-4404ECBE1AF9}"/>
                </a:ext>
              </a:extLst>
            </p:cNvPr>
            <p:cNvSpPr/>
            <p:nvPr/>
          </p:nvSpPr>
          <p:spPr>
            <a:xfrm>
              <a:off x="5611784" y="6412576"/>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0" name="Grupo 29">
              <a:extLst>
                <a:ext uri="{FF2B5EF4-FFF2-40B4-BE49-F238E27FC236}">
                  <a16:creationId xmlns:a16="http://schemas.microsoft.com/office/drawing/2014/main" id="{E527E42D-B512-C4AC-C608-D5F242CA2471}"/>
                </a:ext>
              </a:extLst>
            </p:cNvPr>
            <p:cNvGrpSpPr/>
            <p:nvPr/>
          </p:nvGrpSpPr>
          <p:grpSpPr>
            <a:xfrm>
              <a:off x="5662790" y="35855"/>
              <a:ext cx="638264" cy="6536948"/>
              <a:chOff x="341740" y="35855"/>
              <a:chExt cx="638264" cy="6536948"/>
            </a:xfrm>
          </p:grpSpPr>
          <p:pic>
            <p:nvPicPr>
              <p:cNvPr id="31" name="Imagen 30">
                <a:extLst>
                  <a:ext uri="{FF2B5EF4-FFF2-40B4-BE49-F238E27FC236}">
                    <a16:creationId xmlns:a16="http://schemas.microsoft.com/office/drawing/2014/main" id="{EBD7F552-14F5-8F9F-B106-DA7D1E88FA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5855"/>
                <a:ext cx="638264" cy="352474"/>
              </a:xfrm>
              <a:prstGeom prst="rect">
                <a:avLst/>
              </a:prstGeom>
            </p:spPr>
          </p:pic>
          <p:pic>
            <p:nvPicPr>
              <p:cNvPr id="64" name="Imagen 63">
                <a:extLst>
                  <a:ext uri="{FF2B5EF4-FFF2-40B4-BE49-F238E27FC236}">
                    <a16:creationId xmlns:a16="http://schemas.microsoft.com/office/drawing/2014/main" id="{4F2CAEDE-D44B-B72D-885A-CB6A84473D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45079"/>
                <a:ext cx="638264" cy="352474"/>
              </a:xfrm>
              <a:prstGeom prst="rect">
                <a:avLst/>
              </a:prstGeom>
            </p:spPr>
          </p:pic>
          <p:pic>
            <p:nvPicPr>
              <p:cNvPr id="65" name="Imagen 64">
                <a:extLst>
                  <a:ext uri="{FF2B5EF4-FFF2-40B4-BE49-F238E27FC236}">
                    <a16:creationId xmlns:a16="http://schemas.microsoft.com/office/drawing/2014/main" id="{C9BA5729-DE73-DFF0-0FB0-7B98E63EC5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654303"/>
                <a:ext cx="638264" cy="352474"/>
              </a:xfrm>
              <a:prstGeom prst="rect">
                <a:avLst/>
              </a:prstGeom>
            </p:spPr>
          </p:pic>
          <p:pic>
            <p:nvPicPr>
              <p:cNvPr id="148" name="Imagen 147">
                <a:extLst>
                  <a:ext uri="{FF2B5EF4-FFF2-40B4-BE49-F238E27FC236}">
                    <a16:creationId xmlns:a16="http://schemas.microsoft.com/office/drawing/2014/main" id="{10099A7E-5EC0-25EE-CDDE-64061C0554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963527"/>
                <a:ext cx="638264" cy="352474"/>
              </a:xfrm>
              <a:prstGeom prst="rect">
                <a:avLst/>
              </a:prstGeom>
            </p:spPr>
          </p:pic>
          <p:pic>
            <p:nvPicPr>
              <p:cNvPr id="149" name="Imagen 148">
                <a:extLst>
                  <a:ext uri="{FF2B5EF4-FFF2-40B4-BE49-F238E27FC236}">
                    <a16:creationId xmlns:a16="http://schemas.microsoft.com/office/drawing/2014/main" id="{B42BCA0C-A938-66CA-1121-398DF510AC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1272751"/>
                <a:ext cx="638264" cy="352474"/>
              </a:xfrm>
              <a:prstGeom prst="rect">
                <a:avLst/>
              </a:prstGeom>
            </p:spPr>
          </p:pic>
          <p:pic>
            <p:nvPicPr>
              <p:cNvPr id="150" name="Imagen 149">
                <a:extLst>
                  <a:ext uri="{FF2B5EF4-FFF2-40B4-BE49-F238E27FC236}">
                    <a16:creationId xmlns:a16="http://schemas.microsoft.com/office/drawing/2014/main" id="{656FA130-2677-CA33-11B1-0E3429CFAC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1581975"/>
                <a:ext cx="638264" cy="352474"/>
              </a:xfrm>
              <a:prstGeom prst="rect">
                <a:avLst/>
              </a:prstGeom>
            </p:spPr>
          </p:pic>
          <p:pic>
            <p:nvPicPr>
              <p:cNvPr id="151" name="Imagen 150">
                <a:extLst>
                  <a:ext uri="{FF2B5EF4-FFF2-40B4-BE49-F238E27FC236}">
                    <a16:creationId xmlns:a16="http://schemas.microsoft.com/office/drawing/2014/main" id="{25282222-1778-0F1F-FC58-6D7ABD6706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1891199"/>
                <a:ext cx="638264" cy="352474"/>
              </a:xfrm>
              <a:prstGeom prst="rect">
                <a:avLst/>
              </a:prstGeom>
            </p:spPr>
          </p:pic>
          <p:pic>
            <p:nvPicPr>
              <p:cNvPr id="152" name="Imagen 151">
                <a:extLst>
                  <a:ext uri="{FF2B5EF4-FFF2-40B4-BE49-F238E27FC236}">
                    <a16:creationId xmlns:a16="http://schemas.microsoft.com/office/drawing/2014/main" id="{E78971FC-28A2-E437-0DF8-6479F715CE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2200423"/>
                <a:ext cx="638264" cy="352474"/>
              </a:xfrm>
              <a:prstGeom prst="rect">
                <a:avLst/>
              </a:prstGeom>
            </p:spPr>
          </p:pic>
          <p:pic>
            <p:nvPicPr>
              <p:cNvPr id="153" name="Imagen 152">
                <a:extLst>
                  <a:ext uri="{FF2B5EF4-FFF2-40B4-BE49-F238E27FC236}">
                    <a16:creationId xmlns:a16="http://schemas.microsoft.com/office/drawing/2014/main" id="{CFCDFD4E-6A61-DABD-271B-7E4AF7F160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2509647"/>
                <a:ext cx="638264" cy="352474"/>
              </a:xfrm>
              <a:prstGeom prst="rect">
                <a:avLst/>
              </a:prstGeom>
            </p:spPr>
          </p:pic>
          <p:pic>
            <p:nvPicPr>
              <p:cNvPr id="154" name="Imagen 153">
                <a:extLst>
                  <a:ext uri="{FF2B5EF4-FFF2-40B4-BE49-F238E27FC236}">
                    <a16:creationId xmlns:a16="http://schemas.microsoft.com/office/drawing/2014/main" id="{D37364F3-AC94-A8A0-9740-3918EFAB7D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2818871"/>
                <a:ext cx="638264" cy="352474"/>
              </a:xfrm>
              <a:prstGeom prst="rect">
                <a:avLst/>
              </a:prstGeom>
            </p:spPr>
          </p:pic>
          <p:pic>
            <p:nvPicPr>
              <p:cNvPr id="155" name="Imagen 154">
                <a:extLst>
                  <a:ext uri="{FF2B5EF4-FFF2-40B4-BE49-F238E27FC236}">
                    <a16:creationId xmlns:a16="http://schemas.microsoft.com/office/drawing/2014/main" id="{777BDB7C-047C-D865-2DB5-FC40613D77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128095"/>
                <a:ext cx="638264" cy="352474"/>
              </a:xfrm>
              <a:prstGeom prst="rect">
                <a:avLst/>
              </a:prstGeom>
            </p:spPr>
          </p:pic>
          <p:pic>
            <p:nvPicPr>
              <p:cNvPr id="156" name="Imagen 155">
                <a:extLst>
                  <a:ext uri="{FF2B5EF4-FFF2-40B4-BE49-F238E27FC236}">
                    <a16:creationId xmlns:a16="http://schemas.microsoft.com/office/drawing/2014/main" id="{72686E63-E60F-5697-F0B3-053568F33F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437319"/>
                <a:ext cx="638264" cy="352474"/>
              </a:xfrm>
              <a:prstGeom prst="rect">
                <a:avLst/>
              </a:prstGeom>
            </p:spPr>
          </p:pic>
          <p:pic>
            <p:nvPicPr>
              <p:cNvPr id="157" name="Imagen 156">
                <a:extLst>
                  <a:ext uri="{FF2B5EF4-FFF2-40B4-BE49-F238E27FC236}">
                    <a16:creationId xmlns:a16="http://schemas.microsoft.com/office/drawing/2014/main" id="{D8F21861-5913-76EA-FDDE-2F3F35A6A8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746543"/>
                <a:ext cx="638264" cy="352474"/>
              </a:xfrm>
              <a:prstGeom prst="rect">
                <a:avLst/>
              </a:prstGeom>
            </p:spPr>
          </p:pic>
          <p:pic>
            <p:nvPicPr>
              <p:cNvPr id="158" name="Imagen 157">
                <a:extLst>
                  <a:ext uri="{FF2B5EF4-FFF2-40B4-BE49-F238E27FC236}">
                    <a16:creationId xmlns:a16="http://schemas.microsoft.com/office/drawing/2014/main" id="{9052770A-5079-F7CB-EB1A-A0D303584E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055767"/>
                <a:ext cx="638264" cy="352474"/>
              </a:xfrm>
              <a:prstGeom prst="rect">
                <a:avLst/>
              </a:prstGeom>
            </p:spPr>
          </p:pic>
          <p:pic>
            <p:nvPicPr>
              <p:cNvPr id="159" name="Imagen 158">
                <a:extLst>
                  <a:ext uri="{FF2B5EF4-FFF2-40B4-BE49-F238E27FC236}">
                    <a16:creationId xmlns:a16="http://schemas.microsoft.com/office/drawing/2014/main" id="{F0C0AC57-ACE5-E9D1-48D7-7259CA4E1C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364991"/>
                <a:ext cx="638264" cy="352474"/>
              </a:xfrm>
              <a:prstGeom prst="rect">
                <a:avLst/>
              </a:prstGeom>
            </p:spPr>
          </p:pic>
          <p:pic>
            <p:nvPicPr>
              <p:cNvPr id="160" name="Imagen 159">
                <a:extLst>
                  <a:ext uri="{FF2B5EF4-FFF2-40B4-BE49-F238E27FC236}">
                    <a16:creationId xmlns:a16="http://schemas.microsoft.com/office/drawing/2014/main" id="{923A9C77-3F20-9541-9797-9E6C572C78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674215"/>
                <a:ext cx="638264" cy="352474"/>
              </a:xfrm>
              <a:prstGeom prst="rect">
                <a:avLst/>
              </a:prstGeom>
            </p:spPr>
          </p:pic>
          <p:pic>
            <p:nvPicPr>
              <p:cNvPr id="161" name="Imagen 160">
                <a:extLst>
                  <a:ext uri="{FF2B5EF4-FFF2-40B4-BE49-F238E27FC236}">
                    <a16:creationId xmlns:a16="http://schemas.microsoft.com/office/drawing/2014/main" id="{0BB76766-CF4F-0755-625C-D278133686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983439"/>
                <a:ext cx="638264" cy="352474"/>
              </a:xfrm>
              <a:prstGeom prst="rect">
                <a:avLst/>
              </a:prstGeom>
            </p:spPr>
          </p:pic>
          <p:pic>
            <p:nvPicPr>
              <p:cNvPr id="162" name="Imagen 161">
                <a:extLst>
                  <a:ext uri="{FF2B5EF4-FFF2-40B4-BE49-F238E27FC236}">
                    <a16:creationId xmlns:a16="http://schemas.microsoft.com/office/drawing/2014/main" id="{9F2E92C7-7C74-552F-1782-E319827E39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5292663"/>
                <a:ext cx="638264" cy="352474"/>
              </a:xfrm>
              <a:prstGeom prst="rect">
                <a:avLst/>
              </a:prstGeom>
            </p:spPr>
          </p:pic>
          <p:pic>
            <p:nvPicPr>
              <p:cNvPr id="163" name="Imagen 162">
                <a:extLst>
                  <a:ext uri="{FF2B5EF4-FFF2-40B4-BE49-F238E27FC236}">
                    <a16:creationId xmlns:a16="http://schemas.microsoft.com/office/drawing/2014/main" id="{5BC08BA2-93A5-33E1-B20E-CF168A9720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5601887"/>
                <a:ext cx="638264" cy="352474"/>
              </a:xfrm>
              <a:prstGeom prst="rect">
                <a:avLst/>
              </a:prstGeom>
            </p:spPr>
          </p:pic>
          <p:pic>
            <p:nvPicPr>
              <p:cNvPr id="164" name="Imagen 163">
                <a:extLst>
                  <a:ext uri="{FF2B5EF4-FFF2-40B4-BE49-F238E27FC236}">
                    <a16:creationId xmlns:a16="http://schemas.microsoft.com/office/drawing/2014/main" id="{C945FE9E-2CAC-74B6-A0CD-17EBA20A16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5911111"/>
                <a:ext cx="638264" cy="352474"/>
              </a:xfrm>
              <a:prstGeom prst="rect">
                <a:avLst/>
              </a:prstGeom>
            </p:spPr>
          </p:pic>
          <p:pic>
            <p:nvPicPr>
              <p:cNvPr id="165" name="Imagen 164">
                <a:extLst>
                  <a:ext uri="{FF2B5EF4-FFF2-40B4-BE49-F238E27FC236}">
                    <a16:creationId xmlns:a16="http://schemas.microsoft.com/office/drawing/2014/main" id="{6CA621E0-8D08-60AC-2E5E-468EDDA44D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6220329"/>
                <a:ext cx="638264" cy="352474"/>
              </a:xfrm>
              <a:prstGeom prst="rect">
                <a:avLst/>
              </a:prstGeom>
            </p:spPr>
          </p:pic>
        </p:grpSp>
      </p:grpSp>
      <p:grpSp>
        <p:nvGrpSpPr>
          <p:cNvPr id="128" name="Grupo 127">
            <a:extLst>
              <a:ext uri="{FF2B5EF4-FFF2-40B4-BE49-F238E27FC236}">
                <a16:creationId xmlns:a16="http://schemas.microsoft.com/office/drawing/2014/main" id="{9495F584-BB7B-649F-5BA0-30E80D78E82E}"/>
              </a:ext>
            </a:extLst>
          </p:cNvPr>
          <p:cNvGrpSpPr/>
          <p:nvPr/>
        </p:nvGrpSpPr>
        <p:grpSpPr>
          <a:xfrm>
            <a:off x="6205786" y="119550"/>
            <a:ext cx="5541663" cy="6778315"/>
            <a:chOff x="6205786" y="119550"/>
            <a:chExt cx="5541663" cy="6778315"/>
          </a:xfrm>
        </p:grpSpPr>
        <p:sp>
          <p:nvSpPr>
            <p:cNvPr id="129" name="Rectangle 17">
              <a:extLst>
                <a:ext uri="{FF2B5EF4-FFF2-40B4-BE49-F238E27FC236}">
                  <a16:creationId xmlns:a16="http://schemas.microsoft.com/office/drawing/2014/main" id="{3EF553BB-2B46-2186-6232-5A2B2B1E0BDC}"/>
                </a:ext>
              </a:extLst>
            </p:cNvPr>
            <p:cNvSpPr/>
            <p:nvPr/>
          </p:nvSpPr>
          <p:spPr>
            <a:xfrm>
              <a:off x="11225245" y="4069452"/>
              <a:ext cx="522204" cy="2657736"/>
            </a:xfrm>
            <a:prstGeom prst="rect">
              <a:avLst/>
            </a:prstGeom>
            <a:solidFill>
              <a:srgbClr val="CC00FF"/>
            </a:solidFill>
            <a:ln>
              <a:no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0" name="Freeform: Shape 158">
              <a:extLst>
                <a:ext uri="{FF2B5EF4-FFF2-40B4-BE49-F238E27FC236}">
                  <a16:creationId xmlns:a16="http://schemas.microsoft.com/office/drawing/2014/main" id="{157C1F4D-2547-CE8D-7B41-3E580F36988C}"/>
                </a:ext>
              </a:extLst>
            </p:cNvPr>
            <p:cNvSpPr/>
            <p:nvPr/>
          </p:nvSpPr>
          <p:spPr>
            <a:xfrm>
              <a:off x="6205786" y="119550"/>
              <a:ext cx="5395162" cy="6607323"/>
            </a:xfrm>
            <a:custGeom>
              <a:avLst/>
              <a:gdLst>
                <a:gd name="connsiteX0" fmla="*/ 0 w 5395162"/>
                <a:gd name="connsiteY0" fmla="*/ 0 h 6607323"/>
                <a:gd name="connsiteX1" fmla="*/ 5395162 w 5395162"/>
                <a:gd name="connsiteY1" fmla="*/ 0 h 6607323"/>
                <a:gd name="connsiteX2" fmla="*/ 5395162 w 5395162"/>
                <a:gd name="connsiteY2" fmla="*/ 3949902 h 6607323"/>
                <a:gd name="connsiteX3" fmla="*/ 5230980 w 5395162"/>
                <a:gd name="connsiteY3" fmla="*/ 3949902 h 6607323"/>
                <a:gd name="connsiteX4" fmla="*/ 5032614 w 5395162"/>
                <a:gd name="connsiteY4" fmla="*/ 4148268 h 6607323"/>
                <a:gd name="connsiteX5" fmla="*/ 5032614 w 5395162"/>
                <a:gd name="connsiteY5" fmla="*/ 6607209 h 6607323"/>
                <a:gd name="connsiteX6" fmla="*/ 5032625 w 5395162"/>
                <a:gd name="connsiteY6" fmla="*/ 6607323 h 6607323"/>
                <a:gd name="connsiteX7" fmla="*/ 0 w 5395162"/>
                <a:gd name="connsiteY7" fmla="*/ 6607323 h 660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5162" h="6607323">
                  <a:moveTo>
                    <a:pt x="0" y="0"/>
                  </a:moveTo>
                  <a:lnTo>
                    <a:pt x="5395162" y="0"/>
                  </a:lnTo>
                  <a:lnTo>
                    <a:pt x="5395162" y="3949902"/>
                  </a:lnTo>
                  <a:lnTo>
                    <a:pt x="5230980" y="3949902"/>
                  </a:lnTo>
                  <a:cubicBezTo>
                    <a:pt x="5121425" y="3949902"/>
                    <a:pt x="5032614" y="4038713"/>
                    <a:pt x="5032614" y="4148268"/>
                  </a:cubicBezTo>
                  <a:lnTo>
                    <a:pt x="5032614" y="6607209"/>
                  </a:lnTo>
                  <a:lnTo>
                    <a:pt x="5032625" y="6607323"/>
                  </a:lnTo>
                  <a:lnTo>
                    <a:pt x="0" y="6607323"/>
                  </a:lnTo>
                  <a:close/>
                </a:path>
              </a:pathLst>
            </a:custGeom>
            <a:solidFill>
              <a:srgbClr val="FDFDFD"/>
            </a:solidFill>
            <a:ln>
              <a:no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TextBox 18">
              <a:extLst>
                <a:ext uri="{FF2B5EF4-FFF2-40B4-BE49-F238E27FC236}">
                  <a16:creationId xmlns:a16="http://schemas.microsoft.com/office/drawing/2014/main" id="{7FD036EC-FDFB-7D4F-F7B9-2BE8F4E20606}"/>
                </a:ext>
              </a:extLst>
            </p:cNvPr>
            <p:cNvSpPr txBox="1"/>
            <p:nvPr/>
          </p:nvSpPr>
          <p:spPr>
            <a:xfrm>
              <a:off x="11252914" y="5595360"/>
              <a:ext cx="461665" cy="1302505"/>
            </a:xfrm>
            <a:prstGeom prst="rect">
              <a:avLst/>
            </a:prstGeom>
            <a:noFill/>
          </p:spPr>
          <p:txBody>
            <a:bodyPr vert="vert270" wrap="square" rtlCol="0">
              <a:spAutoFit/>
            </a:bodyPr>
            <a:lstStyle/>
            <a:p>
              <a:pPr algn="ctr"/>
              <a:r>
                <a:rPr lang="en-US" b="1" dirty="0">
                  <a:solidFill>
                    <a:schemeClr val="bg1"/>
                  </a:solidFill>
                </a:rPr>
                <a:t>PAGE 17</a:t>
              </a:r>
            </a:p>
          </p:txBody>
        </p:sp>
      </p:grpSp>
      <p:grpSp>
        <p:nvGrpSpPr>
          <p:cNvPr id="3" name="Grupo 2">
            <a:extLst>
              <a:ext uri="{FF2B5EF4-FFF2-40B4-BE49-F238E27FC236}">
                <a16:creationId xmlns:a16="http://schemas.microsoft.com/office/drawing/2014/main" id="{477BA4B3-7331-AE27-1203-BE896DEFBF09}"/>
              </a:ext>
            </a:extLst>
          </p:cNvPr>
          <p:cNvGrpSpPr/>
          <p:nvPr/>
        </p:nvGrpSpPr>
        <p:grpSpPr>
          <a:xfrm>
            <a:off x="589221" y="1142862"/>
            <a:ext cx="5428034" cy="5353931"/>
            <a:chOff x="6172914" y="1142862"/>
            <a:chExt cx="5428034" cy="5353931"/>
          </a:xfrm>
        </p:grpSpPr>
        <p:cxnSp>
          <p:nvCxnSpPr>
            <p:cNvPr id="4" name="Straight Connector 6">
              <a:extLst>
                <a:ext uri="{FF2B5EF4-FFF2-40B4-BE49-F238E27FC236}">
                  <a16:creationId xmlns:a16="http://schemas.microsoft.com/office/drawing/2014/main" id="{9FF616DF-C78C-45AE-34DD-7C84F3FA393E}"/>
                </a:ext>
              </a:extLst>
            </p:cNvPr>
            <p:cNvCxnSpPr>
              <a:cxnSpLocks/>
            </p:cNvCxnSpPr>
            <p:nvPr/>
          </p:nvCxnSpPr>
          <p:spPr>
            <a:xfrm>
              <a:off x="6172914" y="1142862"/>
              <a:ext cx="5428034"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5" name="Straight Connector 147">
              <a:extLst>
                <a:ext uri="{FF2B5EF4-FFF2-40B4-BE49-F238E27FC236}">
                  <a16:creationId xmlns:a16="http://schemas.microsoft.com/office/drawing/2014/main" id="{4758F3A5-66C0-2B65-AE56-884CAAF9E8FA}"/>
                </a:ext>
              </a:extLst>
            </p:cNvPr>
            <p:cNvCxnSpPr>
              <a:cxnSpLocks/>
            </p:cNvCxnSpPr>
            <p:nvPr/>
          </p:nvCxnSpPr>
          <p:spPr>
            <a:xfrm>
              <a:off x="6172914" y="1554703"/>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 name="Straight Connector 148">
              <a:extLst>
                <a:ext uri="{FF2B5EF4-FFF2-40B4-BE49-F238E27FC236}">
                  <a16:creationId xmlns:a16="http://schemas.microsoft.com/office/drawing/2014/main" id="{128E4682-D532-E0AF-F644-AA6DA469713A}"/>
                </a:ext>
              </a:extLst>
            </p:cNvPr>
            <p:cNvCxnSpPr>
              <a:cxnSpLocks/>
            </p:cNvCxnSpPr>
            <p:nvPr/>
          </p:nvCxnSpPr>
          <p:spPr>
            <a:xfrm>
              <a:off x="6172914" y="3202067"/>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9" name="Straight Connector 149">
              <a:extLst>
                <a:ext uri="{FF2B5EF4-FFF2-40B4-BE49-F238E27FC236}">
                  <a16:creationId xmlns:a16="http://schemas.microsoft.com/office/drawing/2014/main" id="{806B3075-34D9-17E8-93B9-D51F8BFBB1BD}"/>
                </a:ext>
              </a:extLst>
            </p:cNvPr>
            <p:cNvCxnSpPr>
              <a:cxnSpLocks/>
            </p:cNvCxnSpPr>
            <p:nvPr/>
          </p:nvCxnSpPr>
          <p:spPr>
            <a:xfrm>
              <a:off x="6172914" y="3613908"/>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0" name="Straight Connector 150">
              <a:extLst>
                <a:ext uri="{FF2B5EF4-FFF2-40B4-BE49-F238E27FC236}">
                  <a16:creationId xmlns:a16="http://schemas.microsoft.com/office/drawing/2014/main" id="{E3E30EAA-2641-F836-D774-267DF5DD6BF4}"/>
                </a:ext>
              </a:extLst>
            </p:cNvPr>
            <p:cNvCxnSpPr>
              <a:cxnSpLocks/>
            </p:cNvCxnSpPr>
            <p:nvPr/>
          </p:nvCxnSpPr>
          <p:spPr>
            <a:xfrm>
              <a:off x="6172914" y="4025749"/>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6" name="Straight Connector 151">
              <a:extLst>
                <a:ext uri="{FF2B5EF4-FFF2-40B4-BE49-F238E27FC236}">
                  <a16:creationId xmlns:a16="http://schemas.microsoft.com/office/drawing/2014/main" id="{ED55B8AB-7C27-284C-A15B-4F508B04F79E}"/>
                </a:ext>
              </a:extLst>
            </p:cNvPr>
            <p:cNvCxnSpPr>
              <a:cxnSpLocks/>
            </p:cNvCxnSpPr>
            <p:nvPr/>
          </p:nvCxnSpPr>
          <p:spPr>
            <a:xfrm>
              <a:off x="6172914" y="443759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7" name="Straight Connector 152">
              <a:extLst>
                <a:ext uri="{FF2B5EF4-FFF2-40B4-BE49-F238E27FC236}">
                  <a16:creationId xmlns:a16="http://schemas.microsoft.com/office/drawing/2014/main" id="{00F743E2-99B4-00EA-FA11-F674D6C670DE}"/>
                </a:ext>
              </a:extLst>
            </p:cNvPr>
            <p:cNvCxnSpPr>
              <a:cxnSpLocks/>
            </p:cNvCxnSpPr>
            <p:nvPr/>
          </p:nvCxnSpPr>
          <p:spPr>
            <a:xfrm>
              <a:off x="6172914" y="4849431"/>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8" name="Straight Connector 153">
              <a:extLst>
                <a:ext uri="{FF2B5EF4-FFF2-40B4-BE49-F238E27FC236}">
                  <a16:creationId xmlns:a16="http://schemas.microsoft.com/office/drawing/2014/main" id="{EFE24485-2846-8BEE-B9F9-DF3468BB67A7}"/>
                </a:ext>
              </a:extLst>
            </p:cNvPr>
            <p:cNvCxnSpPr>
              <a:cxnSpLocks/>
            </p:cNvCxnSpPr>
            <p:nvPr/>
          </p:nvCxnSpPr>
          <p:spPr>
            <a:xfrm>
              <a:off x="6172914" y="5261272"/>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9" name="Straight Connector 154">
              <a:extLst>
                <a:ext uri="{FF2B5EF4-FFF2-40B4-BE49-F238E27FC236}">
                  <a16:creationId xmlns:a16="http://schemas.microsoft.com/office/drawing/2014/main" id="{2B24699C-8A1F-7F84-9F6E-C9BB53E44098}"/>
                </a:ext>
              </a:extLst>
            </p:cNvPr>
            <p:cNvCxnSpPr>
              <a:cxnSpLocks/>
            </p:cNvCxnSpPr>
            <p:nvPr/>
          </p:nvCxnSpPr>
          <p:spPr>
            <a:xfrm>
              <a:off x="6172914" y="567311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0" name="Straight Connector 155">
              <a:extLst>
                <a:ext uri="{FF2B5EF4-FFF2-40B4-BE49-F238E27FC236}">
                  <a16:creationId xmlns:a16="http://schemas.microsoft.com/office/drawing/2014/main" id="{36BD3358-2DE2-FE2D-7804-74668AC46AE1}"/>
                </a:ext>
              </a:extLst>
            </p:cNvPr>
            <p:cNvCxnSpPr>
              <a:cxnSpLocks/>
            </p:cNvCxnSpPr>
            <p:nvPr/>
          </p:nvCxnSpPr>
          <p:spPr>
            <a:xfrm>
              <a:off x="6172914" y="6084954"/>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1" name="Straight Connector 156">
              <a:extLst>
                <a:ext uri="{FF2B5EF4-FFF2-40B4-BE49-F238E27FC236}">
                  <a16:creationId xmlns:a16="http://schemas.microsoft.com/office/drawing/2014/main" id="{F8B9D7AC-6AFE-A0F6-6AC8-F22DD308B8A9}"/>
                </a:ext>
              </a:extLst>
            </p:cNvPr>
            <p:cNvCxnSpPr>
              <a:cxnSpLocks/>
            </p:cNvCxnSpPr>
            <p:nvPr/>
          </p:nvCxnSpPr>
          <p:spPr>
            <a:xfrm>
              <a:off x="6172914" y="649679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2" name="Straight Connector 147">
              <a:extLst>
                <a:ext uri="{FF2B5EF4-FFF2-40B4-BE49-F238E27FC236}">
                  <a16:creationId xmlns:a16="http://schemas.microsoft.com/office/drawing/2014/main" id="{8C93BF99-D52A-898B-2F5F-52CA8DAC1B03}"/>
                </a:ext>
              </a:extLst>
            </p:cNvPr>
            <p:cNvCxnSpPr>
              <a:cxnSpLocks/>
            </p:cNvCxnSpPr>
            <p:nvPr/>
          </p:nvCxnSpPr>
          <p:spPr>
            <a:xfrm>
              <a:off x="6172914" y="1966544"/>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3" name="Straight Connector 147">
              <a:extLst>
                <a:ext uri="{FF2B5EF4-FFF2-40B4-BE49-F238E27FC236}">
                  <a16:creationId xmlns:a16="http://schemas.microsoft.com/office/drawing/2014/main" id="{F78A7EAC-C796-DB5C-36CC-2C93F08629DF}"/>
                </a:ext>
              </a:extLst>
            </p:cNvPr>
            <p:cNvCxnSpPr>
              <a:cxnSpLocks/>
            </p:cNvCxnSpPr>
            <p:nvPr/>
          </p:nvCxnSpPr>
          <p:spPr>
            <a:xfrm>
              <a:off x="6172914" y="2378385"/>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4" name="Straight Connector 147">
              <a:extLst>
                <a:ext uri="{FF2B5EF4-FFF2-40B4-BE49-F238E27FC236}">
                  <a16:creationId xmlns:a16="http://schemas.microsoft.com/office/drawing/2014/main" id="{206925D7-10C0-1B31-A199-B4401AAFC83E}"/>
                </a:ext>
              </a:extLst>
            </p:cNvPr>
            <p:cNvCxnSpPr>
              <a:cxnSpLocks/>
            </p:cNvCxnSpPr>
            <p:nvPr/>
          </p:nvCxnSpPr>
          <p:spPr>
            <a:xfrm>
              <a:off x="6172914" y="2790226"/>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grpSp>
      <p:grpSp>
        <p:nvGrpSpPr>
          <p:cNvPr id="75" name="Grupo 74">
            <a:extLst>
              <a:ext uri="{FF2B5EF4-FFF2-40B4-BE49-F238E27FC236}">
                <a16:creationId xmlns:a16="http://schemas.microsoft.com/office/drawing/2014/main" id="{E3520D65-682E-3B95-FBF5-B4178405A41F}"/>
              </a:ext>
            </a:extLst>
          </p:cNvPr>
          <p:cNvGrpSpPr/>
          <p:nvPr/>
        </p:nvGrpSpPr>
        <p:grpSpPr>
          <a:xfrm>
            <a:off x="6130762" y="1139618"/>
            <a:ext cx="5428034" cy="5353931"/>
            <a:chOff x="6172914" y="1142862"/>
            <a:chExt cx="5428034" cy="5353931"/>
          </a:xfrm>
        </p:grpSpPr>
        <p:cxnSp>
          <p:nvCxnSpPr>
            <p:cNvPr id="76" name="Straight Connector 6">
              <a:extLst>
                <a:ext uri="{FF2B5EF4-FFF2-40B4-BE49-F238E27FC236}">
                  <a16:creationId xmlns:a16="http://schemas.microsoft.com/office/drawing/2014/main" id="{C3299414-0993-9B3A-36B5-A9ADE4F5482C}"/>
                </a:ext>
              </a:extLst>
            </p:cNvPr>
            <p:cNvCxnSpPr>
              <a:cxnSpLocks/>
            </p:cNvCxnSpPr>
            <p:nvPr/>
          </p:nvCxnSpPr>
          <p:spPr>
            <a:xfrm>
              <a:off x="6172914" y="1142862"/>
              <a:ext cx="5428034"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7" name="Straight Connector 147">
              <a:extLst>
                <a:ext uri="{FF2B5EF4-FFF2-40B4-BE49-F238E27FC236}">
                  <a16:creationId xmlns:a16="http://schemas.microsoft.com/office/drawing/2014/main" id="{09ED499C-314F-B4CC-9195-14509EC40F76}"/>
                </a:ext>
              </a:extLst>
            </p:cNvPr>
            <p:cNvCxnSpPr>
              <a:cxnSpLocks/>
            </p:cNvCxnSpPr>
            <p:nvPr/>
          </p:nvCxnSpPr>
          <p:spPr>
            <a:xfrm>
              <a:off x="6172914" y="1554703"/>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8" name="Straight Connector 148">
              <a:extLst>
                <a:ext uri="{FF2B5EF4-FFF2-40B4-BE49-F238E27FC236}">
                  <a16:creationId xmlns:a16="http://schemas.microsoft.com/office/drawing/2014/main" id="{DCC73658-8C6F-514E-8B05-0CFB28022095}"/>
                </a:ext>
              </a:extLst>
            </p:cNvPr>
            <p:cNvCxnSpPr>
              <a:cxnSpLocks/>
            </p:cNvCxnSpPr>
            <p:nvPr/>
          </p:nvCxnSpPr>
          <p:spPr>
            <a:xfrm>
              <a:off x="6172914" y="3202067"/>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9" name="Straight Connector 149">
              <a:extLst>
                <a:ext uri="{FF2B5EF4-FFF2-40B4-BE49-F238E27FC236}">
                  <a16:creationId xmlns:a16="http://schemas.microsoft.com/office/drawing/2014/main" id="{69D4ADFB-8F57-38F6-3D32-33517D21F823}"/>
                </a:ext>
              </a:extLst>
            </p:cNvPr>
            <p:cNvCxnSpPr>
              <a:cxnSpLocks/>
            </p:cNvCxnSpPr>
            <p:nvPr/>
          </p:nvCxnSpPr>
          <p:spPr>
            <a:xfrm>
              <a:off x="6172914" y="3613908"/>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0" name="Straight Connector 150">
              <a:extLst>
                <a:ext uri="{FF2B5EF4-FFF2-40B4-BE49-F238E27FC236}">
                  <a16:creationId xmlns:a16="http://schemas.microsoft.com/office/drawing/2014/main" id="{6D9E93F0-B65D-F59C-A437-B3BB813D74BA}"/>
                </a:ext>
              </a:extLst>
            </p:cNvPr>
            <p:cNvCxnSpPr>
              <a:cxnSpLocks/>
            </p:cNvCxnSpPr>
            <p:nvPr/>
          </p:nvCxnSpPr>
          <p:spPr>
            <a:xfrm>
              <a:off x="6172914" y="4025749"/>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1" name="Straight Connector 151">
              <a:extLst>
                <a:ext uri="{FF2B5EF4-FFF2-40B4-BE49-F238E27FC236}">
                  <a16:creationId xmlns:a16="http://schemas.microsoft.com/office/drawing/2014/main" id="{AEB8D9DC-E565-8B88-331A-8F960DB4552D}"/>
                </a:ext>
              </a:extLst>
            </p:cNvPr>
            <p:cNvCxnSpPr>
              <a:cxnSpLocks/>
            </p:cNvCxnSpPr>
            <p:nvPr/>
          </p:nvCxnSpPr>
          <p:spPr>
            <a:xfrm>
              <a:off x="6172914" y="443759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2" name="Straight Connector 152">
              <a:extLst>
                <a:ext uri="{FF2B5EF4-FFF2-40B4-BE49-F238E27FC236}">
                  <a16:creationId xmlns:a16="http://schemas.microsoft.com/office/drawing/2014/main" id="{CE01C0FF-56A0-A097-D5F2-06E444199AD4}"/>
                </a:ext>
              </a:extLst>
            </p:cNvPr>
            <p:cNvCxnSpPr>
              <a:cxnSpLocks/>
            </p:cNvCxnSpPr>
            <p:nvPr/>
          </p:nvCxnSpPr>
          <p:spPr>
            <a:xfrm>
              <a:off x="6172914" y="4849431"/>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3" name="Straight Connector 153">
              <a:extLst>
                <a:ext uri="{FF2B5EF4-FFF2-40B4-BE49-F238E27FC236}">
                  <a16:creationId xmlns:a16="http://schemas.microsoft.com/office/drawing/2014/main" id="{73DC8573-C701-443C-7660-F9E09790AFCF}"/>
                </a:ext>
              </a:extLst>
            </p:cNvPr>
            <p:cNvCxnSpPr>
              <a:cxnSpLocks/>
            </p:cNvCxnSpPr>
            <p:nvPr/>
          </p:nvCxnSpPr>
          <p:spPr>
            <a:xfrm>
              <a:off x="6172914" y="5261272"/>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4" name="Straight Connector 154">
              <a:extLst>
                <a:ext uri="{FF2B5EF4-FFF2-40B4-BE49-F238E27FC236}">
                  <a16:creationId xmlns:a16="http://schemas.microsoft.com/office/drawing/2014/main" id="{3EF87366-F552-D67B-8FB3-7556366E7FED}"/>
                </a:ext>
              </a:extLst>
            </p:cNvPr>
            <p:cNvCxnSpPr>
              <a:cxnSpLocks/>
            </p:cNvCxnSpPr>
            <p:nvPr/>
          </p:nvCxnSpPr>
          <p:spPr>
            <a:xfrm>
              <a:off x="6172914" y="567311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5" name="Straight Connector 155">
              <a:extLst>
                <a:ext uri="{FF2B5EF4-FFF2-40B4-BE49-F238E27FC236}">
                  <a16:creationId xmlns:a16="http://schemas.microsoft.com/office/drawing/2014/main" id="{BF280C83-E21F-6324-886B-4646ED243759}"/>
                </a:ext>
              </a:extLst>
            </p:cNvPr>
            <p:cNvCxnSpPr>
              <a:cxnSpLocks/>
            </p:cNvCxnSpPr>
            <p:nvPr/>
          </p:nvCxnSpPr>
          <p:spPr>
            <a:xfrm>
              <a:off x="6172914" y="6084954"/>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6" name="Straight Connector 156">
              <a:extLst>
                <a:ext uri="{FF2B5EF4-FFF2-40B4-BE49-F238E27FC236}">
                  <a16:creationId xmlns:a16="http://schemas.microsoft.com/office/drawing/2014/main" id="{3A7BEB74-4E8C-1350-4DA9-2423A01B1060}"/>
                </a:ext>
              </a:extLst>
            </p:cNvPr>
            <p:cNvCxnSpPr>
              <a:cxnSpLocks/>
            </p:cNvCxnSpPr>
            <p:nvPr/>
          </p:nvCxnSpPr>
          <p:spPr>
            <a:xfrm>
              <a:off x="6172914" y="649679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7" name="Straight Connector 147">
              <a:extLst>
                <a:ext uri="{FF2B5EF4-FFF2-40B4-BE49-F238E27FC236}">
                  <a16:creationId xmlns:a16="http://schemas.microsoft.com/office/drawing/2014/main" id="{BE0F0B80-68CF-43C8-34B6-0AB55B478DEC}"/>
                </a:ext>
              </a:extLst>
            </p:cNvPr>
            <p:cNvCxnSpPr>
              <a:cxnSpLocks/>
            </p:cNvCxnSpPr>
            <p:nvPr/>
          </p:nvCxnSpPr>
          <p:spPr>
            <a:xfrm>
              <a:off x="6172914" y="1966544"/>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8" name="Straight Connector 147">
              <a:extLst>
                <a:ext uri="{FF2B5EF4-FFF2-40B4-BE49-F238E27FC236}">
                  <a16:creationId xmlns:a16="http://schemas.microsoft.com/office/drawing/2014/main" id="{43801DF8-61D0-E5D6-56A7-A18FE95CE91F}"/>
                </a:ext>
              </a:extLst>
            </p:cNvPr>
            <p:cNvCxnSpPr>
              <a:cxnSpLocks/>
            </p:cNvCxnSpPr>
            <p:nvPr/>
          </p:nvCxnSpPr>
          <p:spPr>
            <a:xfrm>
              <a:off x="6172914" y="2378385"/>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9" name="Straight Connector 147">
              <a:extLst>
                <a:ext uri="{FF2B5EF4-FFF2-40B4-BE49-F238E27FC236}">
                  <a16:creationId xmlns:a16="http://schemas.microsoft.com/office/drawing/2014/main" id="{655266DE-7371-1680-8269-4836DBBA977E}"/>
                </a:ext>
              </a:extLst>
            </p:cNvPr>
            <p:cNvCxnSpPr>
              <a:cxnSpLocks/>
            </p:cNvCxnSpPr>
            <p:nvPr/>
          </p:nvCxnSpPr>
          <p:spPr>
            <a:xfrm>
              <a:off x="6172914" y="2790226"/>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grpSp>
      <p:sp>
        <p:nvSpPr>
          <p:cNvPr id="94" name="CuadroTexto 93">
            <a:extLst>
              <a:ext uri="{FF2B5EF4-FFF2-40B4-BE49-F238E27FC236}">
                <a16:creationId xmlns:a16="http://schemas.microsoft.com/office/drawing/2014/main" id="{C2AB2695-9C24-08E8-CCE7-654ECB30AB68}"/>
              </a:ext>
            </a:extLst>
          </p:cNvPr>
          <p:cNvSpPr txBox="1"/>
          <p:nvPr/>
        </p:nvSpPr>
        <p:spPr>
          <a:xfrm>
            <a:off x="854736" y="711696"/>
            <a:ext cx="4745133" cy="453394"/>
          </a:xfrm>
          <a:prstGeom prst="rect">
            <a:avLst/>
          </a:prstGeom>
          <a:noFill/>
        </p:spPr>
        <p:txBody>
          <a:bodyPr wrap="square" rtlCol="0">
            <a:spAutoFit/>
          </a:bodyPr>
          <a:lstStyle/>
          <a:p>
            <a:pPr algn="just">
              <a:lnSpc>
                <a:spcPct val="150000"/>
              </a:lnSpc>
            </a:pPr>
            <a:endParaRPr lang="es-ES" dirty="0">
              <a:solidFill>
                <a:schemeClr val="bg1">
                  <a:lumMod val="50000"/>
                </a:schemeClr>
              </a:solidFill>
              <a:latin typeface="Agency FB" panose="020B0503020202020204" pitchFamily="34" charset="0"/>
            </a:endParaRPr>
          </a:p>
        </p:txBody>
      </p:sp>
      <p:sp>
        <p:nvSpPr>
          <p:cNvPr id="91" name="TextBox 208">
            <a:extLst>
              <a:ext uri="{FF2B5EF4-FFF2-40B4-BE49-F238E27FC236}">
                <a16:creationId xmlns:a16="http://schemas.microsoft.com/office/drawing/2014/main" id="{92936456-809C-EC9A-9162-A6AA48226DC8}"/>
              </a:ext>
            </a:extLst>
          </p:cNvPr>
          <p:cNvSpPr txBox="1"/>
          <p:nvPr/>
        </p:nvSpPr>
        <p:spPr>
          <a:xfrm>
            <a:off x="891139" y="257421"/>
            <a:ext cx="4533997" cy="461665"/>
          </a:xfrm>
          <a:prstGeom prst="rect">
            <a:avLst/>
          </a:prstGeom>
          <a:noFill/>
        </p:spPr>
        <p:txBody>
          <a:bodyPr wrap="square" rtlCol="0">
            <a:spAutoFit/>
          </a:bodyPr>
          <a:lstStyle/>
          <a:p>
            <a:r>
              <a:rPr lang="en-US" sz="2400" dirty="0" smtClean="0">
                <a:solidFill>
                  <a:srgbClr val="0070C0"/>
                </a:solidFill>
                <a:latin typeface="Agency FB" panose="020B0503020202020204" pitchFamily="34" charset="0"/>
                <a:ea typeface="Hand Of Sean" panose="02000500000000000000" pitchFamily="2" charset="-128"/>
              </a:rPr>
              <a:t>Drive to keep ‘distance’ vs ‘inertia’</a:t>
            </a:r>
            <a:endParaRPr lang="en-US" sz="2400" dirty="0">
              <a:solidFill>
                <a:srgbClr val="0070C0"/>
              </a:solidFill>
              <a:latin typeface="Agency FB" panose="020B0503020202020204" pitchFamily="34" charset="0"/>
              <a:ea typeface="Hand Of Sean" panose="02000500000000000000" pitchFamily="2" charset="-128"/>
            </a:endParaRPr>
          </a:p>
        </p:txBody>
      </p:sp>
      <p:sp>
        <p:nvSpPr>
          <p:cNvPr id="90" name="CuadroTexto 89">
            <a:extLst>
              <a:ext uri="{FF2B5EF4-FFF2-40B4-BE49-F238E27FC236}">
                <a16:creationId xmlns:a16="http://schemas.microsoft.com/office/drawing/2014/main" id="{D64DEAFB-40B6-E951-6D5A-DE4E536BE8F0}"/>
              </a:ext>
            </a:extLst>
          </p:cNvPr>
          <p:cNvSpPr txBox="1"/>
          <p:nvPr/>
        </p:nvSpPr>
        <p:spPr>
          <a:xfrm>
            <a:off x="854736" y="711696"/>
            <a:ext cx="4745133" cy="6685548"/>
          </a:xfrm>
          <a:prstGeom prst="rect">
            <a:avLst/>
          </a:prstGeom>
          <a:noFill/>
        </p:spPr>
        <p:txBody>
          <a:bodyPr wrap="square" rtlCol="0">
            <a:spAutoFit/>
          </a:bodyPr>
          <a:lstStyle/>
          <a:p>
            <a:pPr algn="just">
              <a:lnSpc>
                <a:spcPct val="150000"/>
              </a:lnSpc>
            </a:pPr>
            <a:r>
              <a:rPr lang="en-US" dirty="0">
                <a:solidFill>
                  <a:schemeClr val="bg1">
                    <a:lumMod val="50000"/>
                  </a:schemeClr>
                </a:solidFill>
                <a:latin typeface="Agency FB" panose="020B0503020202020204" pitchFamily="34" charset="0"/>
              </a:rPr>
              <a:t>For the system to have a solution, it is necessary to use another way of interpreting </a:t>
            </a:r>
            <a:r>
              <a:rPr lang="en-US" dirty="0" smtClean="0">
                <a:solidFill>
                  <a:schemeClr val="bg1">
                    <a:lumMod val="50000"/>
                  </a:schemeClr>
                </a:solidFill>
                <a:latin typeface="Agency FB" panose="020B0503020202020204" pitchFamily="34" charset="0"/>
              </a:rPr>
              <a:t>the movement </a:t>
            </a:r>
            <a:r>
              <a:rPr lang="en-US" dirty="0">
                <a:solidFill>
                  <a:schemeClr val="bg1">
                    <a:lumMod val="50000"/>
                  </a:schemeClr>
                </a:solidFill>
                <a:latin typeface="Agency FB" panose="020B0503020202020204" pitchFamily="34" charset="0"/>
              </a:rPr>
              <a:t>in the lane: ‘inertial driving’ which uses 4 variables:</a:t>
            </a:r>
          </a:p>
          <a:p>
            <a:pPr algn="just">
              <a:lnSpc>
                <a:spcPct val="150000"/>
              </a:lnSpc>
            </a:pPr>
            <a:endParaRPr lang="en-US" dirty="0">
              <a:solidFill>
                <a:schemeClr val="bg1">
                  <a:lumMod val="50000"/>
                </a:schemeClr>
              </a:solidFill>
              <a:latin typeface="Agency FB" panose="020B0503020202020204" pitchFamily="34" charset="0"/>
            </a:endParaRPr>
          </a:p>
          <a:p>
            <a:pPr algn="just">
              <a:lnSpc>
                <a:spcPct val="150000"/>
              </a:lnSpc>
            </a:pPr>
            <a:r>
              <a:rPr lang="en-US" dirty="0">
                <a:solidFill>
                  <a:schemeClr val="bg1">
                    <a:lumMod val="50000"/>
                  </a:schemeClr>
                </a:solidFill>
                <a:latin typeface="Agency FB" panose="020B0503020202020204" pitchFamily="34" charset="0"/>
              </a:rPr>
              <a:t>1. The average speed variable.</a:t>
            </a:r>
          </a:p>
          <a:p>
            <a:pPr algn="just">
              <a:lnSpc>
                <a:spcPct val="150000"/>
              </a:lnSpc>
            </a:pPr>
            <a:r>
              <a:rPr lang="en-US" dirty="0">
                <a:solidFill>
                  <a:schemeClr val="bg1">
                    <a:lumMod val="50000"/>
                  </a:schemeClr>
                </a:solidFill>
                <a:latin typeface="Agency FB" panose="020B0503020202020204" pitchFamily="34" charset="0"/>
              </a:rPr>
              <a:t>2. The usual safe distance variable.</a:t>
            </a:r>
          </a:p>
          <a:p>
            <a:pPr algn="just">
              <a:lnSpc>
                <a:spcPct val="150000"/>
              </a:lnSpc>
            </a:pPr>
            <a:r>
              <a:rPr lang="en-US" dirty="0">
                <a:solidFill>
                  <a:schemeClr val="bg1">
                    <a:lumMod val="50000"/>
                  </a:schemeClr>
                </a:solidFill>
                <a:latin typeface="Agency FB" panose="020B0503020202020204" pitchFamily="34" charset="0"/>
              </a:rPr>
              <a:t>3. The speed adaptation variable.</a:t>
            </a:r>
          </a:p>
          <a:p>
            <a:pPr algn="just">
              <a:lnSpc>
                <a:spcPct val="150000"/>
              </a:lnSpc>
            </a:pPr>
            <a:r>
              <a:rPr lang="en-US" dirty="0">
                <a:solidFill>
                  <a:schemeClr val="bg1">
                    <a:lumMod val="50000"/>
                  </a:schemeClr>
                </a:solidFill>
                <a:latin typeface="Agency FB" panose="020B0503020202020204" pitchFamily="34" charset="0"/>
              </a:rPr>
              <a:t>4. The required space adaptation variable.</a:t>
            </a:r>
          </a:p>
          <a:p>
            <a:pPr algn="just">
              <a:lnSpc>
                <a:spcPct val="150000"/>
              </a:lnSpc>
            </a:pPr>
            <a:endParaRPr lang="en-US" dirty="0">
              <a:solidFill>
                <a:schemeClr val="bg1">
                  <a:lumMod val="50000"/>
                </a:schemeClr>
              </a:solidFill>
              <a:latin typeface="Agency FB" panose="020B0503020202020204" pitchFamily="34" charset="0"/>
            </a:endParaRPr>
          </a:p>
          <a:p>
            <a:pPr algn="just">
              <a:lnSpc>
                <a:spcPct val="150000"/>
              </a:lnSpc>
            </a:pPr>
            <a:r>
              <a:rPr lang="en-US" dirty="0">
                <a:solidFill>
                  <a:schemeClr val="bg1">
                    <a:lumMod val="50000"/>
                  </a:schemeClr>
                </a:solidFill>
                <a:latin typeface="Agency FB" panose="020B0503020202020204" pitchFamily="34" charset="0"/>
              </a:rPr>
              <a:t>But all this sounds very complex. If driving with two variables is already complex, how are we going to add two more variables?</a:t>
            </a:r>
          </a:p>
          <a:p>
            <a:pPr algn="just">
              <a:lnSpc>
                <a:spcPct val="150000"/>
              </a:lnSpc>
            </a:pPr>
            <a:r>
              <a:rPr lang="en-US" dirty="0">
                <a:solidFill>
                  <a:schemeClr val="bg1">
                    <a:lumMod val="50000"/>
                  </a:schemeClr>
                </a:solidFill>
                <a:latin typeface="Agency FB" panose="020B0503020202020204" pitchFamily="34" charset="0"/>
              </a:rPr>
              <a:t>   TD: Traditional Driving or ‘Distance’</a:t>
            </a:r>
          </a:p>
          <a:p>
            <a:pPr algn="just">
              <a:lnSpc>
                <a:spcPct val="150000"/>
              </a:lnSpc>
            </a:pPr>
            <a:r>
              <a:rPr lang="en-US" dirty="0">
                <a:solidFill>
                  <a:schemeClr val="bg1">
                    <a:lumMod val="50000"/>
                  </a:schemeClr>
                </a:solidFill>
                <a:latin typeface="Agency FB" panose="020B0503020202020204" pitchFamily="34" charset="0"/>
              </a:rPr>
              <a:t>   WD: Wavedriving® or ‘Inertial’ Driving</a:t>
            </a:r>
          </a:p>
          <a:p>
            <a:pPr algn="just">
              <a:lnSpc>
                <a:spcPct val="150000"/>
              </a:lnSpc>
            </a:pPr>
            <a:endParaRPr lang="en-US" dirty="0">
              <a:solidFill>
                <a:schemeClr val="bg1">
                  <a:lumMod val="50000"/>
                </a:schemeClr>
              </a:solidFill>
              <a:latin typeface="Agency FB" panose="020B0503020202020204" pitchFamily="34" charset="0"/>
            </a:endParaRPr>
          </a:p>
          <a:p>
            <a:pPr algn="just">
              <a:lnSpc>
                <a:spcPct val="150000"/>
              </a:lnSpc>
            </a:pPr>
            <a:r>
              <a:rPr lang="en-US" dirty="0">
                <a:solidFill>
                  <a:schemeClr val="bg1">
                    <a:lumMod val="50000"/>
                  </a:schemeClr>
                </a:solidFill>
                <a:latin typeface="Agency FB" panose="020B0503020202020204" pitchFamily="34" charset="0"/>
              </a:rPr>
              <a:t>---</a:t>
            </a:r>
            <a:endParaRPr lang="es-ES" sz="1400" b="1" dirty="0">
              <a:solidFill>
                <a:schemeClr val="bg1">
                  <a:lumMod val="50000"/>
                </a:schemeClr>
              </a:solidFill>
              <a:latin typeface="Agency FB" panose="020B0503020202020204" pitchFamily="34" charset="0"/>
            </a:endParaRPr>
          </a:p>
        </p:txBody>
      </p:sp>
      <p:sp>
        <p:nvSpPr>
          <p:cNvPr id="132" name="CuadroTexto 131">
            <a:extLst>
              <a:ext uri="{FF2B5EF4-FFF2-40B4-BE49-F238E27FC236}">
                <a16:creationId xmlns:a16="http://schemas.microsoft.com/office/drawing/2014/main" id="{B8C5965C-EF4E-665C-FB21-DC4BB6A310F6}"/>
              </a:ext>
            </a:extLst>
          </p:cNvPr>
          <p:cNvSpPr txBox="1"/>
          <p:nvPr/>
        </p:nvSpPr>
        <p:spPr>
          <a:xfrm>
            <a:off x="6393032" y="744127"/>
            <a:ext cx="4745133" cy="3777381"/>
          </a:xfrm>
          <a:prstGeom prst="rect">
            <a:avLst/>
          </a:prstGeom>
          <a:noFill/>
        </p:spPr>
        <p:txBody>
          <a:bodyPr wrap="square" rtlCol="0">
            <a:spAutoFit/>
          </a:bodyPr>
          <a:lstStyle/>
          <a:p>
            <a:pPr algn="just">
              <a:lnSpc>
                <a:spcPct val="150000"/>
              </a:lnSpc>
            </a:pPr>
            <a:endParaRPr lang="en-US" dirty="0" smtClean="0">
              <a:solidFill>
                <a:schemeClr val="bg1">
                  <a:lumMod val="50000"/>
                </a:schemeClr>
              </a:solidFill>
              <a:latin typeface="Agency FB" panose="020B0503020202020204" pitchFamily="34" charset="0"/>
            </a:endParaRPr>
          </a:p>
          <a:p>
            <a:pPr algn="just">
              <a:lnSpc>
                <a:spcPct val="150000"/>
              </a:lnSpc>
            </a:pPr>
            <a:endParaRPr lang="en-US" dirty="0" smtClean="0">
              <a:solidFill>
                <a:schemeClr val="bg1">
                  <a:lumMod val="50000"/>
                </a:schemeClr>
              </a:solidFill>
              <a:latin typeface="Agency FB" panose="020B0503020202020204" pitchFamily="34" charset="0"/>
            </a:endParaRPr>
          </a:p>
          <a:p>
            <a:pPr algn="just">
              <a:lnSpc>
                <a:spcPct val="150000"/>
              </a:lnSpc>
            </a:pPr>
            <a:endParaRPr lang="en-US" dirty="0" smtClean="0">
              <a:solidFill>
                <a:schemeClr val="bg1">
                  <a:lumMod val="50000"/>
                </a:schemeClr>
              </a:solidFill>
              <a:latin typeface="Agency FB" panose="020B0503020202020204" pitchFamily="34" charset="0"/>
            </a:endParaRPr>
          </a:p>
          <a:p>
            <a:pPr algn="just">
              <a:lnSpc>
                <a:spcPct val="150000"/>
              </a:lnSpc>
            </a:pPr>
            <a:endParaRPr lang="en-US" dirty="0" smtClean="0">
              <a:solidFill>
                <a:schemeClr val="bg1">
                  <a:lumMod val="50000"/>
                </a:schemeClr>
              </a:solidFill>
              <a:latin typeface="Agency FB" panose="020B0503020202020204" pitchFamily="34" charset="0"/>
            </a:endParaRPr>
          </a:p>
          <a:p>
            <a:pPr algn="just">
              <a:lnSpc>
                <a:spcPct val="150000"/>
              </a:lnSpc>
            </a:pPr>
            <a:endParaRPr lang="en-US" dirty="0" smtClean="0">
              <a:solidFill>
                <a:schemeClr val="bg1">
                  <a:lumMod val="50000"/>
                </a:schemeClr>
              </a:solidFill>
              <a:latin typeface="Agency FB" panose="020B0503020202020204" pitchFamily="34" charset="0"/>
            </a:endParaRPr>
          </a:p>
          <a:p>
            <a:pPr algn="just">
              <a:lnSpc>
                <a:spcPct val="150000"/>
              </a:lnSpc>
            </a:pPr>
            <a:endParaRPr lang="en-US" dirty="0" smtClean="0">
              <a:solidFill>
                <a:schemeClr val="bg1">
                  <a:lumMod val="50000"/>
                </a:schemeClr>
              </a:solidFill>
              <a:latin typeface="Agency FB" panose="020B0503020202020204" pitchFamily="34" charset="0"/>
            </a:endParaRPr>
          </a:p>
          <a:p>
            <a:pPr algn="just">
              <a:lnSpc>
                <a:spcPct val="150000"/>
              </a:lnSpc>
            </a:pPr>
            <a:endParaRPr lang="en-US" dirty="0" smtClean="0">
              <a:solidFill>
                <a:schemeClr val="bg1">
                  <a:lumMod val="50000"/>
                </a:schemeClr>
              </a:solidFill>
              <a:latin typeface="Agency FB" panose="020B0503020202020204" pitchFamily="34" charset="0"/>
            </a:endParaRPr>
          </a:p>
          <a:p>
            <a:pPr algn="just">
              <a:lnSpc>
                <a:spcPct val="150000"/>
              </a:lnSpc>
            </a:pPr>
            <a:endParaRPr lang="en-US" dirty="0" smtClean="0">
              <a:solidFill>
                <a:schemeClr val="bg1">
                  <a:lumMod val="50000"/>
                </a:schemeClr>
              </a:solidFill>
              <a:latin typeface="Agency FB" panose="020B0503020202020204" pitchFamily="34" charset="0"/>
            </a:endParaRPr>
          </a:p>
          <a:p>
            <a:pPr algn="just">
              <a:lnSpc>
                <a:spcPct val="150000"/>
              </a:lnSpc>
            </a:pPr>
            <a:r>
              <a:rPr lang="en-US" dirty="0" smtClean="0">
                <a:solidFill>
                  <a:schemeClr val="bg1">
                    <a:lumMod val="50000"/>
                  </a:schemeClr>
                </a:solidFill>
                <a:latin typeface="Agency FB" panose="020B0503020202020204" pitchFamily="34" charset="0"/>
              </a:rPr>
              <a:t>The 4 variables.</a:t>
            </a:r>
            <a:endParaRPr lang="en-US" dirty="0">
              <a:solidFill>
                <a:schemeClr val="bg1">
                  <a:lumMod val="50000"/>
                </a:schemeClr>
              </a:solidFill>
              <a:latin typeface="Agency FB" panose="020B0503020202020204" pitchFamily="34" charset="0"/>
            </a:endParaRPr>
          </a:p>
        </p:txBody>
      </p:sp>
      <p:pic>
        <p:nvPicPr>
          <p:cNvPr id="138" name="Imagen 137">
            <a:extLst>
              <a:ext uri="{FF2B5EF4-FFF2-40B4-BE49-F238E27FC236}">
                <a16:creationId xmlns:a16="http://schemas.microsoft.com/office/drawing/2014/main" id="{998C1529-6447-3697-5872-E082FE43FE95}"/>
              </a:ext>
            </a:extLst>
          </p:cNvPr>
          <p:cNvPicPr>
            <a:picLocks noChangeAspect="1"/>
          </p:cNvPicPr>
          <p:nvPr/>
        </p:nvPicPr>
        <p:blipFill>
          <a:blip r:embed="rId5"/>
          <a:stretch>
            <a:fillRect/>
          </a:stretch>
        </p:blipFill>
        <p:spPr>
          <a:xfrm>
            <a:off x="6365957" y="689588"/>
            <a:ext cx="5139574" cy="2891010"/>
          </a:xfrm>
          <a:prstGeom prst="rect">
            <a:avLst/>
          </a:prstGeom>
        </p:spPr>
      </p:pic>
      <p:pic>
        <p:nvPicPr>
          <p:cNvPr id="139" name="Imagen 138">
            <a:extLst>
              <a:ext uri="{FF2B5EF4-FFF2-40B4-BE49-F238E27FC236}">
                <a16:creationId xmlns:a16="http://schemas.microsoft.com/office/drawing/2014/main" id="{3267D40C-FCF5-71A7-AEAD-7760073ACC17}"/>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13838304">
            <a:off x="10664362" y="3114210"/>
            <a:ext cx="798378" cy="955881"/>
          </a:xfrm>
          <a:prstGeom prst="rect">
            <a:avLst/>
          </a:prstGeom>
        </p:spPr>
      </p:pic>
      <p:pic>
        <p:nvPicPr>
          <p:cNvPr id="140" name="Imagen 139">
            <a:extLst>
              <a:ext uri="{FF2B5EF4-FFF2-40B4-BE49-F238E27FC236}">
                <a16:creationId xmlns:a16="http://schemas.microsoft.com/office/drawing/2014/main" id="{BF083601-BCAF-EA88-D290-C979FEFB19CF}"/>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2565332">
            <a:off x="6344683" y="374973"/>
            <a:ext cx="798378" cy="955881"/>
          </a:xfrm>
          <a:prstGeom prst="rect">
            <a:avLst/>
          </a:prstGeom>
        </p:spPr>
      </p:pic>
    </p:spTree>
    <p:extLst>
      <p:ext uri="{BB962C8B-B14F-4D97-AF65-F5344CB8AC3E}">
        <p14:creationId xmlns:p14="http://schemas.microsoft.com/office/powerpoint/2010/main" val="16493083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75" name="Rectangle 174">
            <a:extLst>
              <a:ext uri="{FF2B5EF4-FFF2-40B4-BE49-F238E27FC236}">
                <a16:creationId xmlns:a16="http://schemas.microsoft.com/office/drawing/2014/main" id="{BC45525F-CA64-4D1D-A75E-E6290B229999}"/>
              </a:ext>
            </a:extLst>
          </p:cNvPr>
          <p:cNvSpPr/>
          <p:nvPr/>
        </p:nvSpPr>
        <p:spPr>
          <a:xfrm flipH="1">
            <a:off x="351445" y="4039091"/>
            <a:ext cx="522204" cy="2657736"/>
          </a:xfrm>
          <a:prstGeom prst="rect">
            <a:avLst/>
          </a:prstGeom>
          <a:solidFill>
            <a:srgbClr val="008080"/>
          </a:solidFill>
          <a:ln>
            <a:noFill/>
          </a:ln>
          <a:effectLst>
            <a:outerShdw blurRad="50800" dist="635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6" name="Freeform: Shape 175">
            <a:extLst>
              <a:ext uri="{FF2B5EF4-FFF2-40B4-BE49-F238E27FC236}">
                <a16:creationId xmlns:a16="http://schemas.microsoft.com/office/drawing/2014/main" id="{4CCDAA36-0014-487F-9FC8-FB18AD79A536}"/>
              </a:ext>
            </a:extLst>
          </p:cNvPr>
          <p:cNvSpPr/>
          <p:nvPr/>
        </p:nvSpPr>
        <p:spPr>
          <a:xfrm flipH="1">
            <a:off x="497946" y="89189"/>
            <a:ext cx="5395162" cy="6607323"/>
          </a:xfrm>
          <a:custGeom>
            <a:avLst/>
            <a:gdLst>
              <a:gd name="connsiteX0" fmla="*/ 0 w 5395162"/>
              <a:gd name="connsiteY0" fmla="*/ 0 h 6607323"/>
              <a:gd name="connsiteX1" fmla="*/ 5395162 w 5395162"/>
              <a:gd name="connsiteY1" fmla="*/ 0 h 6607323"/>
              <a:gd name="connsiteX2" fmla="*/ 5395162 w 5395162"/>
              <a:gd name="connsiteY2" fmla="*/ 3949902 h 6607323"/>
              <a:gd name="connsiteX3" fmla="*/ 5230980 w 5395162"/>
              <a:gd name="connsiteY3" fmla="*/ 3949902 h 6607323"/>
              <a:gd name="connsiteX4" fmla="*/ 5032614 w 5395162"/>
              <a:gd name="connsiteY4" fmla="*/ 4148268 h 6607323"/>
              <a:gd name="connsiteX5" fmla="*/ 5032614 w 5395162"/>
              <a:gd name="connsiteY5" fmla="*/ 6607209 h 6607323"/>
              <a:gd name="connsiteX6" fmla="*/ 5032625 w 5395162"/>
              <a:gd name="connsiteY6" fmla="*/ 6607323 h 6607323"/>
              <a:gd name="connsiteX7" fmla="*/ 0 w 5395162"/>
              <a:gd name="connsiteY7" fmla="*/ 6607323 h 660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5162" h="6607323">
                <a:moveTo>
                  <a:pt x="0" y="0"/>
                </a:moveTo>
                <a:lnTo>
                  <a:pt x="5395162" y="0"/>
                </a:lnTo>
                <a:lnTo>
                  <a:pt x="5395162" y="3949902"/>
                </a:lnTo>
                <a:lnTo>
                  <a:pt x="5230980" y="3949902"/>
                </a:lnTo>
                <a:cubicBezTo>
                  <a:pt x="5121425" y="3949902"/>
                  <a:pt x="5032614" y="4038713"/>
                  <a:pt x="5032614" y="4148268"/>
                </a:cubicBezTo>
                <a:lnTo>
                  <a:pt x="5032614" y="6607209"/>
                </a:lnTo>
                <a:lnTo>
                  <a:pt x="5032625" y="6607323"/>
                </a:lnTo>
                <a:lnTo>
                  <a:pt x="0" y="6607323"/>
                </a:lnTo>
                <a:close/>
              </a:path>
            </a:pathLst>
          </a:custGeom>
          <a:solidFill>
            <a:srgbClr val="FDFDFD"/>
          </a:solidFill>
          <a:ln>
            <a:noFill/>
          </a:ln>
          <a:effectLst>
            <a:outerShdw blurRad="50800" dist="762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TextBox 188">
            <a:extLst>
              <a:ext uri="{FF2B5EF4-FFF2-40B4-BE49-F238E27FC236}">
                <a16:creationId xmlns:a16="http://schemas.microsoft.com/office/drawing/2014/main" id="{028D77CE-26CC-48A3-92E2-0D112FD9E9FA}"/>
              </a:ext>
            </a:extLst>
          </p:cNvPr>
          <p:cNvSpPr txBox="1"/>
          <p:nvPr/>
        </p:nvSpPr>
        <p:spPr>
          <a:xfrm flipH="1">
            <a:off x="384315" y="5564999"/>
            <a:ext cx="461665" cy="1302505"/>
          </a:xfrm>
          <a:prstGeom prst="rect">
            <a:avLst/>
          </a:prstGeom>
          <a:noFill/>
        </p:spPr>
        <p:txBody>
          <a:bodyPr vert="vert270" wrap="square" rtlCol="0">
            <a:spAutoFit/>
          </a:bodyPr>
          <a:lstStyle/>
          <a:p>
            <a:pPr algn="ctr"/>
            <a:r>
              <a:rPr lang="en-US" b="1" dirty="0">
                <a:solidFill>
                  <a:schemeClr val="bg1"/>
                </a:solidFill>
              </a:rPr>
              <a:t>PAGE 18</a:t>
            </a:r>
          </a:p>
        </p:txBody>
      </p:sp>
      <p:grpSp>
        <p:nvGrpSpPr>
          <p:cNvPr id="2" name="Grupo 1">
            <a:extLst>
              <a:ext uri="{FF2B5EF4-FFF2-40B4-BE49-F238E27FC236}">
                <a16:creationId xmlns:a16="http://schemas.microsoft.com/office/drawing/2014/main" id="{93EB94D9-C88B-E761-1CD4-5393F4A4D1CC}"/>
              </a:ext>
            </a:extLst>
          </p:cNvPr>
          <p:cNvGrpSpPr/>
          <p:nvPr/>
        </p:nvGrpSpPr>
        <p:grpSpPr>
          <a:xfrm>
            <a:off x="5604611" y="35855"/>
            <a:ext cx="696443" cy="6536948"/>
            <a:chOff x="5604611" y="35855"/>
            <a:chExt cx="696443" cy="6536948"/>
          </a:xfrm>
        </p:grpSpPr>
        <p:sp>
          <p:nvSpPr>
            <p:cNvPr id="6" name="Rectangle 66">
              <a:extLst>
                <a:ext uri="{FF2B5EF4-FFF2-40B4-BE49-F238E27FC236}">
                  <a16:creationId xmlns:a16="http://schemas.microsoft.com/office/drawing/2014/main" id="{1464BB12-38F0-FE97-DA9B-B226A841CA33}"/>
                </a:ext>
              </a:extLst>
            </p:cNvPr>
            <p:cNvSpPr/>
            <p:nvPr/>
          </p:nvSpPr>
          <p:spPr>
            <a:xfrm>
              <a:off x="5635694" y="20253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7">
              <a:extLst>
                <a:ext uri="{FF2B5EF4-FFF2-40B4-BE49-F238E27FC236}">
                  <a16:creationId xmlns:a16="http://schemas.microsoft.com/office/drawing/2014/main" id="{CFC69A05-3954-4ED6-A66E-9BB2973A0135}"/>
                </a:ext>
              </a:extLst>
            </p:cNvPr>
            <p:cNvSpPr/>
            <p:nvPr/>
          </p:nvSpPr>
          <p:spPr>
            <a:xfrm>
              <a:off x="5632035" y="503041"/>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68">
              <a:extLst>
                <a:ext uri="{FF2B5EF4-FFF2-40B4-BE49-F238E27FC236}">
                  <a16:creationId xmlns:a16="http://schemas.microsoft.com/office/drawing/2014/main" id="{8957FAA1-21DC-F0FE-0071-C8DAE6D93526}"/>
                </a:ext>
              </a:extLst>
            </p:cNvPr>
            <p:cNvSpPr/>
            <p:nvPr/>
          </p:nvSpPr>
          <p:spPr>
            <a:xfrm>
              <a:off x="5635694" y="81748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ectangle 69">
              <a:extLst>
                <a:ext uri="{FF2B5EF4-FFF2-40B4-BE49-F238E27FC236}">
                  <a16:creationId xmlns:a16="http://schemas.microsoft.com/office/drawing/2014/main" id="{5201B205-F4F2-457A-FEC8-662AE58586CB}"/>
                </a:ext>
              </a:extLst>
            </p:cNvPr>
            <p:cNvSpPr/>
            <p:nvPr/>
          </p:nvSpPr>
          <p:spPr>
            <a:xfrm>
              <a:off x="5636493" y="1123923"/>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70">
              <a:extLst>
                <a:ext uri="{FF2B5EF4-FFF2-40B4-BE49-F238E27FC236}">
                  <a16:creationId xmlns:a16="http://schemas.microsoft.com/office/drawing/2014/main" id="{6658DB7F-9C88-66F5-9C5C-52F2AEE9C86F}"/>
                </a:ext>
              </a:extLst>
            </p:cNvPr>
            <p:cNvSpPr/>
            <p:nvPr/>
          </p:nvSpPr>
          <p:spPr>
            <a:xfrm>
              <a:off x="5633303" y="144082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Rectangle 71">
              <a:extLst>
                <a:ext uri="{FF2B5EF4-FFF2-40B4-BE49-F238E27FC236}">
                  <a16:creationId xmlns:a16="http://schemas.microsoft.com/office/drawing/2014/main" id="{8C8444E3-B3A8-0503-12CC-953EBB196B2D}"/>
                </a:ext>
              </a:extLst>
            </p:cNvPr>
            <p:cNvSpPr/>
            <p:nvPr/>
          </p:nvSpPr>
          <p:spPr>
            <a:xfrm>
              <a:off x="5641689" y="174238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Rectangle 72">
              <a:extLst>
                <a:ext uri="{FF2B5EF4-FFF2-40B4-BE49-F238E27FC236}">
                  <a16:creationId xmlns:a16="http://schemas.microsoft.com/office/drawing/2014/main" id="{C222E307-D809-4AC7-1B7B-A8AA4410D755}"/>
                </a:ext>
              </a:extLst>
            </p:cNvPr>
            <p:cNvSpPr/>
            <p:nvPr/>
          </p:nvSpPr>
          <p:spPr>
            <a:xfrm>
              <a:off x="5626130" y="2064953"/>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Rectangle 73">
              <a:extLst>
                <a:ext uri="{FF2B5EF4-FFF2-40B4-BE49-F238E27FC236}">
                  <a16:creationId xmlns:a16="http://schemas.microsoft.com/office/drawing/2014/main" id="{B0512969-75A9-D837-50F7-463CBED15BB1}"/>
                </a:ext>
              </a:extLst>
            </p:cNvPr>
            <p:cNvSpPr/>
            <p:nvPr/>
          </p:nvSpPr>
          <p:spPr>
            <a:xfrm>
              <a:off x="5626130" y="2372116"/>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Rectangle 74">
              <a:extLst>
                <a:ext uri="{FF2B5EF4-FFF2-40B4-BE49-F238E27FC236}">
                  <a16:creationId xmlns:a16="http://schemas.microsoft.com/office/drawing/2014/main" id="{D64EC6BE-0228-D186-9100-B9D18E1164F0}"/>
                </a:ext>
              </a:extLst>
            </p:cNvPr>
            <p:cNvSpPr/>
            <p:nvPr/>
          </p:nvSpPr>
          <p:spPr>
            <a:xfrm>
              <a:off x="5633303" y="268452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ectangle 75">
              <a:extLst>
                <a:ext uri="{FF2B5EF4-FFF2-40B4-BE49-F238E27FC236}">
                  <a16:creationId xmlns:a16="http://schemas.microsoft.com/office/drawing/2014/main" id="{89B33D86-2689-902B-8A6D-B868ED44B007}"/>
                </a:ext>
              </a:extLst>
            </p:cNvPr>
            <p:cNvSpPr/>
            <p:nvPr/>
          </p:nvSpPr>
          <p:spPr>
            <a:xfrm>
              <a:off x="5633303" y="2985986"/>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Rectangle 76">
              <a:extLst>
                <a:ext uri="{FF2B5EF4-FFF2-40B4-BE49-F238E27FC236}">
                  <a16:creationId xmlns:a16="http://schemas.microsoft.com/office/drawing/2014/main" id="{A45291A4-CE1B-C92C-85EF-E5FB6A718C77}"/>
                </a:ext>
              </a:extLst>
            </p:cNvPr>
            <p:cNvSpPr/>
            <p:nvPr/>
          </p:nvSpPr>
          <p:spPr>
            <a:xfrm>
              <a:off x="5626130" y="330818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137">
              <a:extLst>
                <a:ext uri="{FF2B5EF4-FFF2-40B4-BE49-F238E27FC236}">
                  <a16:creationId xmlns:a16="http://schemas.microsoft.com/office/drawing/2014/main" id="{8990911C-ABF1-1C93-6003-9815C1EBD7DB}"/>
                </a:ext>
              </a:extLst>
            </p:cNvPr>
            <p:cNvSpPr/>
            <p:nvPr/>
          </p:nvSpPr>
          <p:spPr>
            <a:xfrm>
              <a:off x="5618957" y="361510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Rectangle 138">
              <a:extLst>
                <a:ext uri="{FF2B5EF4-FFF2-40B4-BE49-F238E27FC236}">
                  <a16:creationId xmlns:a16="http://schemas.microsoft.com/office/drawing/2014/main" id="{5583C701-0F82-AAA4-D2CF-5265B4A6F825}"/>
                </a:ext>
              </a:extLst>
            </p:cNvPr>
            <p:cNvSpPr/>
            <p:nvPr/>
          </p:nvSpPr>
          <p:spPr>
            <a:xfrm>
              <a:off x="5604611" y="392724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Rectangle 139">
              <a:extLst>
                <a:ext uri="{FF2B5EF4-FFF2-40B4-BE49-F238E27FC236}">
                  <a16:creationId xmlns:a16="http://schemas.microsoft.com/office/drawing/2014/main" id="{EBDFE824-C29B-C069-5001-A6DCD2E12749}"/>
                </a:ext>
              </a:extLst>
            </p:cNvPr>
            <p:cNvSpPr/>
            <p:nvPr/>
          </p:nvSpPr>
          <p:spPr>
            <a:xfrm>
              <a:off x="5611784" y="4239143"/>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140">
              <a:extLst>
                <a:ext uri="{FF2B5EF4-FFF2-40B4-BE49-F238E27FC236}">
                  <a16:creationId xmlns:a16="http://schemas.microsoft.com/office/drawing/2014/main" id="{1C57F96A-2CB1-D00D-8AD6-4B377C30175C}"/>
                </a:ext>
              </a:extLst>
            </p:cNvPr>
            <p:cNvSpPr/>
            <p:nvPr/>
          </p:nvSpPr>
          <p:spPr>
            <a:xfrm>
              <a:off x="5604611" y="4546182"/>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Rectangle 141">
              <a:extLst>
                <a:ext uri="{FF2B5EF4-FFF2-40B4-BE49-F238E27FC236}">
                  <a16:creationId xmlns:a16="http://schemas.microsoft.com/office/drawing/2014/main" id="{E7A3CCA6-0DEB-E24B-B391-3F341A2A5B15}"/>
                </a:ext>
              </a:extLst>
            </p:cNvPr>
            <p:cNvSpPr/>
            <p:nvPr/>
          </p:nvSpPr>
          <p:spPr>
            <a:xfrm>
              <a:off x="5609779" y="485746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142">
              <a:extLst>
                <a:ext uri="{FF2B5EF4-FFF2-40B4-BE49-F238E27FC236}">
                  <a16:creationId xmlns:a16="http://schemas.microsoft.com/office/drawing/2014/main" id="{9219D541-DEF0-2B0D-C587-DB5E79F0AD96}"/>
                </a:ext>
              </a:extLst>
            </p:cNvPr>
            <p:cNvSpPr/>
            <p:nvPr/>
          </p:nvSpPr>
          <p:spPr>
            <a:xfrm>
              <a:off x="5618957" y="517189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143">
              <a:extLst>
                <a:ext uri="{FF2B5EF4-FFF2-40B4-BE49-F238E27FC236}">
                  <a16:creationId xmlns:a16="http://schemas.microsoft.com/office/drawing/2014/main" id="{2661E601-8A6B-3BAC-2844-32DA3B22C15A}"/>
                </a:ext>
              </a:extLst>
            </p:cNvPr>
            <p:cNvSpPr/>
            <p:nvPr/>
          </p:nvSpPr>
          <p:spPr>
            <a:xfrm>
              <a:off x="5611784" y="550314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144">
              <a:extLst>
                <a:ext uri="{FF2B5EF4-FFF2-40B4-BE49-F238E27FC236}">
                  <a16:creationId xmlns:a16="http://schemas.microsoft.com/office/drawing/2014/main" id="{6808798C-02D6-F26C-3032-34ADF1845630}"/>
                </a:ext>
              </a:extLst>
            </p:cNvPr>
            <p:cNvSpPr/>
            <p:nvPr/>
          </p:nvSpPr>
          <p:spPr>
            <a:xfrm>
              <a:off x="5604611" y="5797854"/>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145">
              <a:extLst>
                <a:ext uri="{FF2B5EF4-FFF2-40B4-BE49-F238E27FC236}">
                  <a16:creationId xmlns:a16="http://schemas.microsoft.com/office/drawing/2014/main" id="{35DBD87D-9BDC-E32F-C17B-260C386522D0}"/>
                </a:ext>
              </a:extLst>
            </p:cNvPr>
            <p:cNvSpPr/>
            <p:nvPr/>
          </p:nvSpPr>
          <p:spPr>
            <a:xfrm>
              <a:off x="5604611" y="609721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146">
              <a:extLst>
                <a:ext uri="{FF2B5EF4-FFF2-40B4-BE49-F238E27FC236}">
                  <a16:creationId xmlns:a16="http://schemas.microsoft.com/office/drawing/2014/main" id="{230F61D2-6BA2-792E-DAFB-4404ECBE1AF9}"/>
                </a:ext>
              </a:extLst>
            </p:cNvPr>
            <p:cNvSpPr/>
            <p:nvPr/>
          </p:nvSpPr>
          <p:spPr>
            <a:xfrm>
              <a:off x="5611784" y="6412576"/>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0" name="Grupo 29">
              <a:extLst>
                <a:ext uri="{FF2B5EF4-FFF2-40B4-BE49-F238E27FC236}">
                  <a16:creationId xmlns:a16="http://schemas.microsoft.com/office/drawing/2014/main" id="{E527E42D-B512-C4AC-C608-D5F242CA2471}"/>
                </a:ext>
              </a:extLst>
            </p:cNvPr>
            <p:cNvGrpSpPr/>
            <p:nvPr/>
          </p:nvGrpSpPr>
          <p:grpSpPr>
            <a:xfrm>
              <a:off x="5662790" y="35855"/>
              <a:ext cx="638264" cy="6536948"/>
              <a:chOff x="341740" y="35855"/>
              <a:chExt cx="638264" cy="6536948"/>
            </a:xfrm>
          </p:grpSpPr>
          <p:pic>
            <p:nvPicPr>
              <p:cNvPr id="31" name="Imagen 30">
                <a:extLst>
                  <a:ext uri="{FF2B5EF4-FFF2-40B4-BE49-F238E27FC236}">
                    <a16:creationId xmlns:a16="http://schemas.microsoft.com/office/drawing/2014/main" id="{EBD7F552-14F5-8F9F-B106-DA7D1E88FA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5855"/>
                <a:ext cx="638264" cy="352474"/>
              </a:xfrm>
              <a:prstGeom prst="rect">
                <a:avLst/>
              </a:prstGeom>
            </p:spPr>
          </p:pic>
          <p:pic>
            <p:nvPicPr>
              <p:cNvPr id="64" name="Imagen 63">
                <a:extLst>
                  <a:ext uri="{FF2B5EF4-FFF2-40B4-BE49-F238E27FC236}">
                    <a16:creationId xmlns:a16="http://schemas.microsoft.com/office/drawing/2014/main" id="{4F2CAEDE-D44B-B72D-885A-CB6A84473D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45079"/>
                <a:ext cx="638264" cy="352474"/>
              </a:xfrm>
              <a:prstGeom prst="rect">
                <a:avLst/>
              </a:prstGeom>
            </p:spPr>
          </p:pic>
          <p:pic>
            <p:nvPicPr>
              <p:cNvPr id="65" name="Imagen 64">
                <a:extLst>
                  <a:ext uri="{FF2B5EF4-FFF2-40B4-BE49-F238E27FC236}">
                    <a16:creationId xmlns:a16="http://schemas.microsoft.com/office/drawing/2014/main" id="{C9BA5729-DE73-DFF0-0FB0-7B98E63EC5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654303"/>
                <a:ext cx="638264" cy="352474"/>
              </a:xfrm>
              <a:prstGeom prst="rect">
                <a:avLst/>
              </a:prstGeom>
            </p:spPr>
          </p:pic>
          <p:pic>
            <p:nvPicPr>
              <p:cNvPr id="148" name="Imagen 147">
                <a:extLst>
                  <a:ext uri="{FF2B5EF4-FFF2-40B4-BE49-F238E27FC236}">
                    <a16:creationId xmlns:a16="http://schemas.microsoft.com/office/drawing/2014/main" id="{10099A7E-5EC0-25EE-CDDE-64061C0554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963527"/>
                <a:ext cx="638264" cy="352474"/>
              </a:xfrm>
              <a:prstGeom prst="rect">
                <a:avLst/>
              </a:prstGeom>
            </p:spPr>
          </p:pic>
          <p:pic>
            <p:nvPicPr>
              <p:cNvPr id="149" name="Imagen 148">
                <a:extLst>
                  <a:ext uri="{FF2B5EF4-FFF2-40B4-BE49-F238E27FC236}">
                    <a16:creationId xmlns:a16="http://schemas.microsoft.com/office/drawing/2014/main" id="{B42BCA0C-A938-66CA-1121-398DF510AC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1272751"/>
                <a:ext cx="638264" cy="352474"/>
              </a:xfrm>
              <a:prstGeom prst="rect">
                <a:avLst/>
              </a:prstGeom>
            </p:spPr>
          </p:pic>
          <p:pic>
            <p:nvPicPr>
              <p:cNvPr id="150" name="Imagen 149">
                <a:extLst>
                  <a:ext uri="{FF2B5EF4-FFF2-40B4-BE49-F238E27FC236}">
                    <a16:creationId xmlns:a16="http://schemas.microsoft.com/office/drawing/2014/main" id="{656FA130-2677-CA33-11B1-0E3429CFAC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1581975"/>
                <a:ext cx="638264" cy="352474"/>
              </a:xfrm>
              <a:prstGeom prst="rect">
                <a:avLst/>
              </a:prstGeom>
            </p:spPr>
          </p:pic>
          <p:pic>
            <p:nvPicPr>
              <p:cNvPr id="151" name="Imagen 150">
                <a:extLst>
                  <a:ext uri="{FF2B5EF4-FFF2-40B4-BE49-F238E27FC236}">
                    <a16:creationId xmlns:a16="http://schemas.microsoft.com/office/drawing/2014/main" id="{25282222-1778-0F1F-FC58-6D7ABD6706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1891199"/>
                <a:ext cx="638264" cy="352474"/>
              </a:xfrm>
              <a:prstGeom prst="rect">
                <a:avLst/>
              </a:prstGeom>
            </p:spPr>
          </p:pic>
          <p:pic>
            <p:nvPicPr>
              <p:cNvPr id="152" name="Imagen 151">
                <a:extLst>
                  <a:ext uri="{FF2B5EF4-FFF2-40B4-BE49-F238E27FC236}">
                    <a16:creationId xmlns:a16="http://schemas.microsoft.com/office/drawing/2014/main" id="{E78971FC-28A2-E437-0DF8-6479F715CE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2200423"/>
                <a:ext cx="638264" cy="352474"/>
              </a:xfrm>
              <a:prstGeom prst="rect">
                <a:avLst/>
              </a:prstGeom>
            </p:spPr>
          </p:pic>
          <p:pic>
            <p:nvPicPr>
              <p:cNvPr id="153" name="Imagen 152">
                <a:extLst>
                  <a:ext uri="{FF2B5EF4-FFF2-40B4-BE49-F238E27FC236}">
                    <a16:creationId xmlns:a16="http://schemas.microsoft.com/office/drawing/2014/main" id="{CFCDFD4E-6A61-DABD-271B-7E4AF7F160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2509647"/>
                <a:ext cx="638264" cy="352474"/>
              </a:xfrm>
              <a:prstGeom prst="rect">
                <a:avLst/>
              </a:prstGeom>
            </p:spPr>
          </p:pic>
          <p:pic>
            <p:nvPicPr>
              <p:cNvPr id="154" name="Imagen 153">
                <a:extLst>
                  <a:ext uri="{FF2B5EF4-FFF2-40B4-BE49-F238E27FC236}">
                    <a16:creationId xmlns:a16="http://schemas.microsoft.com/office/drawing/2014/main" id="{D37364F3-AC94-A8A0-9740-3918EFAB7D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2818871"/>
                <a:ext cx="638264" cy="352474"/>
              </a:xfrm>
              <a:prstGeom prst="rect">
                <a:avLst/>
              </a:prstGeom>
            </p:spPr>
          </p:pic>
          <p:pic>
            <p:nvPicPr>
              <p:cNvPr id="155" name="Imagen 154">
                <a:extLst>
                  <a:ext uri="{FF2B5EF4-FFF2-40B4-BE49-F238E27FC236}">
                    <a16:creationId xmlns:a16="http://schemas.microsoft.com/office/drawing/2014/main" id="{777BDB7C-047C-D865-2DB5-FC40613D77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128095"/>
                <a:ext cx="638264" cy="352474"/>
              </a:xfrm>
              <a:prstGeom prst="rect">
                <a:avLst/>
              </a:prstGeom>
            </p:spPr>
          </p:pic>
          <p:pic>
            <p:nvPicPr>
              <p:cNvPr id="156" name="Imagen 155">
                <a:extLst>
                  <a:ext uri="{FF2B5EF4-FFF2-40B4-BE49-F238E27FC236}">
                    <a16:creationId xmlns:a16="http://schemas.microsoft.com/office/drawing/2014/main" id="{72686E63-E60F-5697-F0B3-053568F33F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437319"/>
                <a:ext cx="638264" cy="352474"/>
              </a:xfrm>
              <a:prstGeom prst="rect">
                <a:avLst/>
              </a:prstGeom>
            </p:spPr>
          </p:pic>
          <p:pic>
            <p:nvPicPr>
              <p:cNvPr id="157" name="Imagen 156">
                <a:extLst>
                  <a:ext uri="{FF2B5EF4-FFF2-40B4-BE49-F238E27FC236}">
                    <a16:creationId xmlns:a16="http://schemas.microsoft.com/office/drawing/2014/main" id="{D8F21861-5913-76EA-FDDE-2F3F35A6A8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746543"/>
                <a:ext cx="638264" cy="352474"/>
              </a:xfrm>
              <a:prstGeom prst="rect">
                <a:avLst/>
              </a:prstGeom>
            </p:spPr>
          </p:pic>
          <p:pic>
            <p:nvPicPr>
              <p:cNvPr id="158" name="Imagen 157">
                <a:extLst>
                  <a:ext uri="{FF2B5EF4-FFF2-40B4-BE49-F238E27FC236}">
                    <a16:creationId xmlns:a16="http://schemas.microsoft.com/office/drawing/2014/main" id="{9052770A-5079-F7CB-EB1A-A0D303584E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055767"/>
                <a:ext cx="638264" cy="352474"/>
              </a:xfrm>
              <a:prstGeom prst="rect">
                <a:avLst/>
              </a:prstGeom>
            </p:spPr>
          </p:pic>
          <p:pic>
            <p:nvPicPr>
              <p:cNvPr id="159" name="Imagen 158">
                <a:extLst>
                  <a:ext uri="{FF2B5EF4-FFF2-40B4-BE49-F238E27FC236}">
                    <a16:creationId xmlns:a16="http://schemas.microsoft.com/office/drawing/2014/main" id="{F0C0AC57-ACE5-E9D1-48D7-7259CA4E1C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364991"/>
                <a:ext cx="638264" cy="352474"/>
              </a:xfrm>
              <a:prstGeom prst="rect">
                <a:avLst/>
              </a:prstGeom>
            </p:spPr>
          </p:pic>
          <p:pic>
            <p:nvPicPr>
              <p:cNvPr id="160" name="Imagen 159">
                <a:extLst>
                  <a:ext uri="{FF2B5EF4-FFF2-40B4-BE49-F238E27FC236}">
                    <a16:creationId xmlns:a16="http://schemas.microsoft.com/office/drawing/2014/main" id="{923A9C77-3F20-9541-9797-9E6C572C78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674215"/>
                <a:ext cx="638264" cy="352474"/>
              </a:xfrm>
              <a:prstGeom prst="rect">
                <a:avLst/>
              </a:prstGeom>
            </p:spPr>
          </p:pic>
          <p:pic>
            <p:nvPicPr>
              <p:cNvPr id="161" name="Imagen 160">
                <a:extLst>
                  <a:ext uri="{FF2B5EF4-FFF2-40B4-BE49-F238E27FC236}">
                    <a16:creationId xmlns:a16="http://schemas.microsoft.com/office/drawing/2014/main" id="{0BB76766-CF4F-0755-625C-D278133686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983439"/>
                <a:ext cx="638264" cy="352474"/>
              </a:xfrm>
              <a:prstGeom prst="rect">
                <a:avLst/>
              </a:prstGeom>
            </p:spPr>
          </p:pic>
          <p:pic>
            <p:nvPicPr>
              <p:cNvPr id="162" name="Imagen 161">
                <a:extLst>
                  <a:ext uri="{FF2B5EF4-FFF2-40B4-BE49-F238E27FC236}">
                    <a16:creationId xmlns:a16="http://schemas.microsoft.com/office/drawing/2014/main" id="{9F2E92C7-7C74-552F-1782-E319827E39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5292663"/>
                <a:ext cx="638264" cy="352474"/>
              </a:xfrm>
              <a:prstGeom prst="rect">
                <a:avLst/>
              </a:prstGeom>
            </p:spPr>
          </p:pic>
          <p:pic>
            <p:nvPicPr>
              <p:cNvPr id="163" name="Imagen 162">
                <a:extLst>
                  <a:ext uri="{FF2B5EF4-FFF2-40B4-BE49-F238E27FC236}">
                    <a16:creationId xmlns:a16="http://schemas.microsoft.com/office/drawing/2014/main" id="{5BC08BA2-93A5-33E1-B20E-CF168A9720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5601887"/>
                <a:ext cx="638264" cy="352474"/>
              </a:xfrm>
              <a:prstGeom prst="rect">
                <a:avLst/>
              </a:prstGeom>
            </p:spPr>
          </p:pic>
          <p:pic>
            <p:nvPicPr>
              <p:cNvPr id="164" name="Imagen 163">
                <a:extLst>
                  <a:ext uri="{FF2B5EF4-FFF2-40B4-BE49-F238E27FC236}">
                    <a16:creationId xmlns:a16="http://schemas.microsoft.com/office/drawing/2014/main" id="{C945FE9E-2CAC-74B6-A0CD-17EBA20A16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5911111"/>
                <a:ext cx="638264" cy="352474"/>
              </a:xfrm>
              <a:prstGeom prst="rect">
                <a:avLst/>
              </a:prstGeom>
            </p:spPr>
          </p:pic>
          <p:pic>
            <p:nvPicPr>
              <p:cNvPr id="165" name="Imagen 164">
                <a:extLst>
                  <a:ext uri="{FF2B5EF4-FFF2-40B4-BE49-F238E27FC236}">
                    <a16:creationId xmlns:a16="http://schemas.microsoft.com/office/drawing/2014/main" id="{6CA621E0-8D08-60AC-2E5E-468EDDA44D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6220329"/>
                <a:ext cx="638264" cy="352474"/>
              </a:xfrm>
              <a:prstGeom prst="rect">
                <a:avLst/>
              </a:prstGeom>
            </p:spPr>
          </p:pic>
        </p:grpSp>
      </p:grpSp>
      <p:grpSp>
        <p:nvGrpSpPr>
          <p:cNvPr id="128" name="Grupo 127">
            <a:extLst>
              <a:ext uri="{FF2B5EF4-FFF2-40B4-BE49-F238E27FC236}">
                <a16:creationId xmlns:a16="http://schemas.microsoft.com/office/drawing/2014/main" id="{9495F584-BB7B-649F-5BA0-30E80D78E82E}"/>
              </a:ext>
            </a:extLst>
          </p:cNvPr>
          <p:cNvGrpSpPr/>
          <p:nvPr/>
        </p:nvGrpSpPr>
        <p:grpSpPr>
          <a:xfrm>
            <a:off x="6205786" y="119550"/>
            <a:ext cx="5541663" cy="6778315"/>
            <a:chOff x="6205786" y="119550"/>
            <a:chExt cx="5541663" cy="6778315"/>
          </a:xfrm>
        </p:grpSpPr>
        <p:sp>
          <p:nvSpPr>
            <p:cNvPr id="129" name="Rectangle 17">
              <a:extLst>
                <a:ext uri="{FF2B5EF4-FFF2-40B4-BE49-F238E27FC236}">
                  <a16:creationId xmlns:a16="http://schemas.microsoft.com/office/drawing/2014/main" id="{3EF553BB-2B46-2186-6232-5A2B2B1E0BDC}"/>
                </a:ext>
              </a:extLst>
            </p:cNvPr>
            <p:cNvSpPr/>
            <p:nvPr/>
          </p:nvSpPr>
          <p:spPr>
            <a:xfrm>
              <a:off x="11225245" y="4069452"/>
              <a:ext cx="522204" cy="2657736"/>
            </a:xfrm>
            <a:prstGeom prst="rect">
              <a:avLst/>
            </a:prstGeom>
            <a:solidFill>
              <a:srgbClr val="008080"/>
            </a:solidFill>
            <a:ln>
              <a:no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0" name="Freeform: Shape 158">
              <a:extLst>
                <a:ext uri="{FF2B5EF4-FFF2-40B4-BE49-F238E27FC236}">
                  <a16:creationId xmlns:a16="http://schemas.microsoft.com/office/drawing/2014/main" id="{157C1F4D-2547-CE8D-7B41-3E580F36988C}"/>
                </a:ext>
              </a:extLst>
            </p:cNvPr>
            <p:cNvSpPr/>
            <p:nvPr/>
          </p:nvSpPr>
          <p:spPr>
            <a:xfrm>
              <a:off x="6205786" y="119550"/>
              <a:ext cx="5395162" cy="6607323"/>
            </a:xfrm>
            <a:custGeom>
              <a:avLst/>
              <a:gdLst>
                <a:gd name="connsiteX0" fmla="*/ 0 w 5395162"/>
                <a:gd name="connsiteY0" fmla="*/ 0 h 6607323"/>
                <a:gd name="connsiteX1" fmla="*/ 5395162 w 5395162"/>
                <a:gd name="connsiteY1" fmla="*/ 0 h 6607323"/>
                <a:gd name="connsiteX2" fmla="*/ 5395162 w 5395162"/>
                <a:gd name="connsiteY2" fmla="*/ 3949902 h 6607323"/>
                <a:gd name="connsiteX3" fmla="*/ 5230980 w 5395162"/>
                <a:gd name="connsiteY3" fmla="*/ 3949902 h 6607323"/>
                <a:gd name="connsiteX4" fmla="*/ 5032614 w 5395162"/>
                <a:gd name="connsiteY4" fmla="*/ 4148268 h 6607323"/>
                <a:gd name="connsiteX5" fmla="*/ 5032614 w 5395162"/>
                <a:gd name="connsiteY5" fmla="*/ 6607209 h 6607323"/>
                <a:gd name="connsiteX6" fmla="*/ 5032625 w 5395162"/>
                <a:gd name="connsiteY6" fmla="*/ 6607323 h 6607323"/>
                <a:gd name="connsiteX7" fmla="*/ 0 w 5395162"/>
                <a:gd name="connsiteY7" fmla="*/ 6607323 h 660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5162" h="6607323">
                  <a:moveTo>
                    <a:pt x="0" y="0"/>
                  </a:moveTo>
                  <a:lnTo>
                    <a:pt x="5395162" y="0"/>
                  </a:lnTo>
                  <a:lnTo>
                    <a:pt x="5395162" y="3949902"/>
                  </a:lnTo>
                  <a:lnTo>
                    <a:pt x="5230980" y="3949902"/>
                  </a:lnTo>
                  <a:cubicBezTo>
                    <a:pt x="5121425" y="3949902"/>
                    <a:pt x="5032614" y="4038713"/>
                    <a:pt x="5032614" y="4148268"/>
                  </a:cubicBezTo>
                  <a:lnTo>
                    <a:pt x="5032614" y="6607209"/>
                  </a:lnTo>
                  <a:lnTo>
                    <a:pt x="5032625" y="6607323"/>
                  </a:lnTo>
                  <a:lnTo>
                    <a:pt x="0" y="6607323"/>
                  </a:lnTo>
                  <a:close/>
                </a:path>
              </a:pathLst>
            </a:custGeom>
            <a:solidFill>
              <a:srgbClr val="FDFDFD"/>
            </a:solidFill>
            <a:ln>
              <a:no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TextBox 18">
              <a:extLst>
                <a:ext uri="{FF2B5EF4-FFF2-40B4-BE49-F238E27FC236}">
                  <a16:creationId xmlns:a16="http://schemas.microsoft.com/office/drawing/2014/main" id="{7FD036EC-FDFB-7D4F-F7B9-2BE8F4E20606}"/>
                </a:ext>
              </a:extLst>
            </p:cNvPr>
            <p:cNvSpPr txBox="1"/>
            <p:nvPr/>
          </p:nvSpPr>
          <p:spPr>
            <a:xfrm>
              <a:off x="11252914" y="5595360"/>
              <a:ext cx="461665" cy="1302505"/>
            </a:xfrm>
            <a:prstGeom prst="rect">
              <a:avLst/>
            </a:prstGeom>
            <a:noFill/>
          </p:spPr>
          <p:txBody>
            <a:bodyPr vert="vert270" wrap="square" rtlCol="0">
              <a:spAutoFit/>
            </a:bodyPr>
            <a:lstStyle/>
            <a:p>
              <a:pPr algn="ctr"/>
              <a:r>
                <a:rPr lang="en-US" b="1" dirty="0">
                  <a:solidFill>
                    <a:schemeClr val="bg1"/>
                  </a:solidFill>
                </a:rPr>
                <a:t>PAGE 19</a:t>
              </a:r>
            </a:p>
          </p:txBody>
        </p:sp>
      </p:grpSp>
      <p:grpSp>
        <p:nvGrpSpPr>
          <p:cNvPr id="3" name="Grupo 2">
            <a:extLst>
              <a:ext uri="{FF2B5EF4-FFF2-40B4-BE49-F238E27FC236}">
                <a16:creationId xmlns:a16="http://schemas.microsoft.com/office/drawing/2014/main" id="{477BA4B3-7331-AE27-1203-BE896DEFBF09}"/>
              </a:ext>
            </a:extLst>
          </p:cNvPr>
          <p:cNvGrpSpPr/>
          <p:nvPr/>
        </p:nvGrpSpPr>
        <p:grpSpPr>
          <a:xfrm>
            <a:off x="589221" y="1142862"/>
            <a:ext cx="5428034" cy="5353931"/>
            <a:chOff x="6172914" y="1142862"/>
            <a:chExt cx="5428034" cy="5353931"/>
          </a:xfrm>
        </p:grpSpPr>
        <p:cxnSp>
          <p:nvCxnSpPr>
            <p:cNvPr id="4" name="Straight Connector 6">
              <a:extLst>
                <a:ext uri="{FF2B5EF4-FFF2-40B4-BE49-F238E27FC236}">
                  <a16:creationId xmlns:a16="http://schemas.microsoft.com/office/drawing/2014/main" id="{9FF616DF-C78C-45AE-34DD-7C84F3FA393E}"/>
                </a:ext>
              </a:extLst>
            </p:cNvPr>
            <p:cNvCxnSpPr>
              <a:cxnSpLocks/>
            </p:cNvCxnSpPr>
            <p:nvPr/>
          </p:nvCxnSpPr>
          <p:spPr>
            <a:xfrm>
              <a:off x="6172914" y="1142862"/>
              <a:ext cx="5428034"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5" name="Straight Connector 147">
              <a:extLst>
                <a:ext uri="{FF2B5EF4-FFF2-40B4-BE49-F238E27FC236}">
                  <a16:creationId xmlns:a16="http://schemas.microsoft.com/office/drawing/2014/main" id="{4758F3A5-66C0-2B65-AE56-884CAAF9E8FA}"/>
                </a:ext>
              </a:extLst>
            </p:cNvPr>
            <p:cNvCxnSpPr>
              <a:cxnSpLocks/>
            </p:cNvCxnSpPr>
            <p:nvPr/>
          </p:nvCxnSpPr>
          <p:spPr>
            <a:xfrm>
              <a:off x="6172914" y="1554703"/>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 name="Straight Connector 148">
              <a:extLst>
                <a:ext uri="{FF2B5EF4-FFF2-40B4-BE49-F238E27FC236}">
                  <a16:creationId xmlns:a16="http://schemas.microsoft.com/office/drawing/2014/main" id="{128E4682-D532-E0AF-F644-AA6DA469713A}"/>
                </a:ext>
              </a:extLst>
            </p:cNvPr>
            <p:cNvCxnSpPr>
              <a:cxnSpLocks/>
            </p:cNvCxnSpPr>
            <p:nvPr/>
          </p:nvCxnSpPr>
          <p:spPr>
            <a:xfrm>
              <a:off x="6172914" y="3202067"/>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9" name="Straight Connector 149">
              <a:extLst>
                <a:ext uri="{FF2B5EF4-FFF2-40B4-BE49-F238E27FC236}">
                  <a16:creationId xmlns:a16="http://schemas.microsoft.com/office/drawing/2014/main" id="{806B3075-34D9-17E8-93B9-D51F8BFBB1BD}"/>
                </a:ext>
              </a:extLst>
            </p:cNvPr>
            <p:cNvCxnSpPr>
              <a:cxnSpLocks/>
            </p:cNvCxnSpPr>
            <p:nvPr/>
          </p:nvCxnSpPr>
          <p:spPr>
            <a:xfrm>
              <a:off x="6172914" y="3613908"/>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0" name="Straight Connector 150">
              <a:extLst>
                <a:ext uri="{FF2B5EF4-FFF2-40B4-BE49-F238E27FC236}">
                  <a16:creationId xmlns:a16="http://schemas.microsoft.com/office/drawing/2014/main" id="{E3E30EAA-2641-F836-D774-267DF5DD6BF4}"/>
                </a:ext>
              </a:extLst>
            </p:cNvPr>
            <p:cNvCxnSpPr>
              <a:cxnSpLocks/>
            </p:cNvCxnSpPr>
            <p:nvPr/>
          </p:nvCxnSpPr>
          <p:spPr>
            <a:xfrm>
              <a:off x="6172914" y="4025749"/>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6" name="Straight Connector 151">
              <a:extLst>
                <a:ext uri="{FF2B5EF4-FFF2-40B4-BE49-F238E27FC236}">
                  <a16:creationId xmlns:a16="http://schemas.microsoft.com/office/drawing/2014/main" id="{ED55B8AB-7C27-284C-A15B-4F508B04F79E}"/>
                </a:ext>
              </a:extLst>
            </p:cNvPr>
            <p:cNvCxnSpPr>
              <a:cxnSpLocks/>
            </p:cNvCxnSpPr>
            <p:nvPr/>
          </p:nvCxnSpPr>
          <p:spPr>
            <a:xfrm>
              <a:off x="6172914" y="443759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7" name="Straight Connector 152">
              <a:extLst>
                <a:ext uri="{FF2B5EF4-FFF2-40B4-BE49-F238E27FC236}">
                  <a16:creationId xmlns:a16="http://schemas.microsoft.com/office/drawing/2014/main" id="{00F743E2-99B4-00EA-FA11-F674D6C670DE}"/>
                </a:ext>
              </a:extLst>
            </p:cNvPr>
            <p:cNvCxnSpPr>
              <a:cxnSpLocks/>
            </p:cNvCxnSpPr>
            <p:nvPr/>
          </p:nvCxnSpPr>
          <p:spPr>
            <a:xfrm>
              <a:off x="6172914" y="4849431"/>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8" name="Straight Connector 153">
              <a:extLst>
                <a:ext uri="{FF2B5EF4-FFF2-40B4-BE49-F238E27FC236}">
                  <a16:creationId xmlns:a16="http://schemas.microsoft.com/office/drawing/2014/main" id="{EFE24485-2846-8BEE-B9F9-DF3468BB67A7}"/>
                </a:ext>
              </a:extLst>
            </p:cNvPr>
            <p:cNvCxnSpPr>
              <a:cxnSpLocks/>
            </p:cNvCxnSpPr>
            <p:nvPr/>
          </p:nvCxnSpPr>
          <p:spPr>
            <a:xfrm>
              <a:off x="6172914" y="5261272"/>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9" name="Straight Connector 154">
              <a:extLst>
                <a:ext uri="{FF2B5EF4-FFF2-40B4-BE49-F238E27FC236}">
                  <a16:creationId xmlns:a16="http://schemas.microsoft.com/office/drawing/2014/main" id="{2B24699C-8A1F-7F84-9F6E-C9BB53E44098}"/>
                </a:ext>
              </a:extLst>
            </p:cNvPr>
            <p:cNvCxnSpPr>
              <a:cxnSpLocks/>
            </p:cNvCxnSpPr>
            <p:nvPr/>
          </p:nvCxnSpPr>
          <p:spPr>
            <a:xfrm>
              <a:off x="6172914" y="567311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0" name="Straight Connector 155">
              <a:extLst>
                <a:ext uri="{FF2B5EF4-FFF2-40B4-BE49-F238E27FC236}">
                  <a16:creationId xmlns:a16="http://schemas.microsoft.com/office/drawing/2014/main" id="{36BD3358-2DE2-FE2D-7804-74668AC46AE1}"/>
                </a:ext>
              </a:extLst>
            </p:cNvPr>
            <p:cNvCxnSpPr>
              <a:cxnSpLocks/>
            </p:cNvCxnSpPr>
            <p:nvPr/>
          </p:nvCxnSpPr>
          <p:spPr>
            <a:xfrm>
              <a:off x="6172914" y="6084954"/>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1" name="Straight Connector 156">
              <a:extLst>
                <a:ext uri="{FF2B5EF4-FFF2-40B4-BE49-F238E27FC236}">
                  <a16:creationId xmlns:a16="http://schemas.microsoft.com/office/drawing/2014/main" id="{F8B9D7AC-6AFE-A0F6-6AC8-F22DD308B8A9}"/>
                </a:ext>
              </a:extLst>
            </p:cNvPr>
            <p:cNvCxnSpPr>
              <a:cxnSpLocks/>
            </p:cNvCxnSpPr>
            <p:nvPr/>
          </p:nvCxnSpPr>
          <p:spPr>
            <a:xfrm>
              <a:off x="6172914" y="649679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2" name="Straight Connector 147">
              <a:extLst>
                <a:ext uri="{FF2B5EF4-FFF2-40B4-BE49-F238E27FC236}">
                  <a16:creationId xmlns:a16="http://schemas.microsoft.com/office/drawing/2014/main" id="{8C93BF99-D52A-898B-2F5F-52CA8DAC1B03}"/>
                </a:ext>
              </a:extLst>
            </p:cNvPr>
            <p:cNvCxnSpPr>
              <a:cxnSpLocks/>
            </p:cNvCxnSpPr>
            <p:nvPr/>
          </p:nvCxnSpPr>
          <p:spPr>
            <a:xfrm>
              <a:off x="6172914" y="1966544"/>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3" name="Straight Connector 147">
              <a:extLst>
                <a:ext uri="{FF2B5EF4-FFF2-40B4-BE49-F238E27FC236}">
                  <a16:creationId xmlns:a16="http://schemas.microsoft.com/office/drawing/2014/main" id="{F78A7EAC-C796-DB5C-36CC-2C93F08629DF}"/>
                </a:ext>
              </a:extLst>
            </p:cNvPr>
            <p:cNvCxnSpPr>
              <a:cxnSpLocks/>
            </p:cNvCxnSpPr>
            <p:nvPr/>
          </p:nvCxnSpPr>
          <p:spPr>
            <a:xfrm>
              <a:off x="6172914" y="2378385"/>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4" name="Straight Connector 147">
              <a:extLst>
                <a:ext uri="{FF2B5EF4-FFF2-40B4-BE49-F238E27FC236}">
                  <a16:creationId xmlns:a16="http://schemas.microsoft.com/office/drawing/2014/main" id="{206925D7-10C0-1B31-A199-B4401AAFC83E}"/>
                </a:ext>
              </a:extLst>
            </p:cNvPr>
            <p:cNvCxnSpPr>
              <a:cxnSpLocks/>
            </p:cNvCxnSpPr>
            <p:nvPr/>
          </p:nvCxnSpPr>
          <p:spPr>
            <a:xfrm>
              <a:off x="6172914" y="2790226"/>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grpSp>
      <p:grpSp>
        <p:nvGrpSpPr>
          <p:cNvPr id="75" name="Grupo 74">
            <a:extLst>
              <a:ext uri="{FF2B5EF4-FFF2-40B4-BE49-F238E27FC236}">
                <a16:creationId xmlns:a16="http://schemas.microsoft.com/office/drawing/2014/main" id="{E3520D65-682E-3B95-FBF5-B4178405A41F}"/>
              </a:ext>
            </a:extLst>
          </p:cNvPr>
          <p:cNvGrpSpPr/>
          <p:nvPr/>
        </p:nvGrpSpPr>
        <p:grpSpPr>
          <a:xfrm>
            <a:off x="6130762" y="1139618"/>
            <a:ext cx="5428034" cy="5353931"/>
            <a:chOff x="6172914" y="1142862"/>
            <a:chExt cx="5428034" cy="5353931"/>
          </a:xfrm>
        </p:grpSpPr>
        <p:cxnSp>
          <p:nvCxnSpPr>
            <p:cNvPr id="76" name="Straight Connector 6">
              <a:extLst>
                <a:ext uri="{FF2B5EF4-FFF2-40B4-BE49-F238E27FC236}">
                  <a16:creationId xmlns:a16="http://schemas.microsoft.com/office/drawing/2014/main" id="{C3299414-0993-9B3A-36B5-A9ADE4F5482C}"/>
                </a:ext>
              </a:extLst>
            </p:cNvPr>
            <p:cNvCxnSpPr>
              <a:cxnSpLocks/>
            </p:cNvCxnSpPr>
            <p:nvPr/>
          </p:nvCxnSpPr>
          <p:spPr>
            <a:xfrm>
              <a:off x="6172914" y="1142862"/>
              <a:ext cx="5428034"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7" name="Straight Connector 147">
              <a:extLst>
                <a:ext uri="{FF2B5EF4-FFF2-40B4-BE49-F238E27FC236}">
                  <a16:creationId xmlns:a16="http://schemas.microsoft.com/office/drawing/2014/main" id="{09ED499C-314F-B4CC-9195-14509EC40F76}"/>
                </a:ext>
              </a:extLst>
            </p:cNvPr>
            <p:cNvCxnSpPr>
              <a:cxnSpLocks/>
            </p:cNvCxnSpPr>
            <p:nvPr/>
          </p:nvCxnSpPr>
          <p:spPr>
            <a:xfrm>
              <a:off x="6172914" y="1554703"/>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8" name="Straight Connector 148">
              <a:extLst>
                <a:ext uri="{FF2B5EF4-FFF2-40B4-BE49-F238E27FC236}">
                  <a16:creationId xmlns:a16="http://schemas.microsoft.com/office/drawing/2014/main" id="{DCC73658-8C6F-514E-8B05-0CFB28022095}"/>
                </a:ext>
              </a:extLst>
            </p:cNvPr>
            <p:cNvCxnSpPr>
              <a:cxnSpLocks/>
            </p:cNvCxnSpPr>
            <p:nvPr/>
          </p:nvCxnSpPr>
          <p:spPr>
            <a:xfrm>
              <a:off x="6172914" y="3202067"/>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9" name="Straight Connector 149">
              <a:extLst>
                <a:ext uri="{FF2B5EF4-FFF2-40B4-BE49-F238E27FC236}">
                  <a16:creationId xmlns:a16="http://schemas.microsoft.com/office/drawing/2014/main" id="{69D4ADFB-8F57-38F6-3D32-33517D21F823}"/>
                </a:ext>
              </a:extLst>
            </p:cNvPr>
            <p:cNvCxnSpPr>
              <a:cxnSpLocks/>
            </p:cNvCxnSpPr>
            <p:nvPr/>
          </p:nvCxnSpPr>
          <p:spPr>
            <a:xfrm>
              <a:off x="6172914" y="3613908"/>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0" name="Straight Connector 150">
              <a:extLst>
                <a:ext uri="{FF2B5EF4-FFF2-40B4-BE49-F238E27FC236}">
                  <a16:creationId xmlns:a16="http://schemas.microsoft.com/office/drawing/2014/main" id="{6D9E93F0-B65D-F59C-A437-B3BB813D74BA}"/>
                </a:ext>
              </a:extLst>
            </p:cNvPr>
            <p:cNvCxnSpPr>
              <a:cxnSpLocks/>
            </p:cNvCxnSpPr>
            <p:nvPr/>
          </p:nvCxnSpPr>
          <p:spPr>
            <a:xfrm>
              <a:off x="6172914" y="4025749"/>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1" name="Straight Connector 151">
              <a:extLst>
                <a:ext uri="{FF2B5EF4-FFF2-40B4-BE49-F238E27FC236}">
                  <a16:creationId xmlns:a16="http://schemas.microsoft.com/office/drawing/2014/main" id="{AEB8D9DC-E565-8B88-331A-8F960DB4552D}"/>
                </a:ext>
              </a:extLst>
            </p:cNvPr>
            <p:cNvCxnSpPr>
              <a:cxnSpLocks/>
            </p:cNvCxnSpPr>
            <p:nvPr/>
          </p:nvCxnSpPr>
          <p:spPr>
            <a:xfrm>
              <a:off x="6172914" y="443759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2" name="Straight Connector 152">
              <a:extLst>
                <a:ext uri="{FF2B5EF4-FFF2-40B4-BE49-F238E27FC236}">
                  <a16:creationId xmlns:a16="http://schemas.microsoft.com/office/drawing/2014/main" id="{CE01C0FF-56A0-A097-D5F2-06E444199AD4}"/>
                </a:ext>
              </a:extLst>
            </p:cNvPr>
            <p:cNvCxnSpPr>
              <a:cxnSpLocks/>
            </p:cNvCxnSpPr>
            <p:nvPr/>
          </p:nvCxnSpPr>
          <p:spPr>
            <a:xfrm>
              <a:off x="6172914" y="4849431"/>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3" name="Straight Connector 153">
              <a:extLst>
                <a:ext uri="{FF2B5EF4-FFF2-40B4-BE49-F238E27FC236}">
                  <a16:creationId xmlns:a16="http://schemas.microsoft.com/office/drawing/2014/main" id="{73DC8573-C701-443C-7660-F9E09790AFCF}"/>
                </a:ext>
              </a:extLst>
            </p:cNvPr>
            <p:cNvCxnSpPr>
              <a:cxnSpLocks/>
            </p:cNvCxnSpPr>
            <p:nvPr/>
          </p:nvCxnSpPr>
          <p:spPr>
            <a:xfrm>
              <a:off x="6172914" y="5261272"/>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4" name="Straight Connector 154">
              <a:extLst>
                <a:ext uri="{FF2B5EF4-FFF2-40B4-BE49-F238E27FC236}">
                  <a16:creationId xmlns:a16="http://schemas.microsoft.com/office/drawing/2014/main" id="{3EF87366-F552-D67B-8FB3-7556366E7FED}"/>
                </a:ext>
              </a:extLst>
            </p:cNvPr>
            <p:cNvCxnSpPr>
              <a:cxnSpLocks/>
            </p:cNvCxnSpPr>
            <p:nvPr/>
          </p:nvCxnSpPr>
          <p:spPr>
            <a:xfrm>
              <a:off x="6172914" y="567311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5" name="Straight Connector 155">
              <a:extLst>
                <a:ext uri="{FF2B5EF4-FFF2-40B4-BE49-F238E27FC236}">
                  <a16:creationId xmlns:a16="http://schemas.microsoft.com/office/drawing/2014/main" id="{BF280C83-E21F-6324-886B-4646ED243759}"/>
                </a:ext>
              </a:extLst>
            </p:cNvPr>
            <p:cNvCxnSpPr>
              <a:cxnSpLocks/>
            </p:cNvCxnSpPr>
            <p:nvPr/>
          </p:nvCxnSpPr>
          <p:spPr>
            <a:xfrm>
              <a:off x="6172914" y="6084954"/>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6" name="Straight Connector 156">
              <a:extLst>
                <a:ext uri="{FF2B5EF4-FFF2-40B4-BE49-F238E27FC236}">
                  <a16:creationId xmlns:a16="http://schemas.microsoft.com/office/drawing/2014/main" id="{3A7BEB74-4E8C-1350-4DA9-2423A01B1060}"/>
                </a:ext>
              </a:extLst>
            </p:cNvPr>
            <p:cNvCxnSpPr>
              <a:cxnSpLocks/>
            </p:cNvCxnSpPr>
            <p:nvPr/>
          </p:nvCxnSpPr>
          <p:spPr>
            <a:xfrm>
              <a:off x="6172914" y="649679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7" name="Straight Connector 147">
              <a:extLst>
                <a:ext uri="{FF2B5EF4-FFF2-40B4-BE49-F238E27FC236}">
                  <a16:creationId xmlns:a16="http://schemas.microsoft.com/office/drawing/2014/main" id="{BE0F0B80-68CF-43C8-34B6-0AB55B478DEC}"/>
                </a:ext>
              </a:extLst>
            </p:cNvPr>
            <p:cNvCxnSpPr>
              <a:cxnSpLocks/>
            </p:cNvCxnSpPr>
            <p:nvPr/>
          </p:nvCxnSpPr>
          <p:spPr>
            <a:xfrm>
              <a:off x="6172914" y="1966544"/>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8" name="Straight Connector 147">
              <a:extLst>
                <a:ext uri="{FF2B5EF4-FFF2-40B4-BE49-F238E27FC236}">
                  <a16:creationId xmlns:a16="http://schemas.microsoft.com/office/drawing/2014/main" id="{43801DF8-61D0-E5D6-56A7-A18FE95CE91F}"/>
                </a:ext>
              </a:extLst>
            </p:cNvPr>
            <p:cNvCxnSpPr>
              <a:cxnSpLocks/>
            </p:cNvCxnSpPr>
            <p:nvPr/>
          </p:nvCxnSpPr>
          <p:spPr>
            <a:xfrm>
              <a:off x="6172914" y="2378385"/>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9" name="Straight Connector 147">
              <a:extLst>
                <a:ext uri="{FF2B5EF4-FFF2-40B4-BE49-F238E27FC236}">
                  <a16:creationId xmlns:a16="http://schemas.microsoft.com/office/drawing/2014/main" id="{655266DE-7371-1680-8269-4836DBBA977E}"/>
                </a:ext>
              </a:extLst>
            </p:cNvPr>
            <p:cNvCxnSpPr>
              <a:cxnSpLocks/>
            </p:cNvCxnSpPr>
            <p:nvPr/>
          </p:nvCxnSpPr>
          <p:spPr>
            <a:xfrm>
              <a:off x="6172914" y="2790226"/>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grpSp>
      <p:sp>
        <p:nvSpPr>
          <p:cNvPr id="93" name="CuadroTexto 92">
            <a:extLst>
              <a:ext uri="{FF2B5EF4-FFF2-40B4-BE49-F238E27FC236}">
                <a16:creationId xmlns:a16="http://schemas.microsoft.com/office/drawing/2014/main" id="{D0B7B7C7-A77C-9019-CB9A-8CA0140ACB3B}"/>
              </a:ext>
            </a:extLst>
          </p:cNvPr>
          <p:cNvSpPr txBox="1"/>
          <p:nvPr/>
        </p:nvSpPr>
        <p:spPr>
          <a:xfrm>
            <a:off x="6393032" y="744127"/>
            <a:ext cx="4840600" cy="4247317"/>
          </a:xfrm>
          <a:prstGeom prst="rect">
            <a:avLst/>
          </a:prstGeom>
          <a:noFill/>
        </p:spPr>
        <p:txBody>
          <a:bodyPr wrap="square" rtlCol="0">
            <a:spAutoFit/>
          </a:bodyPr>
          <a:lstStyle/>
          <a:p>
            <a:pPr algn="just">
              <a:lnSpc>
                <a:spcPct val="150000"/>
              </a:lnSpc>
            </a:pPr>
            <a:r>
              <a:rPr lang="en-US" dirty="0">
                <a:solidFill>
                  <a:schemeClr val="bg1">
                    <a:lumMod val="50000"/>
                  </a:schemeClr>
                </a:solidFill>
                <a:latin typeface="Agency FB" panose="020B0503020202020204" pitchFamily="34" charset="0"/>
              </a:rPr>
              <a:t>It is common to use mental analogies to explain certain physical phenomena to students. For example, to explain the law of gravitation, it is said that it is as if the earth were a large magnet and objects </a:t>
            </a:r>
            <a:r>
              <a:rPr lang="en-US" dirty="0" smtClean="0">
                <a:solidFill>
                  <a:schemeClr val="bg1">
                    <a:lumMod val="50000"/>
                  </a:schemeClr>
                </a:solidFill>
                <a:latin typeface="Agency FB" panose="020B0503020202020204" pitchFamily="34" charset="0"/>
              </a:rPr>
              <a:t>were </a:t>
            </a:r>
            <a:r>
              <a:rPr lang="en-US" dirty="0">
                <a:solidFill>
                  <a:schemeClr val="bg1">
                    <a:lumMod val="50000"/>
                  </a:schemeClr>
                </a:solidFill>
                <a:latin typeface="Agency FB" panose="020B0503020202020204" pitchFamily="34" charset="0"/>
              </a:rPr>
              <a:t>metallic elements attracted to it.</a:t>
            </a:r>
          </a:p>
          <a:p>
            <a:pPr algn="just">
              <a:lnSpc>
                <a:spcPct val="150000"/>
              </a:lnSpc>
            </a:pPr>
            <a:endParaRPr lang="en-US" dirty="0">
              <a:solidFill>
                <a:schemeClr val="bg1">
                  <a:lumMod val="50000"/>
                </a:schemeClr>
              </a:solidFill>
              <a:latin typeface="Agency FB" panose="020B0503020202020204" pitchFamily="34" charset="0"/>
            </a:endParaRPr>
          </a:p>
          <a:p>
            <a:pPr algn="just">
              <a:lnSpc>
                <a:spcPct val="150000"/>
              </a:lnSpc>
            </a:pPr>
            <a:r>
              <a:rPr lang="en-US" dirty="0">
                <a:solidFill>
                  <a:schemeClr val="bg1">
                    <a:lumMod val="50000"/>
                  </a:schemeClr>
                </a:solidFill>
                <a:latin typeface="Agency FB" panose="020B0503020202020204" pitchFamily="34" charset="0"/>
              </a:rPr>
              <a:t>In psychology, this is called </a:t>
            </a:r>
            <a:r>
              <a:rPr lang="en-US" b="1" dirty="0">
                <a:latin typeface="Agency FB" panose="020B0503020202020204" pitchFamily="34" charset="0"/>
              </a:rPr>
              <a:t>analogical reasoning</a:t>
            </a:r>
            <a:r>
              <a:rPr lang="en-US" dirty="0">
                <a:solidFill>
                  <a:schemeClr val="bg1">
                    <a:lumMod val="50000"/>
                  </a:schemeClr>
                </a:solidFill>
                <a:latin typeface="Agency FB" panose="020B0503020202020204" pitchFamily="34" charset="0"/>
              </a:rPr>
              <a:t>.</a:t>
            </a:r>
          </a:p>
          <a:p>
            <a:pPr algn="just">
              <a:lnSpc>
                <a:spcPct val="150000"/>
              </a:lnSpc>
            </a:pPr>
            <a:endParaRPr lang="en-US" dirty="0">
              <a:solidFill>
                <a:schemeClr val="bg1">
                  <a:lumMod val="50000"/>
                </a:schemeClr>
              </a:solidFill>
              <a:latin typeface="Agency FB" panose="020B0503020202020204" pitchFamily="34" charset="0"/>
            </a:endParaRPr>
          </a:p>
          <a:p>
            <a:pPr algn="just">
              <a:lnSpc>
                <a:spcPct val="150000"/>
              </a:lnSpc>
            </a:pPr>
            <a:r>
              <a:rPr lang="en-US" dirty="0">
                <a:solidFill>
                  <a:schemeClr val="bg1">
                    <a:lumMod val="50000"/>
                  </a:schemeClr>
                </a:solidFill>
                <a:latin typeface="Agency FB" panose="020B0503020202020204" pitchFamily="34" charset="0"/>
              </a:rPr>
              <a:t>Therefore, to help drivers understand traffic dynamics, we will use simple analogies that allow an immediate understanding of the physical phenomenon we want to explain.</a:t>
            </a:r>
          </a:p>
        </p:txBody>
      </p:sp>
      <p:sp>
        <p:nvSpPr>
          <p:cNvPr id="94" name="CuadroTexto 93">
            <a:extLst>
              <a:ext uri="{FF2B5EF4-FFF2-40B4-BE49-F238E27FC236}">
                <a16:creationId xmlns:a16="http://schemas.microsoft.com/office/drawing/2014/main" id="{C2AB2695-9C24-08E8-CCE7-654ECB30AB68}"/>
              </a:ext>
            </a:extLst>
          </p:cNvPr>
          <p:cNvSpPr txBox="1"/>
          <p:nvPr/>
        </p:nvSpPr>
        <p:spPr>
          <a:xfrm>
            <a:off x="854736" y="711696"/>
            <a:ext cx="4745133" cy="453394"/>
          </a:xfrm>
          <a:prstGeom prst="rect">
            <a:avLst/>
          </a:prstGeom>
          <a:noFill/>
        </p:spPr>
        <p:txBody>
          <a:bodyPr wrap="square" rtlCol="0">
            <a:spAutoFit/>
          </a:bodyPr>
          <a:lstStyle/>
          <a:p>
            <a:pPr algn="just">
              <a:lnSpc>
                <a:spcPct val="150000"/>
              </a:lnSpc>
            </a:pPr>
            <a:endParaRPr lang="es-ES" dirty="0">
              <a:solidFill>
                <a:schemeClr val="bg1">
                  <a:lumMod val="50000"/>
                </a:schemeClr>
              </a:solidFill>
              <a:latin typeface="Agency FB" panose="020B0503020202020204" pitchFamily="34" charset="0"/>
            </a:endParaRPr>
          </a:p>
        </p:txBody>
      </p:sp>
      <p:sp>
        <p:nvSpPr>
          <p:cNvPr id="92" name="TextBox 208">
            <a:extLst>
              <a:ext uri="{FF2B5EF4-FFF2-40B4-BE49-F238E27FC236}">
                <a16:creationId xmlns:a16="http://schemas.microsoft.com/office/drawing/2014/main" id="{B4D7059B-000E-F194-9A43-4DA427D8C4C0}"/>
              </a:ext>
            </a:extLst>
          </p:cNvPr>
          <p:cNvSpPr txBox="1"/>
          <p:nvPr/>
        </p:nvSpPr>
        <p:spPr>
          <a:xfrm>
            <a:off x="6433701" y="255817"/>
            <a:ext cx="4533997" cy="461665"/>
          </a:xfrm>
          <a:prstGeom prst="rect">
            <a:avLst/>
          </a:prstGeom>
          <a:noFill/>
        </p:spPr>
        <p:txBody>
          <a:bodyPr wrap="square" rtlCol="0">
            <a:spAutoFit/>
          </a:bodyPr>
          <a:lstStyle/>
          <a:p>
            <a:r>
              <a:rPr lang="en-US" sz="2400" dirty="0" smtClean="0">
                <a:solidFill>
                  <a:srgbClr val="0070C0"/>
                </a:solidFill>
                <a:latin typeface="Agency FB" panose="020B0503020202020204" pitchFamily="34" charset="0"/>
                <a:ea typeface="Hand Of Sean" panose="02000500000000000000" pitchFamily="2" charset="-128"/>
              </a:rPr>
              <a:t>Analogical Reasoning</a:t>
            </a:r>
            <a:endParaRPr lang="en-US" sz="2400" dirty="0">
              <a:solidFill>
                <a:srgbClr val="0070C0"/>
              </a:solidFill>
              <a:latin typeface="Agency FB" panose="020B0503020202020204" pitchFamily="34" charset="0"/>
              <a:ea typeface="Hand Of Sean" panose="02000500000000000000" pitchFamily="2" charset="-128"/>
            </a:endParaRPr>
          </a:p>
        </p:txBody>
      </p:sp>
      <p:pic>
        <p:nvPicPr>
          <p:cNvPr id="131" name="Imagen 130">
            <a:extLst>
              <a:ext uri="{FF2B5EF4-FFF2-40B4-BE49-F238E27FC236}">
                <a16:creationId xmlns:a16="http://schemas.microsoft.com/office/drawing/2014/main" id="{EDFC172C-7B8E-A8FC-760D-1C5563E913F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6679" y="107344"/>
            <a:ext cx="2118364" cy="2987046"/>
          </a:xfrm>
          <a:prstGeom prst="rect">
            <a:avLst/>
          </a:prstGeom>
        </p:spPr>
      </p:pic>
      <p:pic>
        <p:nvPicPr>
          <p:cNvPr id="90" name="Imagen 89">
            <a:extLst>
              <a:ext uri="{FF2B5EF4-FFF2-40B4-BE49-F238E27FC236}">
                <a16:creationId xmlns:a16="http://schemas.microsoft.com/office/drawing/2014/main" id="{054CC63D-6B58-4061-378F-71DF61ECDC4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2329" y="2907306"/>
            <a:ext cx="419158" cy="308018"/>
          </a:xfrm>
          <a:prstGeom prst="rect">
            <a:avLst/>
          </a:prstGeom>
        </p:spPr>
      </p:pic>
      <p:pic>
        <p:nvPicPr>
          <p:cNvPr id="132" name="Imagen 131">
            <a:extLst>
              <a:ext uri="{FF2B5EF4-FFF2-40B4-BE49-F238E27FC236}">
                <a16:creationId xmlns:a16="http://schemas.microsoft.com/office/drawing/2014/main" id="{9A14F7E6-3F89-65DC-59E7-203AC0E30990}"/>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8433923" y="2837544"/>
            <a:ext cx="1782419" cy="461420"/>
          </a:xfrm>
          <a:prstGeom prst="rect">
            <a:avLst/>
          </a:prstGeom>
        </p:spPr>
      </p:pic>
    </p:spTree>
    <p:extLst>
      <p:ext uri="{BB962C8B-B14F-4D97-AF65-F5344CB8AC3E}">
        <p14:creationId xmlns:p14="http://schemas.microsoft.com/office/powerpoint/2010/main" val="8271888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75" name="Rectangle 174">
            <a:extLst>
              <a:ext uri="{FF2B5EF4-FFF2-40B4-BE49-F238E27FC236}">
                <a16:creationId xmlns:a16="http://schemas.microsoft.com/office/drawing/2014/main" id="{BC45525F-CA64-4D1D-A75E-E6290B229999}"/>
              </a:ext>
            </a:extLst>
          </p:cNvPr>
          <p:cNvSpPr/>
          <p:nvPr/>
        </p:nvSpPr>
        <p:spPr>
          <a:xfrm flipH="1">
            <a:off x="351445" y="4039091"/>
            <a:ext cx="522204" cy="2657736"/>
          </a:xfrm>
          <a:prstGeom prst="rect">
            <a:avLst/>
          </a:prstGeom>
          <a:solidFill>
            <a:srgbClr val="008080"/>
          </a:solidFill>
          <a:ln>
            <a:noFill/>
          </a:ln>
          <a:effectLst>
            <a:outerShdw blurRad="50800" dist="635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6" name="Freeform: Shape 175">
            <a:extLst>
              <a:ext uri="{FF2B5EF4-FFF2-40B4-BE49-F238E27FC236}">
                <a16:creationId xmlns:a16="http://schemas.microsoft.com/office/drawing/2014/main" id="{4CCDAA36-0014-487F-9FC8-FB18AD79A536}"/>
              </a:ext>
            </a:extLst>
          </p:cNvPr>
          <p:cNvSpPr/>
          <p:nvPr/>
        </p:nvSpPr>
        <p:spPr>
          <a:xfrm flipH="1">
            <a:off x="497946" y="89189"/>
            <a:ext cx="5395162" cy="6607323"/>
          </a:xfrm>
          <a:custGeom>
            <a:avLst/>
            <a:gdLst>
              <a:gd name="connsiteX0" fmla="*/ 0 w 5395162"/>
              <a:gd name="connsiteY0" fmla="*/ 0 h 6607323"/>
              <a:gd name="connsiteX1" fmla="*/ 5395162 w 5395162"/>
              <a:gd name="connsiteY1" fmla="*/ 0 h 6607323"/>
              <a:gd name="connsiteX2" fmla="*/ 5395162 w 5395162"/>
              <a:gd name="connsiteY2" fmla="*/ 3949902 h 6607323"/>
              <a:gd name="connsiteX3" fmla="*/ 5230980 w 5395162"/>
              <a:gd name="connsiteY3" fmla="*/ 3949902 h 6607323"/>
              <a:gd name="connsiteX4" fmla="*/ 5032614 w 5395162"/>
              <a:gd name="connsiteY4" fmla="*/ 4148268 h 6607323"/>
              <a:gd name="connsiteX5" fmla="*/ 5032614 w 5395162"/>
              <a:gd name="connsiteY5" fmla="*/ 6607209 h 6607323"/>
              <a:gd name="connsiteX6" fmla="*/ 5032625 w 5395162"/>
              <a:gd name="connsiteY6" fmla="*/ 6607323 h 6607323"/>
              <a:gd name="connsiteX7" fmla="*/ 0 w 5395162"/>
              <a:gd name="connsiteY7" fmla="*/ 6607323 h 660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5162" h="6607323">
                <a:moveTo>
                  <a:pt x="0" y="0"/>
                </a:moveTo>
                <a:lnTo>
                  <a:pt x="5395162" y="0"/>
                </a:lnTo>
                <a:lnTo>
                  <a:pt x="5395162" y="3949902"/>
                </a:lnTo>
                <a:lnTo>
                  <a:pt x="5230980" y="3949902"/>
                </a:lnTo>
                <a:cubicBezTo>
                  <a:pt x="5121425" y="3949902"/>
                  <a:pt x="5032614" y="4038713"/>
                  <a:pt x="5032614" y="4148268"/>
                </a:cubicBezTo>
                <a:lnTo>
                  <a:pt x="5032614" y="6607209"/>
                </a:lnTo>
                <a:lnTo>
                  <a:pt x="5032625" y="6607323"/>
                </a:lnTo>
                <a:lnTo>
                  <a:pt x="0" y="6607323"/>
                </a:lnTo>
                <a:close/>
              </a:path>
            </a:pathLst>
          </a:custGeom>
          <a:solidFill>
            <a:srgbClr val="FDFDFD"/>
          </a:solidFill>
          <a:ln>
            <a:noFill/>
          </a:ln>
          <a:effectLst>
            <a:outerShdw blurRad="50800" dist="762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TextBox 188">
            <a:extLst>
              <a:ext uri="{FF2B5EF4-FFF2-40B4-BE49-F238E27FC236}">
                <a16:creationId xmlns:a16="http://schemas.microsoft.com/office/drawing/2014/main" id="{028D77CE-26CC-48A3-92E2-0D112FD9E9FA}"/>
              </a:ext>
            </a:extLst>
          </p:cNvPr>
          <p:cNvSpPr txBox="1"/>
          <p:nvPr/>
        </p:nvSpPr>
        <p:spPr>
          <a:xfrm flipH="1">
            <a:off x="384315" y="5564999"/>
            <a:ext cx="461665" cy="1302505"/>
          </a:xfrm>
          <a:prstGeom prst="rect">
            <a:avLst/>
          </a:prstGeom>
          <a:noFill/>
        </p:spPr>
        <p:txBody>
          <a:bodyPr vert="vert270" wrap="square" rtlCol="0">
            <a:spAutoFit/>
          </a:bodyPr>
          <a:lstStyle/>
          <a:p>
            <a:pPr algn="ctr"/>
            <a:r>
              <a:rPr lang="en-US" b="1" dirty="0">
                <a:solidFill>
                  <a:schemeClr val="bg1"/>
                </a:solidFill>
              </a:rPr>
              <a:t>PAGE 20</a:t>
            </a:r>
          </a:p>
        </p:txBody>
      </p:sp>
      <p:grpSp>
        <p:nvGrpSpPr>
          <p:cNvPr id="2" name="Grupo 1">
            <a:extLst>
              <a:ext uri="{FF2B5EF4-FFF2-40B4-BE49-F238E27FC236}">
                <a16:creationId xmlns:a16="http://schemas.microsoft.com/office/drawing/2014/main" id="{93EB94D9-C88B-E761-1CD4-5393F4A4D1CC}"/>
              </a:ext>
            </a:extLst>
          </p:cNvPr>
          <p:cNvGrpSpPr/>
          <p:nvPr/>
        </p:nvGrpSpPr>
        <p:grpSpPr>
          <a:xfrm>
            <a:off x="5604611" y="35855"/>
            <a:ext cx="696443" cy="6536948"/>
            <a:chOff x="5604611" y="35855"/>
            <a:chExt cx="696443" cy="6536948"/>
          </a:xfrm>
        </p:grpSpPr>
        <p:sp>
          <p:nvSpPr>
            <p:cNvPr id="6" name="Rectangle 66">
              <a:extLst>
                <a:ext uri="{FF2B5EF4-FFF2-40B4-BE49-F238E27FC236}">
                  <a16:creationId xmlns:a16="http://schemas.microsoft.com/office/drawing/2014/main" id="{1464BB12-38F0-FE97-DA9B-B226A841CA33}"/>
                </a:ext>
              </a:extLst>
            </p:cNvPr>
            <p:cNvSpPr/>
            <p:nvPr/>
          </p:nvSpPr>
          <p:spPr>
            <a:xfrm>
              <a:off x="5635694" y="20253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7">
              <a:extLst>
                <a:ext uri="{FF2B5EF4-FFF2-40B4-BE49-F238E27FC236}">
                  <a16:creationId xmlns:a16="http://schemas.microsoft.com/office/drawing/2014/main" id="{CFC69A05-3954-4ED6-A66E-9BB2973A0135}"/>
                </a:ext>
              </a:extLst>
            </p:cNvPr>
            <p:cNvSpPr/>
            <p:nvPr/>
          </p:nvSpPr>
          <p:spPr>
            <a:xfrm>
              <a:off x="5632035" y="503041"/>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68">
              <a:extLst>
                <a:ext uri="{FF2B5EF4-FFF2-40B4-BE49-F238E27FC236}">
                  <a16:creationId xmlns:a16="http://schemas.microsoft.com/office/drawing/2014/main" id="{8957FAA1-21DC-F0FE-0071-C8DAE6D93526}"/>
                </a:ext>
              </a:extLst>
            </p:cNvPr>
            <p:cNvSpPr/>
            <p:nvPr/>
          </p:nvSpPr>
          <p:spPr>
            <a:xfrm>
              <a:off x="5635694" y="81748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ectangle 69">
              <a:extLst>
                <a:ext uri="{FF2B5EF4-FFF2-40B4-BE49-F238E27FC236}">
                  <a16:creationId xmlns:a16="http://schemas.microsoft.com/office/drawing/2014/main" id="{5201B205-F4F2-457A-FEC8-662AE58586CB}"/>
                </a:ext>
              </a:extLst>
            </p:cNvPr>
            <p:cNvSpPr/>
            <p:nvPr/>
          </p:nvSpPr>
          <p:spPr>
            <a:xfrm>
              <a:off x="5636493" y="1123923"/>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70">
              <a:extLst>
                <a:ext uri="{FF2B5EF4-FFF2-40B4-BE49-F238E27FC236}">
                  <a16:creationId xmlns:a16="http://schemas.microsoft.com/office/drawing/2014/main" id="{6658DB7F-9C88-66F5-9C5C-52F2AEE9C86F}"/>
                </a:ext>
              </a:extLst>
            </p:cNvPr>
            <p:cNvSpPr/>
            <p:nvPr/>
          </p:nvSpPr>
          <p:spPr>
            <a:xfrm>
              <a:off x="5633303" y="144082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Rectangle 71">
              <a:extLst>
                <a:ext uri="{FF2B5EF4-FFF2-40B4-BE49-F238E27FC236}">
                  <a16:creationId xmlns:a16="http://schemas.microsoft.com/office/drawing/2014/main" id="{8C8444E3-B3A8-0503-12CC-953EBB196B2D}"/>
                </a:ext>
              </a:extLst>
            </p:cNvPr>
            <p:cNvSpPr/>
            <p:nvPr/>
          </p:nvSpPr>
          <p:spPr>
            <a:xfrm>
              <a:off x="5641689" y="174238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Rectangle 72">
              <a:extLst>
                <a:ext uri="{FF2B5EF4-FFF2-40B4-BE49-F238E27FC236}">
                  <a16:creationId xmlns:a16="http://schemas.microsoft.com/office/drawing/2014/main" id="{C222E307-D809-4AC7-1B7B-A8AA4410D755}"/>
                </a:ext>
              </a:extLst>
            </p:cNvPr>
            <p:cNvSpPr/>
            <p:nvPr/>
          </p:nvSpPr>
          <p:spPr>
            <a:xfrm>
              <a:off x="5626130" y="2064953"/>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Rectangle 73">
              <a:extLst>
                <a:ext uri="{FF2B5EF4-FFF2-40B4-BE49-F238E27FC236}">
                  <a16:creationId xmlns:a16="http://schemas.microsoft.com/office/drawing/2014/main" id="{B0512969-75A9-D837-50F7-463CBED15BB1}"/>
                </a:ext>
              </a:extLst>
            </p:cNvPr>
            <p:cNvSpPr/>
            <p:nvPr/>
          </p:nvSpPr>
          <p:spPr>
            <a:xfrm>
              <a:off x="5626130" y="2372116"/>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Rectangle 74">
              <a:extLst>
                <a:ext uri="{FF2B5EF4-FFF2-40B4-BE49-F238E27FC236}">
                  <a16:creationId xmlns:a16="http://schemas.microsoft.com/office/drawing/2014/main" id="{D64EC6BE-0228-D186-9100-B9D18E1164F0}"/>
                </a:ext>
              </a:extLst>
            </p:cNvPr>
            <p:cNvSpPr/>
            <p:nvPr/>
          </p:nvSpPr>
          <p:spPr>
            <a:xfrm>
              <a:off x="5633303" y="268452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ectangle 75">
              <a:extLst>
                <a:ext uri="{FF2B5EF4-FFF2-40B4-BE49-F238E27FC236}">
                  <a16:creationId xmlns:a16="http://schemas.microsoft.com/office/drawing/2014/main" id="{89B33D86-2689-902B-8A6D-B868ED44B007}"/>
                </a:ext>
              </a:extLst>
            </p:cNvPr>
            <p:cNvSpPr/>
            <p:nvPr/>
          </p:nvSpPr>
          <p:spPr>
            <a:xfrm>
              <a:off x="5633303" y="2985986"/>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Rectangle 76">
              <a:extLst>
                <a:ext uri="{FF2B5EF4-FFF2-40B4-BE49-F238E27FC236}">
                  <a16:creationId xmlns:a16="http://schemas.microsoft.com/office/drawing/2014/main" id="{A45291A4-CE1B-C92C-85EF-E5FB6A718C77}"/>
                </a:ext>
              </a:extLst>
            </p:cNvPr>
            <p:cNvSpPr/>
            <p:nvPr/>
          </p:nvSpPr>
          <p:spPr>
            <a:xfrm>
              <a:off x="5626130" y="330818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137">
              <a:extLst>
                <a:ext uri="{FF2B5EF4-FFF2-40B4-BE49-F238E27FC236}">
                  <a16:creationId xmlns:a16="http://schemas.microsoft.com/office/drawing/2014/main" id="{8990911C-ABF1-1C93-6003-9815C1EBD7DB}"/>
                </a:ext>
              </a:extLst>
            </p:cNvPr>
            <p:cNvSpPr/>
            <p:nvPr/>
          </p:nvSpPr>
          <p:spPr>
            <a:xfrm>
              <a:off x="5618957" y="361510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Rectangle 138">
              <a:extLst>
                <a:ext uri="{FF2B5EF4-FFF2-40B4-BE49-F238E27FC236}">
                  <a16:creationId xmlns:a16="http://schemas.microsoft.com/office/drawing/2014/main" id="{5583C701-0F82-AAA4-D2CF-5265B4A6F825}"/>
                </a:ext>
              </a:extLst>
            </p:cNvPr>
            <p:cNvSpPr/>
            <p:nvPr/>
          </p:nvSpPr>
          <p:spPr>
            <a:xfrm>
              <a:off x="5604611" y="392724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Rectangle 139">
              <a:extLst>
                <a:ext uri="{FF2B5EF4-FFF2-40B4-BE49-F238E27FC236}">
                  <a16:creationId xmlns:a16="http://schemas.microsoft.com/office/drawing/2014/main" id="{EBDFE824-C29B-C069-5001-A6DCD2E12749}"/>
                </a:ext>
              </a:extLst>
            </p:cNvPr>
            <p:cNvSpPr/>
            <p:nvPr/>
          </p:nvSpPr>
          <p:spPr>
            <a:xfrm>
              <a:off x="5611784" y="4239143"/>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140">
              <a:extLst>
                <a:ext uri="{FF2B5EF4-FFF2-40B4-BE49-F238E27FC236}">
                  <a16:creationId xmlns:a16="http://schemas.microsoft.com/office/drawing/2014/main" id="{1C57F96A-2CB1-D00D-8AD6-4B377C30175C}"/>
                </a:ext>
              </a:extLst>
            </p:cNvPr>
            <p:cNvSpPr/>
            <p:nvPr/>
          </p:nvSpPr>
          <p:spPr>
            <a:xfrm>
              <a:off x="5604611" y="4546182"/>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Rectangle 141">
              <a:extLst>
                <a:ext uri="{FF2B5EF4-FFF2-40B4-BE49-F238E27FC236}">
                  <a16:creationId xmlns:a16="http://schemas.microsoft.com/office/drawing/2014/main" id="{E7A3CCA6-0DEB-E24B-B391-3F341A2A5B15}"/>
                </a:ext>
              </a:extLst>
            </p:cNvPr>
            <p:cNvSpPr/>
            <p:nvPr/>
          </p:nvSpPr>
          <p:spPr>
            <a:xfrm>
              <a:off x="5609779" y="485746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142">
              <a:extLst>
                <a:ext uri="{FF2B5EF4-FFF2-40B4-BE49-F238E27FC236}">
                  <a16:creationId xmlns:a16="http://schemas.microsoft.com/office/drawing/2014/main" id="{9219D541-DEF0-2B0D-C587-DB5E79F0AD96}"/>
                </a:ext>
              </a:extLst>
            </p:cNvPr>
            <p:cNvSpPr/>
            <p:nvPr/>
          </p:nvSpPr>
          <p:spPr>
            <a:xfrm>
              <a:off x="5618957" y="517189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143">
              <a:extLst>
                <a:ext uri="{FF2B5EF4-FFF2-40B4-BE49-F238E27FC236}">
                  <a16:creationId xmlns:a16="http://schemas.microsoft.com/office/drawing/2014/main" id="{2661E601-8A6B-3BAC-2844-32DA3B22C15A}"/>
                </a:ext>
              </a:extLst>
            </p:cNvPr>
            <p:cNvSpPr/>
            <p:nvPr/>
          </p:nvSpPr>
          <p:spPr>
            <a:xfrm>
              <a:off x="5611784" y="550314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144">
              <a:extLst>
                <a:ext uri="{FF2B5EF4-FFF2-40B4-BE49-F238E27FC236}">
                  <a16:creationId xmlns:a16="http://schemas.microsoft.com/office/drawing/2014/main" id="{6808798C-02D6-F26C-3032-34ADF1845630}"/>
                </a:ext>
              </a:extLst>
            </p:cNvPr>
            <p:cNvSpPr/>
            <p:nvPr/>
          </p:nvSpPr>
          <p:spPr>
            <a:xfrm>
              <a:off x="5604611" y="5797854"/>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145">
              <a:extLst>
                <a:ext uri="{FF2B5EF4-FFF2-40B4-BE49-F238E27FC236}">
                  <a16:creationId xmlns:a16="http://schemas.microsoft.com/office/drawing/2014/main" id="{35DBD87D-9BDC-E32F-C17B-260C386522D0}"/>
                </a:ext>
              </a:extLst>
            </p:cNvPr>
            <p:cNvSpPr/>
            <p:nvPr/>
          </p:nvSpPr>
          <p:spPr>
            <a:xfrm>
              <a:off x="5604611" y="609721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146">
              <a:extLst>
                <a:ext uri="{FF2B5EF4-FFF2-40B4-BE49-F238E27FC236}">
                  <a16:creationId xmlns:a16="http://schemas.microsoft.com/office/drawing/2014/main" id="{230F61D2-6BA2-792E-DAFB-4404ECBE1AF9}"/>
                </a:ext>
              </a:extLst>
            </p:cNvPr>
            <p:cNvSpPr/>
            <p:nvPr/>
          </p:nvSpPr>
          <p:spPr>
            <a:xfrm>
              <a:off x="5611784" y="6412576"/>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0" name="Grupo 29">
              <a:extLst>
                <a:ext uri="{FF2B5EF4-FFF2-40B4-BE49-F238E27FC236}">
                  <a16:creationId xmlns:a16="http://schemas.microsoft.com/office/drawing/2014/main" id="{E527E42D-B512-C4AC-C608-D5F242CA2471}"/>
                </a:ext>
              </a:extLst>
            </p:cNvPr>
            <p:cNvGrpSpPr/>
            <p:nvPr/>
          </p:nvGrpSpPr>
          <p:grpSpPr>
            <a:xfrm>
              <a:off x="5662790" y="35855"/>
              <a:ext cx="638264" cy="6536948"/>
              <a:chOff x="341740" y="35855"/>
              <a:chExt cx="638264" cy="6536948"/>
            </a:xfrm>
          </p:grpSpPr>
          <p:pic>
            <p:nvPicPr>
              <p:cNvPr id="31" name="Imagen 30">
                <a:extLst>
                  <a:ext uri="{FF2B5EF4-FFF2-40B4-BE49-F238E27FC236}">
                    <a16:creationId xmlns:a16="http://schemas.microsoft.com/office/drawing/2014/main" id="{EBD7F552-14F5-8F9F-B106-DA7D1E88FA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5855"/>
                <a:ext cx="638264" cy="352474"/>
              </a:xfrm>
              <a:prstGeom prst="rect">
                <a:avLst/>
              </a:prstGeom>
            </p:spPr>
          </p:pic>
          <p:pic>
            <p:nvPicPr>
              <p:cNvPr id="64" name="Imagen 63">
                <a:extLst>
                  <a:ext uri="{FF2B5EF4-FFF2-40B4-BE49-F238E27FC236}">
                    <a16:creationId xmlns:a16="http://schemas.microsoft.com/office/drawing/2014/main" id="{4F2CAEDE-D44B-B72D-885A-CB6A84473D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45079"/>
                <a:ext cx="638264" cy="352474"/>
              </a:xfrm>
              <a:prstGeom prst="rect">
                <a:avLst/>
              </a:prstGeom>
            </p:spPr>
          </p:pic>
          <p:pic>
            <p:nvPicPr>
              <p:cNvPr id="65" name="Imagen 64">
                <a:extLst>
                  <a:ext uri="{FF2B5EF4-FFF2-40B4-BE49-F238E27FC236}">
                    <a16:creationId xmlns:a16="http://schemas.microsoft.com/office/drawing/2014/main" id="{C9BA5729-DE73-DFF0-0FB0-7B98E63EC5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654303"/>
                <a:ext cx="638264" cy="352474"/>
              </a:xfrm>
              <a:prstGeom prst="rect">
                <a:avLst/>
              </a:prstGeom>
            </p:spPr>
          </p:pic>
          <p:pic>
            <p:nvPicPr>
              <p:cNvPr id="148" name="Imagen 147">
                <a:extLst>
                  <a:ext uri="{FF2B5EF4-FFF2-40B4-BE49-F238E27FC236}">
                    <a16:creationId xmlns:a16="http://schemas.microsoft.com/office/drawing/2014/main" id="{10099A7E-5EC0-25EE-CDDE-64061C0554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963527"/>
                <a:ext cx="638264" cy="352474"/>
              </a:xfrm>
              <a:prstGeom prst="rect">
                <a:avLst/>
              </a:prstGeom>
            </p:spPr>
          </p:pic>
          <p:pic>
            <p:nvPicPr>
              <p:cNvPr id="149" name="Imagen 148">
                <a:extLst>
                  <a:ext uri="{FF2B5EF4-FFF2-40B4-BE49-F238E27FC236}">
                    <a16:creationId xmlns:a16="http://schemas.microsoft.com/office/drawing/2014/main" id="{B42BCA0C-A938-66CA-1121-398DF510AC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1272751"/>
                <a:ext cx="638264" cy="352474"/>
              </a:xfrm>
              <a:prstGeom prst="rect">
                <a:avLst/>
              </a:prstGeom>
            </p:spPr>
          </p:pic>
          <p:pic>
            <p:nvPicPr>
              <p:cNvPr id="150" name="Imagen 149">
                <a:extLst>
                  <a:ext uri="{FF2B5EF4-FFF2-40B4-BE49-F238E27FC236}">
                    <a16:creationId xmlns:a16="http://schemas.microsoft.com/office/drawing/2014/main" id="{656FA130-2677-CA33-11B1-0E3429CFAC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1581975"/>
                <a:ext cx="638264" cy="352474"/>
              </a:xfrm>
              <a:prstGeom prst="rect">
                <a:avLst/>
              </a:prstGeom>
            </p:spPr>
          </p:pic>
          <p:pic>
            <p:nvPicPr>
              <p:cNvPr id="151" name="Imagen 150">
                <a:extLst>
                  <a:ext uri="{FF2B5EF4-FFF2-40B4-BE49-F238E27FC236}">
                    <a16:creationId xmlns:a16="http://schemas.microsoft.com/office/drawing/2014/main" id="{25282222-1778-0F1F-FC58-6D7ABD6706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1891199"/>
                <a:ext cx="638264" cy="352474"/>
              </a:xfrm>
              <a:prstGeom prst="rect">
                <a:avLst/>
              </a:prstGeom>
            </p:spPr>
          </p:pic>
          <p:pic>
            <p:nvPicPr>
              <p:cNvPr id="152" name="Imagen 151">
                <a:extLst>
                  <a:ext uri="{FF2B5EF4-FFF2-40B4-BE49-F238E27FC236}">
                    <a16:creationId xmlns:a16="http://schemas.microsoft.com/office/drawing/2014/main" id="{E78971FC-28A2-E437-0DF8-6479F715CE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2200423"/>
                <a:ext cx="638264" cy="352474"/>
              </a:xfrm>
              <a:prstGeom prst="rect">
                <a:avLst/>
              </a:prstGeom>
            </p:spPr>
          </p:pic>
          <p:pic>
            <p:nvPicPr>
              <p:cNvPr id="153" name="Imagen 152">
                <a:extLst>
                  <a:ext uri="{FF2B5EF4-FFF2-40B4-BE49-F238E27FC236}">
                    <a16:creationId xmlns:a16="http://schemas.microsoft.com/office/drawing/2014/main" id="{CFCDFD4E-6A61-DABD-271B-7E4AF7F160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2509647"/>
                <a:ext cx="638264" cy="352474"/>
              </a:xfrm>
              <a:prstGeom prst="rect">
                <a:avLst/>
              </a:prstGeom>
            </p:spPr>
          </p:pic>
          <p:pic>
            <p:nvPicPr>
              <p:cNvPr id="154" name="Imagen 153">
                <a:extLst>
                  <a:ext uri="{FF2B5EF4-FFF2-40B4-BE49-F238E27FC236}">
                    <a16:creationId xmlns:a16="http://schemas.microsoft.com/office/drawing/2014/main" id="{D37364F3-AC94-A8A0-9740-3918EFAB7D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2818871"/>
                <a:ext cx="638264" cy="352474"/>
              </a:xfrm>
              <a:prstGeom prst="rect">
                <a:avLst/>
              </a:prstGeom>
            </p:spPr>
          </p:pic>
          <p:pic>
            <p:nvPicPr>
              <p:cNvPr id="155" name="Imagen 154">
                <a:extLst>
                  <a:ext uri="{FF2B5EF4-FFF2-40B4-BE49-F238E27FC236}">
                    <a16:creationId xmlns:a16="http://schemas.microsoft.com/office/drawing/2014/main" id="{777BDB7C-047C-D865-2DB5-FC40613D77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128095"/>
                <a:ext cx="638264" cy="352474"/>
              </a:xfrm>
              <a:prstGeom prst="rect">
                <a:avLst/>
              </a:prstGeom>
            </p:spPr>
          </p:pic>
          <p:pic>
            <p:nvPicPr>
              <p:cNvPr id="156" name="Imagen 155">
                <a:extLst>
                  <a:ext uri="{FF2B5EF4-FFF2-40B4-BE49-F238E27FC236}">
                    <a16:creationId xmlns:a16="http://schemas.microsoft.com/office/drawing/2014/main" id="{72686E63-E60F-5697-F0B3-053568F33F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437319"/>
                <a:ext cx="638264" cy="352474"/>
              </a:xfrm>
              <a:prstGeom prst="rect">
                <a:avLst/>
              </a:prstGeom>
            </p:spPr>
          </p:pic>
          <p:pic>
            <p:nvPicPr>
              <p:cNvPr id="157" name="Imagen 156">
                <a:extLst>
                  <a:ext uri="{FF2B5EF4-FFF2-40B4-BE49-F238E27FC236}">
                    <a16:creationId xmlns:a16="http://schemas.microsoft.com/office/drawing/2014/main" id="{D8F21861-5913-76EA-FDDE-2F3F35A6A8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746543"/>
                <a:ext cx="638264" cy="352474"/>
              </a:xfrm>
              <a:prstGeom prst="rect">
                <a:avLst/>
              </a:prstGeom>
            </p:spPr>
          </p:pic>
          <p:pic>
            <p:nvPicPr>
              <p:cNvPr id="158" name="Imagen 157">
                <a:extLst>
                  <a:ext uri="{FF2B5EF4-FFF2-40B4-BE49-F238E27FC236}">
                    <a16:creationId xmlns:a16="http://schemas.microsoft.com/office/drawing/2014/main" id="{9052770A-5079-F7CB-EB1A-A0D303584E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055767"/>
                <a:ext cx="638264" cy="352474"/>
              </a:xfrm>
              <a:prstGeom prst="rect">
                <a:avLst/>
              </a:prstGeom>
            </p:spPr>
          </p:pic>
          <p:pic>
            <p:nvPicPr>
              <p:cNvPr id="159" name="Imagen 158">
                <a:extLst>
                  <a:ext uri="{FF2B5EF4-FFF2-40B4-BE49-F238E27FC236}">
                    <a16:creationId xmlns:a16="http://schemas.microsoft.com/office/drawing/2014/main" id="{F0C0AC57-ACE5-E9D1-48D7-7259CA4E1C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364991"/>
                <a:ext cx="638264" cy="352474"/>
              </a:xfrm>
              <a:prstGeom prst="rect">
                <a:avLst/>
              </a:prstGeom>
            </p:spPr>
          </p:pic>
          <p:pic>
            <p:nvPicPr>
              <p:cNvPr id="160" name="Imagen 159">
                <a:extLst>
                  <a:ext uri="{FF2B5EF4-FFF2-40B4-BE49-F238E27FC236}">
                    <a16:creationId xmlns:a16="http://schemas.microsoft.com/office/drawing/2014/main" id="{923A9C77-3F20-9541-9797-9E6C572C78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674215"/>
                <a:ext cx="638264" cy="352474"/>
              </a:xfrm>
              <a:prstGeom prst="rect">
                <a:avLst/>
              </a:prstGeom>
            </p:spPr>
          </p:pic>
          <p:pic>
            <p:nvPicPr>
              <p:cNvPr id="161" name="Imagen 160">
                <a:extLst>
                  <a:ext uri="{FF2B5EF4-FFF2-40B4-BE49-F238E27FC236}">
                    <a16:creationId xmlns:a16="http://schemas.microsoft.com/office/drawing/2014/main" id="{0BB76766-CF4F-0755-625C-D278133686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983439"/>
                <a:ext cx="638264" cy="352474"/>
              </a:xfrm>
              <a:prstGeom prst="rect">
                <a:avLst/>
              </a:prstGeom>
            </p:spPr>
          </p:pic>
          <p:pic>
            <p:nvPicPr>
              <p:cNvPr id="162" name="Imagen 161">
                <a:extLst>
                  <a:ext uri="{FF2B5EF4-FFF2-40B4-BE49-F238E27FC236}">
                    <a16:creationId xmlns:a16="http://schemas.microsoft.com/office/drawing/2014/main" id="{9F2E92C7-7C74-552F-1782-E319827E39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5292663"/>
                <a:ext cx="638264" cy="352474"/>
              </a:xfrm>
              <a:prstGeom prst="rect">
                <a:avLst/>
              </a:prstGeom>
            </p:spPr>
          </p:pic>
          <p:pic>
            <p:nvPicPr>
              <p:cNvPr id="163" name="Imagen 162">
                <a:extLst>
                  <a:ext uri="{FF2B5EF4-FFF2-40B4-BE49-F238E27FC236}">
                    <a16:creationId xmlns:a16="http://schemas.microsoft.com/office/drawing/2014/main" id="{5BC08BA2-93A5-33E1-B20E-CF168A9720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5601887"/>
                <a:ext cx="638264" cy="352474"/>
              </a:xfrm>
              <a:prstGeom prst="rect">
                <a:avLst/>
              </a:prstGeom>
            </p:spPr>
          </p:pic>
          <p:pic>
            <p:nvPicPr>
              <p:cNvPr id="164" name="Imagen 163">
                <a:extLst>
                  <a:ext uri="{FF2B5EF4-FFF2-40B4-BE49-F238E27FC236}">
                    <a16:creationId xmlns:a16="http://schemas.microsoft.com/office/drawing/2014/main" id="{C945FE9E-2CAC-74B6-A0CD-17EBA20A16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5911111"/>
                <a:ext cx="638264" cy="352474"/>
              </a:xfrm>
              <a:prstGeom prst="rect">
                <a:avLst/>
              </a:prstGeom>
            </p:spPr>
          </p:pic>
          <p:pic>
            <p:nvPicPr>
              <p:cNvPr id="165" name="Imagen 164">
                <a:extLst>
                  <a:ext uri="{FF2B5EF4-FFF2-40B4-BE49-F238E27FC236}">
                    <a16:creationId xmlns:a16="http://schemas.microsoft.com/office/drawing/2014/main" id="{6CA621E0-8D08-60AC-2E5E-468EDDA44D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6220329"/>
                <a:ext cx="638264" cy="352474"/>
              </a:xfrm>
              <a:prstGeom prst="rect">
                <a:avLst/>
              </a:prstGeom>
            </p:spPr>
          </p:pic>
        </p:grpSp>
      </p:grpSp>
      <p:grpSp>
        <p:nvGrpSpPr>
          <p:cNvPr id="128" name="Grupo 127">
            <a:extLst>
              <a:ext uri="{FF2B5EF4-FFF2-40B4-BE49-F238E27FC236}">
                <a16:creationId xmlns:a16="http://schemas.microsoft.com/office/drawing/2014/main" id="{9495F584-BB7B-649F-5BA0-30E80D78E82E}"/>
              </a:ext>
            </a:extLst>
          </p:cNvPr>
          <p:cNvGrpSpPr/>
          <p:nvPr/>
        </p:nvGrpSpPr>
        <p:grpSpPr>
          <a:xfrm>
            <a:off x="6205786" y="119550"/>
            <a:ext cx="5541663" cy="6778315"/>
            <a:chOff x="6205786" y="119550"/>
            <a:chExt cx="5541663" cy="6778315"/>
          </a:xfrm>
        </p:grpSpPr>
        <p:sp>
          <p:nvSpPr>
            <p:cNvPr id="129" name="Rectangle 17">
              <a:extLst>
                <a:ext uri="{FF2B5EF4-FFF2-40B4-BE49-F238E27FC236}">
                  <a16:creationId xmlns:a16="http://schemas.microsoft.com/office/drawing/2014/main" id="{3EF553BB-2B46-2186-6232-5A2B2B1E0BDC}"/>
                </a:ext>
              </a:extLst>
            </p:cNvPr>
            <p:cNvSpPr/>
            <p:nvPr/>
          </p:nvSpPr>
          <p:spPr>
            <a:xfrm>
              <a:off x="11225245" y="4069452"/>
              <a:ext cx="522204" cy="2657736"/>
            </a:xfrm>
            <a:prstGeom prst="rect">
              <a:avLst/>
            </a:prstGeom>
            <a:solidFill>
              <a:srgbClr val="008080"/>
            </a:solidFill>
            <a:ln>
              <a:no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0" name="Freeform: Shape 158">
              <a:extLst>
                <a:ext uri="{FF2B5EF4-FFF2-40B4-BE49-F238E27FC236}">
                  <a16:creationId xmlns:a16="http://schemas.microsoft.com/office/drawing/2014/main" id="{157C1F4D-2547-CE8D-7B41-3E580F36988C}"/>
                </a:ext>
              </a:extLst>
            </p:cNvPr>
            <p:cNvSpPr/>
            <p:nvPr/>
          </p:nvSpPr>
          <p:spPr>
            <a:xfrm>
              <a:off x="6205786" y="119550"/>
              <a:ext cx="5395162" cy="6607323"/>
            </a:xfrm>
            <a:custGeom>
              <a:avLst/>
              <a:gdLst>
                <a:gd name="connsiteX0" fmla="*/ 0 w 5395162"/>
                <a:gd name="connsiteY0" fmla="*/ 0 h 6607323"/>
                <a:gd name="connsiteX1" fmla="*/ 5395162 w 5395162"/>
                <a:gd name="connsiteY1" fmla="*/ 0 h 6607323"/>
                <a:gd name="connsiteX2" fmla="*/ 5395162 w 5395162"/>
                <a:gd name="connsiteY2" fmla="*/ 3949902 h 6607323"/>
                <a:gd name="connsiteX3" fmla="*/ 5230980 w 5395162"/>
                <a:gd name="connsiteY3" fmla="*/ 3949902 h 6607323"/>
                <a:gd name="connsiteX4" fmla="*/ 5032614 w 5395162"/>
                <a:gd name="connsiteY4" fmla="*/ 4148268 h 6607323"/>
                <a:gd name="connsiteX5" fmla="*/ 5032614 w 5395162"/>
                <a:gd name="connsiteY5" fmla="*/ 6607209 h 6607323"/>
                <a:gd name="connsiteX6" fmla="*/ 5032625 w 5395162"/>
                <a:gd name="connsiteY6" fmla="*/ 6607323 h 6607323"/>
                <a:gd name="connsiteX7" fmla="*/ 0 w 5395162"/>
                <a:gd name="connsiteY7" fmla="*/ 6607323 h 660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5162" h="6607323">
                  <a:moveTo>
                    <a:pt x="0" y="0"/>
                  </a:moveTo>
                  <a:lnTo>
                    <a:pt x="5395162" y="0"/>
                  </a:lnTo>
                  <a:lnTo>
                    <a:pt x="5395162" y="3949902"/>
                  </a:lnTo>
                  <a:lnTo>
                    <a:pt x="5230980" y="3949902"/>
                  </a:lnTo>
                  <a:cubicBezTo>
                    <a:pt x="5121425" y="3949902"/>
                    <a:pt x="5032614" y="4038713"/>
                    <a:pt x="5032614" y="4148268"/>
                  </a:cubicBezTo>
                  <a:lnTo>
                    <a:pt x="5032614" y="6607209"/>
                  </a:lnTo>
                  <a:lnTo>
                    <a:pt x="5032625" y="6607323"/>
                  </a:lnTo>
                  <a:lnTo>
                    <a:pt x="0" y="6607323"/>
                  </a:lnTo>
                  <a:close/>
                </a:path>
              </a:pathLst>
            </a:custGeom>
            <a:solidFill>
              <a:srgbClr val="FDFDFD"/>
            </a:solidFill>
            <a:ln>
              <a:no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TextBox 18">
              <a:extLst>
                <a:ext uri="{FF2B5EF4-FFF2-40B4-BE49-F238E27FC236}">
                  <a16:creationId xmlns:a16="http://schemas.microsoft.com/office/drawing/2014/main" id="{7FD036EC-FDFB-7D4F-F7B9-2BE8F4E20606}"/>
                </a:ext>
              </a:extLst>
            </p:cNvPr>
            <p:cNvSpPr txBox="1"/>
            <p:nvPr/>
          </p:nvSpPr>
          <p:spPr>
            <a:xfrm>
              <a:off x="11252914" y="5595360"/>
              <a:ext cx="461665" cy="1302505"/>
            </a:xfrm>
            <a:prstGeom prst="rect">
              <a:avLst/>
            </a:prstGeom>
            <a:noFill/>
          </p:spPr>
          <p:txBody>
            <a:bodyPr vert="vert270" wrap="square" rtlCol="0">
              <a:spAutoFit/>
            </a:bodyPr>
            <a:lstStyle/>
            <a:p>
              <a:pPr algn="ctr"/>
              <a:r>
                <a:rPr lang="en-US" b="1" dirty="0">
                  <a:solidFill>
                    <a:schemeClr val="bg1"/>
                  </a:solidFill>
                </a:rPr>
                <a:t>PAGE 21</a:t>
              </a:r>
            </a:p>
          </p:txBody>
        </p:sp>
      </p:grpSp>
      <p:grpSp>
        <p:nvGrpSpPr>
          <p:cNvPr id="3" name="Grupo 2">
            <a:extLst>
              <a:ext uri="{FF2B5EF4-FFF2-40B4-BE49-F238E27FC236}">
                <a16:creationId xmlns:a16="http://schemas.microsoft.com/office/drawing/2014/main" id="{477BA4B3-7331-AE27-1203-BE896DEFBF09}"/>
              </a:ext>
            </a:extLst>
          </p:cNvPr>
          <p:cNvGrpSpPr/>
          <p:nvPr/>
        </p:nvGrpSpPr>
        <p:grpSpPr>
          <a:xfrm>
            <a:off x="589221" y="1142862"/>
            <a:ext cx="5428034" cy="5353931"/>
            <a:chOff x="6172914" y="1142862"/>
            <a:chExt cx="5428034" cy="5353931"/>
          </a:xfrm>
        </p:grpSpPr>
        <p:cxnSp>
          <p:nvCxnSpPr>
            <p:cNvPr id="4" name="Straight Connector 6">
              <a:extLst>
                <a:ext uri="{FF2B5EF4-FFF2-40B4-BE49-F238E27FC236}">
                  <a16:creationId xmlns:a16="http://schemas.microsoft.com/office/drawing/2014/main" id="{9FF616DF-C78C-45AE-34DD-7C84F3FA393E}"/>
                </a:ext>
              </a:extLst>
            </p:cNvPr>
            <p:cNvCxnSpPr>
              <a:cxnSpLocks/>
            </p:cNvCxnSpPr>
            <p:nvPr/>
          </p:nvCxnSpPr>
          <p:spPr>
            <a:xfrm>
              <a:off x="6172914" y="1142862"/>
              <a:ext cx="5428034"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5" name="Straight Connector 147">
              <a:extLst>
                <a:ext uri="{FF2B5EF4-FFF2-40B4-BE49-F238E27FC236}">
                  <a16:creationId xmlns:a16="http://schemas.microsoft.com/office/drawing/2014/main" id="{4758F3A5-66C0-2B65-AE56-884CAAF9E8FA}"/>
                </a:ext>
              </a:extLst>
            </p:cNvPr>
            <p:cNvCxnSpPr>
              <a:cxnSpLocks/>
            </p:cNvCxnSpPr>
            <p:nvPr/>
          </p:nvCxnSpPr>
          <p:spPr>
            <a:xfrm>
              <a:off x="6172914" y="1554703"/>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 name="Straight Connector 148">
              <a:extLst>
                <a:ext uri="{FF2B5EF4-FFF2-40B4-BE49-F238E27FC236}">
                  <a16:creationId xmlns:a16="http://schemas.microsoft.com/office/drawing/2014/main" id="{128E4682-D532-E0AF-F644-AA6DA469713A}"/>
                </a:ext>
              </a:extLst>
            </p:cNvPr>
            <p:cNvCxnSpPr>
              <a:cxnSpLocks/>
            </p:cNvCxnSpPr>
            <p:nvPr/>
          </p:nvCxnSpPr>
          <p:spPr>
            <a:xfrm>
              <a:off x="6172914" y="3202067"/>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9" name="Straight Connector 149">
              <a:extLst>
                <a:ext uri="{FF2B5EF4-FFF2-40B4-BE49-F238E27FC236}">
                  <a16:creationId xmlns:a16="http://schemas.microsoft.com/office/drawing/2014/main" id="{806B3075-34D9-17E8-93B9-D51F8BFBB1BD}"/>
                </a:ext>
              </a:extLst>
            </p:cNvPr>
            <p:cNvCxnSpPr>
              <a:cxnSpLocks/>
            </p:cNvCxnSpPr>
            <p:nvPr/>
          </p:nvCxnSpPr>
          <p:spPr>
            <a:xfrm>
              <a:off x="6172914" y="3613908"/>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0" name="Straight Connector 150">
              <a:extLst>
                <a:ext uri="{FF2B5EF4-FFF2-40B4-BE49-F238E27FC236}">
                  <a16:creationId xmlns:a16="http://schemas.microsoft.com/office/drawing/2014/main" id="{E3E30EAA-2641-F836-D774-267DF5DD6BF4}"/>
                </a:ext>
              </a:extLst>
            </p:cNvPr>
            <p:cNvCxnSpPr>
              <a:cxnSpLocks/>
            </p:cNvCxnSpPr>
            <p:nvPr/>
          </p:nvCxnSpPr>
          <p:spPr>
            <a:xfrm>
              <a:off x="6172914" y="4025749"/>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6" name="Straight Connector 151">
              <a:extLst>
                <a:ext uri="{FF2B5EF4-FFF2-40B4-BE49-F238E27FC236}">
                  <a16:creationId xmlns:a16="http://schemas.microsoft.com/office/drawing/2014/main" id="{ED55B8AB-7C27-284C-A15B-4F508B04F79E}"/>
                </a:ext>
              </a:extLst>
            </p:cNvPr>
            <p:cNvCxnSpPr>
              <a:cxnSpLocks/>
            </p:cNvCxnSpPr>
            <p:nvPr/>
          </p:nvCxnSpPr>
          <p:spPr>
            <a:xfrm>
              <a:off x="6172914" y="443759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7" name="Straight Connector 152">
              <a:extLst>
                <a:ext uri="{FF2B5EF4-FFF2-40B4-BE49-F238E27FC236}">
                  <a16:creationId xmlns:a16="http://schemas.microsoft.com/office/drawing/2014/main" id="{00F743E2-99B4-00EA-FA11-F674D6C670DE}"/>
                </a:ext>
              </a:extLst>
            </p:cNvPr>
            <p:cNvCxnSpPr>
              <a:cxnSpLocks/>
            </p:cNvCxnSpPr>
            <p:nvPr/>
          </p:nvCxnSpPr>
          <p:spPr>
            <a:xfrm>
              <a:off x="6172914" y="4849431"/>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8" name="Straight Connector 153">
              <a:extLst>
                <a:ext uri="{FF2B5EF4-FFF2-40B4-BE49-F238E27FC236}">
                  <a16:creationId xmlns:a16="http://schemas.microsoft.com/office/drawing/2014/main" id="{EFE24485-2846-8BEE-B9F9-DF3468BB67A7}"/>
                </a:ext>
              </a:extLst>
            </p:cNvPr>
            <p:cNvCxnSpPr>
              <a:cxnSpLocks/>
            </p:cNvCxnSpPr>
            <p:nvPr/>
          </p:nvCxnSpPr>
          <p:spPr>
            <a:xfrm>
              <a:off x="6172914" y="5261272"/>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9" name="Straight Connector 154">
              <a:extLst>
                <a:ext uri="{FF2B5EF4-FFF2-40B4-BE49-F238E27FC236}">
                  <a16:creationId xmlns:a16="http://schemas.microsoft.com/office/drawing/2014/main" id="{2B24699C-8A1F-7F84-9F6E-C9BB53E44098}"/>
                </a:ext>
              </a:extLst>
            </p:cNvPr>
            <p:cNvCxnSpPr>
              <a:cxnSpLocks/>
            </p:cNvCxnSpPr>
            <p:nvPr/>
          </p:nvCxnSpPr>
          <p:spPr>
            <a:xfrm>
              <a:off x="6172914" y="567311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0" name="Straight Connector 155">
              <a:extLst>
                <a:ext uri="{FF2B5EF4-FFF2-40B4-BE49-F238E27FC236}">
                  <a16:creationId xmlns:a16="http://schemas.microsoft.com/office/drawing/2014/main" id="{36BD3358-2DE2-FE2D-7804-74668AC46AE1}"/>
                </a:ext>
              </a:extLst>
            </p:cNvPr>
            <p:cNvCxnSpPr>
              <a:cxnSpLocks/>
            </p:cNvCxnSpPr>
            <p:nvPr/>
          </p:nvCxnSpPr>
          <p:spPr>
            <a:xfrm>
              <a:off x="6172914" y="6075329"/>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1" name="Straight Connector 156">
              <a:extLst>
                <a:ext uri="{FF2B5EF4-FFF2-40B4-BE49-F238E27FC236}">
                  <a16:creationId xmlns:a16="http://schemas.microsoft.com/office/drawing/2014/main" id="{F8B9D7AC-6AFE-A0F6-6AC8-F22DD308B8A9}"/>
                </a:ext>
              </a:extLst>
            </p:cNvPr>
            <p:cNvCxnSpPr>
              <a:cxnSpLocks/>
            </p:cNvCxnSpPr>
            <p:nvPr/>
          </p:nvCxnSpPr>
          <p:spPr>
            <a:xfrm>
              <a:off x="6172914" y="649679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2" name="Straight Connector 147">
              <a:extLst>
                <a:ext uri="{FF2B5EF4-FFF2-40B4-BE49-F238E27FC236}">
                  <a16:creationId xmlns:a16="http://schemas.microsoft.com/office/drawing/2014/main" id="{8C93BF99-D52A-898B-2F5F-52CA8DAC1B03}"/>
                </a:ext>
              </a:extLst>
            </p:cNvPr>
            <p:cNvCxnSpPr>
              <a:cxnSpLocks/>
            </p:cNvCxnSpPr>
            <p:nvPr/>
          </p:nvCxnSpPr>
          <p:spPr>
            <a:xfrm>
              <a:off x="6172914" y="1966544"/>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3" name="Straight Connector 147">
              <a:extLst>
                <a:ext uri="{FF2B5EF4-FFF2-40B4-BE49-F238E27FC236}">
                  <a16:creationId xmlns:a16="http://schemas.microsoft.com/office/drawing/2014/main" id="{F78A7EAC-C796-DB5C-36CC-2C93F08629DF}"/>
                </a:ext>
              </a:extLst>
            </p:cNvPr>
            <p:cNvCxnSpPr>
              <a:cxnSpLocks/>
            </p:cNvCxnSpPr>
            <p:nvPr/>
          </p:nvCxnSpPr>
          <p:spPr>
            <a:xfrm>
              <a:off x="6172914" y="2378385"/>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4" name="Straight Connector 147">
              <a:extLst>
                <a:ext uri="{FF2B5EF4-FFF2-40B4-BE49-F238E27FC236}">
                  <a16:creationId xmlns:a16="http://schemas.microsoft.com/office/drawing/2014/main" id="{206925D7-10C0-1B31-A199-B4401AAFC83E}"/>
                </a:ext>
              </a:extLst>
            </p:cNvPr>
            <p:cNvCxnSpPr>
              <a:cxnSpLocks/>
            </p:cNvCxnSpPr>
            <p:nvPr/>
          </p:nvCxnSpPr>
          <p:spPr>
            <a:xfrm>
              <a:off x="6172914" y="2790226"/>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grpSp>
      <p:grpSp>
        <p:nvGrpSpPr>
          <p:cNvPr id="75" name="Grupo 74">
            <a:extLst>
              <a:ext uri="{FF2B5EF4-FFF2-40B4-BE49-F238E27FC236}">
                <a16:creationId xmlns:a16="http://schemas.microsoft.com/office/drawing/2014/main" id="{E3520D65-682E-3B95-FBF5-B4178405A41F}"/>
              </a:ext>
            </a:extLst>
          </p:cNvPr>
          <p:cNvGrpSpPr/>
          <p:nvPr/>
        </p:nvGrpSpPr>
        <p:grpSpPr>
          <a:xfrm>
            <a:off x="6130762" y="1139618"/>
            <a:ext cx="5428034" cy="5353931"/>
            <a:chOff x="6172914" y="1142862"/>
            <a:chExt cx="5428034" cy="5353931"/>
          </a:xfrm>
        </p:grpSpPr>
        <p:cxnSp>
          <p:nvCxnSpPr>
            <p:cNvPr id="76" name="Straight Connector 6">
              <a:extLst>
                <a:ext uri="{FF2B5EF4-FFF2-40B4-BE49-F238E27FC236}">
                  <a16:creationId xmlns:a16="http://schemas.microsoft.com/office/drawing/2014/main" id="{C3299414-0993-9B3A-36B5-A9ADE4F5482C}"/>
                </a:ext>
              </a:extLst>
            </p:cNvPr>
            <p:cNvCxnSpPr>
              <a:cxnSpLocks/>
            </p:cNvCxnSpPr>
            <p:nvPr/>
          </p:nvCxnSpPr>
          <p:spPr>
            <a:xfrm>
              <a:off x="6172914" y="1142862"/>
              <a:ext cx="5428034"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7" name="Straight Connector 147">
              <a:extLst>
                <a:ext uri="{FF2B5EF4-FFF2-40B4-BE49-F238E27FC236}">
                  <a16:creationId xmlns:a16="http://schemas.microsoft.com/office/drawing/2014/main" id="{09ED499C-314F-B4CC-9195-14509EC40F76}"/>
                </a:ext>
              </a:extLst>
            </p:cNvPr>
            <p:cNvCxnSpPr>
              <a:cxnSpLocks/>
            </p:cNvCxnSpPr>
            <p:nvPr/>
          </p:nvCxnSpPr>
          <p:spPr>
            <a:xfrm>
              <a:off x="6172914" y="1554703"/>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8" name="Straight Connector 148">
              <a:extLst>
                <a:ext uri="{FF2B5EF4-FFF2-40B4-BE49-F238E27FC236}">
                  <a16:creationId xmlns:a16="http://schemas.microsoft.com/office/drawing/2014/main" id="{DCC73658-8C6F-514E-8B05-0CFB28022095}"/>
                </a:ext>
              </a:extLst>
            </p:cNvPr>
            <p:cNvCxnSpPr>
              <a:cxnSpLocks/>
            </p:cNvCxnSpPr>
            <p:nvPr/>
          </p:nvCxnSpPr>
          <p:spPr>
            <a:xfrm>
              <a:off x="6172914" y="3202067"/>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9" name="Straight Connector 149">
              <a:extLst>
                <a:ext uri="{FF2B5EF4-FFF2-40B4-BE49-F238E27FC236}">
                  <a16:creationId xmlns:a16="http://schemas.microsoft.com/office/drawing/2014/main" id="{69D4ADFB-8F57-38F6-3D32-33517D21F823}"/>
                </a:ext>
              </a:extLst>
            </p:cNvPr>
            <p:cNvCxnSpPr>
              <a:cxnSpLocks/>
            </p:cNvCxnSpPr>
            <p:nvPr/>
          </p:nvCxnSpPr>
          <p:spPr>
            <a:xfrm>
              <a:off x="6172914" y="3613908"/>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0" name="Straight Connector 150">
              <a:extLst>
                <a:ext uri="{FF2B5EF4-FFF2-40B4-BE49-F238E27FC236}">
                  <a16:creationId xmlns:a16="http://schemas.microsoft.com/office/drawing/2014/main" id="{6D9E93F0-B65D-F59C-A437-B3BB813D74BA}"/>
                </a:ext>
              </a:extLst>
            </p:cNvPr>
            <p:cNvCxnSpPr>
              <a:cxnSpLocks/>
            </p:cNvCxnSpPr>
            <p:nvPr/>
          </p:nvCxnSpPr>
          <p:spPr>
            <a:xfrm>
              <a:off x="6172914" y="4025749"/>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1" name="Straight Connector 151">
              <a:extLst>
                <a:ext uri="{FF2B5EF4-FFF2-40B4-BE49-F238E27FC236}">
                  <a16:creationId xmlns:a16="http://schemas.microsoft.com/office/drawing/2014/main" id="{AEB8D9DC-E565-8B88-331A-8F960DB4552D}"/>
                </a:ext>
              </a:extLst>
            </p:cNvPr>
            <p:cNvCxnSpPr>
              <a:cxnSpLocks/>
            </p:cNvCxnSpPr>
            <p:nvPr/>
          </p:nvCxnSpPr>
          <p:spPr>
            <a:xfrm>
              <a:off x="6172914" y="443759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2" name="Straight Connector 152">
              <a:extLst>
                <a:ext uri="{FF2B5EF4-FFF2-40B4-BE49-F238E27FC236}">
                  <a16:creationId xmlns:a16="http://schemas.microsoft.com/office/drawing/2014/main" id="{CE01C0FF-56A0-A097-D5F2-06E444199AD4}"/>
                </a:ext>
              </a:extLst>
            </p:cNvPr>
            <p:cNvCxnSpPr>
              <a:cxnSpLocks/>
            </p:cNvCxnSpPr>
            <p:nvPr/>
          </p:nvCxnSpPr>
          <p:spPr>
            <a:xfrm>
              <a:off x="6172914" y="4849431"/>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3" name="Straight Connector 153">
              <a:extLst>
                <a:ext uri="{FF2B5EF4-FFF2-40B4-BE49-F238E27FC236}">
                  <a16:creationId xmlns:a16="http://schemas.microsoft.com/office/drawing/2014/main" id="{73DC8573-C701-443C-7660-F9E09790AFCF}"/>
                </a:ext>
              </a:extLst>
            </p:cNvPr>
            <p:cNvCxnSpPr>
              <a:cxnSpLocks/>
            </p:cNvCxnSpPr>
            <p:nvPr/>
          </p:nvCxnSpPr>
          <p:spPr>
            <a:xfrm>
              <a:off x="6172914" y="5261272"/>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4" name="Straight Connector 154">
              <a:extLst>
                <a:ext uri="{FF2B5EF4-FFF2-40B4-BE49-F238E27FC236}">
                  <a16:creationId xmlns:a16="http://schemas.microsoft.com/office/drawing/2014/main" id="{3EF87366-F552-D67B-8FB3-7556366E7FED}"/>
                </a:ext>
              </a:extLst>
            </p:cNvPr>
            <p:cNvCxnSpPr>
              <a:cxnSpLocks/>
            </p:cNvCxnSpPr>
            <p:nvPr/>
          </p:nvCxnSpPr>
          <p:spPr>
            <a:xfrm>
              <a:off x="6172914" y="567311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5" name="Straight Connector 155">
              <a:extLst>
                <a:ext uri="{FF2B5EF4-FFF2-40B4-BE49-F238E27FC236}">
                  <a16:creationId xmlns:a16="http://schemas.microsoft.com/office/drawing/2014/main" id="{BF280C83-E21F-6324-886B-4646ED243759}"/>
                </a:ext>
              </a:extLst>
            </p:cNvPr>
            <p:cNvCxnSpPr>
              <a:cxnSpLocks/>
            </p:cNvCxnSpPr>
            <p:nvPr/>
          </p:nvCxnSpPr>
          <p:spPr>
            <a:xfrm>
              <a:off x="6172914" y="6084954"/>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6" name="Straight Connector 156">
              <a:extLst>
                <a:ext uri="{FF2B5EF4-FFF2-40B4-BE49-F238E27FC236}">
                  <a16:creationId xmlns:a16="http://schemas.microsoft.com/office/drawing/2014/main" id="{3A7BEB74-4E8C-1350-4DA9-2423A01B1060}"/>
                </a:ext>
              </a:extLst>
            </p:cNvPr>
            <p:cNvCxnSpPr>
              <a:cxnSpLocks/>
            </p:cNvCxnSpPr>
            <p:nvPr/>
          </p:nvCxnSpPr>
          <p:spPr>
            <a:xfrm>
              <a:off x="6172914" y="649679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7" name="Straight Connector 147">
              <a:extLst>
                <a:ext uri="{FF2B5EF4-FFF2-40B4-BE49-F238E27FC236}">
                  <a16:creationId xmlns:a16="http://schemas.microsoft.com/office/drawing/2014/main" id="{BE0F0B80-68CF-43C8-34B6-0AB55B478DEC}"/>
                </a:ext>
              </a:extLst>
            </p:cNvPr>
            <p:cNvCxnSpPr>
              <a:cxnSpLocks/>
            </p:cNvCxnSpPr>
            <p:nvPr/>
          </p:nvCxnSpPr>
          <p:spPr>
            <a:xfrm>
              <a:off x="6172914" y="1966544"/>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8" name="Straight Connector 147">
              <a:extLst>
                <a:ext uri="{FF2B5EF4-FFF2-40B4-BE49-F238E27FC236}">
                  <a16:creationId xmlns:a16="http://schemas.microsoft.com/office/drawing/2014/main" id="{43801DF8-61D0-E5D6-56A7-A18FE95CE91F}"/>
                </a:ext>
              </a:extLst>
            </p:cNvPr>
            <p:cNvCxnSpPr>
              <a:cxnSpLocks/>
            </p:cNvCxnSpPr>
            <p:nvPr/>
          </p:nvCxnSpPr>
          <p:spPr>
            <a:xfrm>
              <a:off x="6172914" y="2378385"/>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9" name="Straight Connector 147">
              <a:extLst>
                <a:ext uri="{FF2B5EF4-FFF2-40B4-BE49-F238E27FC236}">
                  <a16:creationId xmlns:a16="http://schemas.microsoft.com/office/drawing/2014/main" id="{655266DE-7371-1680-8269-4836DBBA977E}"/>
                </a:ext>
              </a:extLst>
            </p:cNvPr>
            <p:cNvCxnSpPr>
              <a:cxnSpLocks/>
            </p:cNvCxnSpPr>
            <p:nvPr/>
          </p:nvCxnSpPr>
          <p:spPr>
            <a:xfrm>
              <a:off x="6172914" y="2790226"/>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grpSp>
      <p:sp>
        <p:nvSpPr>
          <p:cNvPr id="93" name="CuadroTexto 92">
            <a:extLst>
              <a:ext uri="{FF2B5EF4-FFF2-40B4-BE49-F238E27FC236}">
                <a16:creationId xmlns:a16="http://schemas.microsoft.com/office/drawing/2014/main" id="{D0B7B7C7-A77C-9019-CB9A-8CA0140ACB3B}"/>
              </a:ext>
            </a:extLst>
          </p:cNvPr>
          <p:cNvSpPr txBox="1"/>
          <p:nvPr/>
        </p:nvSpPr>
        <p:spPr>
          <a:xfrm>
            <a:off x="6393032" y="744127"/>
            <a:ext cx="4745133" cy="1284391"/>
          </a:xfrm>
          <a:prstGeom prst="rect">
            <a:avLst/>
          </a:prstGeom>
          <a:noFill/>
        </p:spPr>
        <p:txBody>
          <a:bodyPr wrap="square" rtlCol="0">
            <a:spAutoFit/>
          </a:bodyPr>
          <a:lstStyle/>
          <a:p>
            <a:pPr algn="just">
              <a:lnSpc>
                <a:spcPct val="150000"/>
              </a:lnSpc>
            </a:pPr>
            <a:r>
              <a:rPr lang="en-US" dirty="0">
                <a:solidFill>
                  <a:schemeClr val="bg1">
                    <a:lumMod val="50000"/>
                  </a:schemeClr>
                </a:solidFill>
                <a:latin typeface="Agency FB" panose="020B0503020202020204" pitchFamily="34" charset="0"/>
              </a:rPr>
              <a:t>"Vehicles do not move because they have a driver controlling them, but because they are connected by springs to the lead vehicle."</a:t>
            </a:r>
            <a:r>
              <a:rPr lang="es-ES" dirty="0">
                <a:solidFill>
                  <a:schemeClr val="bg1">
                    <a:lumMod val="50000"/>
                  </a:schemeClr>
                </a:solidFill>
                <a:latin typeface="Agency FB" panose="020B0503020202020204" pitchFamily="34" charset="0"/>
              </a:rPr>
              <a:t>.</a:t>
            </a:r>
          </a:p>
        </p:txBody>
      </p:sp>
      <p:sp>
        <p:nvSpPr>
          <p:cNvPr id="94" name="CuadroTexto 93">
            <a:extLst>
              <a:ext uri="{FF2B5EF4-FFF2-40B4-BE49-F238E27FC236}">
                <a16:creationId xmlns:a16="http://schemas.microsoft.com/office/drawing/2014/main" id="{C2AB2695-9C24-08E8-CCE7-654ECB30AB68}"/>
              </a:ext>
            </a:extLst>
          </p:cNvPr>
          <p:cNvSpPr txBox="1"/>
          <p:nvPr/>
        </p:nvSpPr>
        <p:spPr>
          <a:xfrm>
            <a:off x="854736" y="711696"/>
            <a:ext cx="4745133" cy="453394"/>
          </a:xfrm>
          <a:prstGeom prst="rect">
            <a:avLst/>
          </a:prstGeom>
          <a:noFill/>
        </p:spPr>
        <p:txBody>
          <a:bodyPr wrap="square" rtlCol="0">
            <a:spAutoFit/>
          </a:bodyPr>
          <a:lstStyle/>
          <a:p>
            <a:pPr algn="just">
              <a:lnSpc>
                <a:spcPct val="150000"/>
              </a:lnSpc>
            </a:pPr>
            <a:endParaRPr lang="es-ES" dirty="0">
              <a:solidFill>
                <a:schemeClr val="bg1">
                  <a:lumMod val="50000"/>
                </a:schemeClr>
              </a:solidFill>
              <a:latin typeface="Agency FB" panose="020B0503020202020204" pitchFamily="34" charset="0"/>
            </a:endParaRPr>
          </a:p>
        </p:txBody>
      </p:sp>
      <p:sp>
        <p:nvSpPr>
          <p:cNvPr id="91" name="TextBox 208">
            <a:extLst>
              <a:ext uri="{FF2B5EF4-FFF2-40B4-BE49-F238E27FC236}">
                <a16:creationId xmlns:a16="http://schemas.microsoft.com/office/drawing/2014/main" id="{92936456-809C-EC9A-9162-A6AA48226DC8}"/>
              </a:ext>
            </a:extLst>
          </p:cNvPr>
          <p:cNvSpPr txBox="1"/>
          <p:nvPr/>
        </p:nvSpPr>
        <p:spPr>
          <a:xfrm>
            <a:off x="891139" y="257421"/>
            <a:ext cx="4533997" cy="461665"/>
          </a:xfrm>
          <a:prstGeom prst="rect">
            <a:avLst/>
          </a:prstGeom>
          <a:noFill/>
        </p:spPr>
        <p:txBody>
          <a:bodyPr wrap="square" rtlCol="0">
            <a:spAutoFit/>
          </a:bodyPr>
          <a:lstStyle/>
          <a:p>
            <a:r>
              <a:rPr lang="en-US" sz="2400" dirty="0" smtClean="0">
                <a:solidFill>
                  <a:srgbClr val="0070C0"/>
                </a:solidFill>
                <a:latin typeface="Agency FB" panose="020B0503020202020204" pitchFamily="34" charset="0"/>
                <a:ea typeface="Hand Of Sean" panose="02000500000000000000" pitchFamily="2" charset="-128"/>
              </a:rPr>
              <a:t>1</a:t>
            </a:r>
            <a:r>
              <a:rPr lang="en-US" sz="2400" baseline="30000" dirty="0" smtClean="0">
                <a:solidFill>
                  <a:srgbClr val="0070C0"/>
                </a:solidFill>
                <a:latin typeface="Agency FB" panose="020B0503020202020204" pitchFamily="34" charset="0"/>
                <a:ea typeface="Hand Of Sean" panose="02000500000000000000" pitchFamily="2" charset="-128"/>
              </a:rPr>
              <a:t>st</a:t>
            </a:r>
            <a:r>
              <a:rPr lang="en-US" sz="2400" dirty="0" smtClean="0">
                <a:solidFill>
                  <a:srgbClr val="0070C0"/>
                </a:solidFill>
                <a:latin typeface="Agency FB" panose="020B0503020202020204" pitchFamily="34" charset="0"/>
                <a:ea typeface="Hand Of Sean" panose="02000500000000000000" pitchFamily="2" charset="-128"/>
              </a:rPr>
              <a:t> Analogy</a:t>
            </a:r>
            <a:endParaRPr lang="en-US" sz="2400" dirty="0">
              <a:solidFill>
                <a:srgbClr val="0070C0"/>
              </a:solidFill>
              <a:latin typeface="Agency FB" panose="020B0503020202020204" pitchFamily="34" charset="0"/>
              <a:ea typeface="Hand Of Sean" panose="02000500000000000000" pitchFamily="2" charset="-128"/>
            </a:endParaRPr>
          </a:p>
        </p:txBody>
      </p:sp>
      <p:sp>
        <p:nvSpPr>
          <p:cNvPr id="90" name="CuadroTexto 89">
            <a:extLst>
              <a:ext uri="{FF2B5EF4-FFF2-40B4-BE49-F238E27FC236}">
                <a16:creationId xmlns:a16="http://schemas.microsoft.com/office/drawing/2014/main" id="{D64DEAFB-40B6-E951-6D5A-DE4E536BE8F0}"/>
              </a:ext>
            </a:extLst>
          </p:cNvPr>
          <p:cNvSpPr txBox="1"/>
          <p:nvPr/>
        </p:nvSpPr>
        <p:spPr>
          <a:xfrm>
            <a:off x="854736" y="711696"/>
            <a:ext cx="4745133" cy="3000821"/>
          </a:xfrm>
          <a:prstGeom prst="rect">
            <a:avLst/>
          </a:prstGeom>
          <a:noFill/>
        </p:spPr>
        <p:txBody>
          <a:bodyPr wrap="square" rtlCol="0">
            <a:spAutoFit/>
          </a:bodyPr>
          <a:lstStyle/>
          <a:p>
            <a:pPr algn="just">
              <a:lnSpc>
                <a:spcPct val="150000"/>
              </a:lnSpc>
            </a:pPr>
            <a:r>
              <a:rPr lang="en-US" dirty="0">
                <a:solidFill>
                  <a:schemeClr val="bg1">
                    <a:lumMod val="50000"/>
                  </a:schemeClr>
                </a:solidFill>
                <a:latin typeface="Agency FB" panose="020B0503020202020204" pitchFamily="34" charset="0"/>
              </a:rPr>
              <a:t>"A vehicle is nothing more than a traffic light on wheels:</a:t>
            </a:r>
          </a:p>
          <a:p>
            <a:pPr marL="285750" indent="-285750" algn="just">
              <a:lnSpc>
                <a:spcPct val="150000"/>
              </a:lnSpc>
              <a:buFont typeface="Arial" panose="020B0604020202020204" pitchFamily="34" charset="0"/>
              <a:buChar char="•"/>
            </a:pPr>
            <a:r>
              <a:rPr lang="en-US" b="1" i="1" dirty="0">
                <a:solidFill>
                  <a:schemeClr val="bg1">
                    <a:lumMod val="50000"/>
                  </a:schemeClr>
                </a:solidFill>
                <a:latin typeface="Agency FB" panose="020B0503020202020204" pitchFamily="34" charset="0"/>
              </a:rPr>
              <a:t>Green</a:t>
            </a:r>
            <a:r>
              <a:rPr lang="en-US" dirty="0">
                <a:solidFill>
                  <a:schemeClr val="bg1">
                    <a:lumMod val="50000"/>
                  </a:schemeClr>
                </a:solidFill>
                <a:latin typeface="Agency FB" panose="020B0503020202020204" pitchFamily="34" charset="0"/>
              </a:rPr>
              <a:t> </a:t>
            </a:r>
            <a:r>
              <a:rPr lang="en-US" dirty="0" smtClean="0">
                <a:solidFill>
                  <a:schemeClr val="bg1">
                    <a:lumMod val="50000"/>
                  </a:schemeClr>
                </a:solidFill>
                <a:latin typeface="Agency FB" panose="020B0503020202020204" pitchFamily="34" charset="0"/>
              </a:rPr>
              <a:t>when </a:t>
            </a:r>
            <a:r>
              <a:rPr lang="en-US" dirty="0">
                <a:solidFill>
                  <a:schemeClr val="bg1">
                    <a:lumMod val="50000"/>
                  </a:schemeClr>
                </a:solidFill>
                <a:latin typeface="Agency FB" panose="020B0503020202020204" pitchFamily="34" charset="0"/>
              </a:rPr>
              <a:t>moving.</a:t>
            </a:r>
          </a:p>
          <a:p>
            <a:pPr marL="285750" indent="-285750" algn="just">
              <a:lnSpc>
                <a:spcPct val="150000"/>
              </a:lnSpc>
              <a:buFont typeface="Arial" panose="020B0604020202020204" pitchFamily="34" charset="0"/>
              <a:buChar char="•"/>
            </a:pPr>
            <a:r>
              <a:rPr lang="en-US" b="1" i="1" dirty="0">
                <a:solidFill>
                  <a:schemeClr val="bg1">
                    <a:lumMod val="50000"/>
                  </a:schemeClr>
                </a:solidFill>
                <a:latin typeface="Agency FB" panose="020B0503020202020204" pitchFamily="34" charset="0"/>
              </a:rPr>
              <a:t>Yellow</a:t>
            </a:r>
            <a:r>
              <a:rPr lang="en-US" dirty="0">
                <a:solidFill>
                  <a:schemeClr val="bg1">
                    <a:lumMod val="50000"/>
                  </a:schemeClr>
                </a:solidFill>
                <a:latin typeface="Agency FB" panose="020B0503020202020204" pitchFamily="34" charset="0"/>
              </a:rPr>
              <a:t> </a:t>
            </a:r>
            <a:r>
              <a:rPr lang="en-US" dirty="0" smtClean="0">
                <a:solidFill>
                  <a:schemeClr val="bg1">
                    <a:lumMod val="50000"/>
                  </a:schemeClr>
                </a:solidFill>
                <a:latin typeface="Agency FB" panose="020B0503020202020204" pitchFamily="34" charset="0"/>
              </a:rPr>
              <a:t>when </a:t>
            </a:r>
            <a:r>
              <a:rPr lang="en-US" dirty="0">
                <a:solidFill>
                  <a:schemeClr val="bg1">
                    <a:lumMod val="50000"/>
                  </a:schemeClr>
                </a:solidFill>
                <a:latin typeface="Agency FB" panose="020B0503020202020204" pitchFamily="34" charset="0"/>
              </a:rPr>
              <a:t>braking.</a:t>
            </a:r>
          </a:p>
          <a:p>
            <a:pPr marL="285750" indent="-285750" algn="just">
              <a:lnSpc>
                <a:spcPct val="150000"/>
              </a:lnSpc>
              <a:buFont typeface="Arial" panose="020B0604020202020204" pitchFamily="34" charset="0"/>
              <a:buChar char="•"/>
            </a:pPr>
            <a:r>
              <a:rPr lang="en-US" b="1" i="1" dirty="0">
                <a:solidFill>
                  <a:schemeClr val="bg1">
                    <a:lumMod val="50000"/>
                  </a:schemeClr>
                </a:solidFill>
                <a:latin typeface="Agency FB" panose="020B0503020202020204" pitchFamily="34" charset="0"/>
              </a:rPr>
              <a:t>Red</a:t>
            </a:r>
            <a:r>
              <a:rPr lang="en-US" dirty="0">
                <a:solidFill>
                  <a:schemeClr val="bg1">
                    <a:lumMod val="50000"/>
                  </a:schemeClr>
                </a:solidFill>
                <a:latin typeface="Agency FB" panose="020B0503020202020204" pitchFamily="34" charset="0"/>
              </a:rPr>
              <a:t> when </a:t>
            </a:r>
            <a:r>
              <a:rPr lang="en-US" dirty="0" smtClean="0">
                <a:solidFill>
                  <a:schemeClr val="bg1">
                    <a:lumMod val="50000"/>
                  </a:schemeClr>
                </a:solidFill>
                <a:latin typeface="Agency FB" panose="020B0503020202020204" pitchFamily="34" charset="0"/>
              </a:rPr>
              <a:t>stopped</a:t>
            </a:r>
            <a:r>
              <a:rPr lang="en-US" dirty="0">
                <a:solidFill>
                  <a:schemeClr val="bg1">
                    <a:lumMod val="50000"/>
                  </a:schemeClr>
                </a:solidFill>
                <a:latin typeface="Agency FB" panose="020B0503020202020204" pitchFamily="34" charset="0"/>
              </a:rPr>
              <a:t>."</a:t>
            </a:r>
          </a:p>
          <a:p>
            <a:pPr algn="just">
              <a:lnSpc>
                <a:spcPct val="150000"/>
              </a:lnSpc>
            </a:pPr>
            <a:endParaRPr lang="en-US" dirty="0">
              <a:solidFill>
                <a:schemeClr val="bg1">
                  <a:lumMod val="50000"/>
                </a:schemeClr>
              </a:solidFill>
              <a:latin typeface="Agency FB" panose="020B0503020202020204" pitchFamily="34" charset="0"/>
            </a:endParaRPr>
          </a:p>
          <a:p>
            <a:pPr algn="just">
              <a:lnSpc>
                <a:spcPct val="150000"/>
              </a:lnSpc>
            </a:pPr>
            <a:endParaRPr lang="es-ES" dirty="0">
              <a:solidFill>
                <a:schemeClr val="bg1">
                  <a:lumMod val="50000"/>
                </a:schemeClr>
              </a:solidFill>
              <a:latin typeface="Agency FB" panose="020B0503020202020204" pitchFamily="34" charset="0"/>
            </a:endParaRPr>
          </a:p>
          <a:p>
            <a:pPr algn="just">
              <a:lnSpc>
                <a:spcPct val="150000"/>
              </a:lnSpc>
            </a:pPr>
            <a:endParaRPr lang="es-ES" dirty="0">
              <a:solidFill>
                <a:schemeClr val="bg1">
                  <a:lumMod val="50000"/>
                </a:schemeClr>
              </a:solidFill>
              <a:latin typeface="Agency FB" panose="020B0503020202020204" pitchFamily="34" charset="0"/>
            </a:endParaRPr>
          </a:p>
        </p:txBody>
      </p:sp>
      <p:sp>
        <p:nvSpPr>
          <p:cNvPr id="92" name="TextBox 208">
            <a:extLst>
              <a:ext uri="{FF2B5EF4-FFF2-40B4-BE49-F238E27FC236}">
                <a16:creationId xmlns:a16="http://schemas.microsoft.com/office/drawing/2014/main" id="{B4D7059B-000E-F194-9A43-4DA427D8C4C0}"/>
              </a:ext>
            </a:extLst>
          </p:cNvPr>
          <p:cNvSpPr txBox="1"/>
          <p:nvPr/>
        </p:nvSpPr>
        <p:spPr>
          <a:xfrm>
            <a:off x="6433701" y="255817"/>
            <a:ext cx="4533997" cy="461665"/>
          </a:xfrm>
          <a:prstGeom prst="rect">
            <a:avLst/>
          </a:prstGeom>
          <a:noFill/>
        </p:spPr>
        <p:txBody>
          <a:bodyPr wrap="square" rtlCol="0">
            <a:spAutoFit/>
          </a:bodyPr>
          <a:lstStyle/>
          <a:p>
            <a:r>
              <a:rPr lang="en-US" sz="2400" dirty="0" smtClean="0">
                <a:solidFill>
                  <a:srgbClr val="0070C0"/>
                </a:solidFill>
                <a:latin typeface="Agency FB" panose="020B0503020202020204" pitchFamily="34" charset="0"/>
                <a:ea typeface="Hand Of Sean" panose="02000500000000000000" pitchFamily="2" charset="-128"/>
              </a:rPr>
              <a:t>2</a:t>
            </a:r>
            <a:r>
              <a:rPr lang="en-US" sz="2400" baseline="30000" dirty="0" smtClean="0">
                <a:solidFill>
                  <a:srgbClr val="0070C0"/>
                </a:solidFill>
                <a:latin typeface="Agency FB" panose="020B0503020202020204" pitchFamily="34" charset="0"/>
                <a:ea typeface="Hand Of Sean" panose="02000500000000000000" pitchFamily="2" charset="-128"/>
              </a:rPr>
              <a:t>nd</a:t>
            </a:r>
            <a:r>
              <a:rPr lang="en-US" sz="2400" dirty="0" smtClean="0">
                <a:solidFill>
                  <a:srgbClr val="0070C0"/>
                </a:solidFill>
                <a:latin typeface="Agency FB" panose="020B0503020202020204" pitchFamily="34" charset="0"/>
                <a:ea typeface="Hand Of Sean" panose="02000500000000000000" pitchFamily="2" charset="-128"/>
              </a:rPr>
              <a:t> Analogy</a:t>
            </a:r>
            <a:endParaRPr lang="en-US" sz="2400" dirty="0">
              <a:solidFill>
                <a:srgbClr val="0070C0"/>
              </a:solidFill>
              <a:latin typeface="Agency FB" panose="020B0503020202020204" pitchFamily="34" charset="0"/>
              <a:ea typeface="Hand Of Sean" panose="02000500000000000000" pitchFamily="2" charset="-128"/>
            </a:endParaRPr>
          </a:p>
        </p:txBody>
      </p:sp>
      <p:pic>
        <p:nvPicPr>
          <p:cNvPr id="131" name="Imagen 130">
            <a:extLst>
              <a:ext uri="{FF2B5EF4-FFF2-40B4-BE49-F238E27FC236}">
                <a16:creationId xmlns:a16="http://schemas.microsoft.com/office/drawing/2014/main" id="{61E9D842-993A-DA18-000F-18A96B4FD1B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0943" y="3755955"/>
            <a:ext cx="4550502" cy="2291355"/>
          </a:xfrm>
          <a:prstGeom prst="rect">
            <a:avLst/>
          </a:prstGeom>
          <a:ln>
            <a:solidFill>
              <a:schemeClr val="tx1">
                <a:lumMod val="50000"/>
                <a:lumOff val="50000"/>
              </a:schemeClr>
            </a:solidFill>
          </a:ln>
        </p:spPr>
      </p:pic>
      <p:pic>
        <p:nvPicPr>
          <p:cNvPr id="132" name="Imagen 131">
            <a:extLst>
              <a:ext uri="{FF2B5EF4-FFF2-40B4-BE49-F238E27FC236}">
                <a16:creationId xmlns:a16="http://schemas.microsoft.com/office/drawing/2014/main" id="{5E7280F2-AAAC-FF7C-8B1A-823DAF61AD09}"/>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5187668">
            <a:off x="4739449" y="3387005"/>
            <a:ext cx="798378" cy="955881"/>
          </a:xfrm>
          <a:prstGeom prst="rect">
            <a:avLst/>
          </a:prstGeom>
        </p:spPr>
      </p:pic>
      <p:pic>
        <p:nvPicPr>
          <p:cNvPr id="133" name="Imagen 132">
            <a:extLst>
              <a:ext uri="{FF2B5EF4-FFF2-40B4-BE49-F238E27FC236}">
                <a16:creationId xmlns:a16="http://schemas.microsoft.com/office/drawing/2014/main" id="{DFDCC579-CCB6-B882-03C5-3EBFF575F17B}"/>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15395407">
            <a:off x="1037150" y="5524347"/>
            <a:ext cx="798378" cy="955881"/>
          </a:xfrm>
          <a:prstGeom prst="rect">
            <a:avLst/>
          </a:prstGeom>
        </p:spPr>
      </p:pic>
      <p:pic>
        <p:nvPicPr>
          <p:cNvPr id="135" name="Imagen 134">
            <a:extLst>
              <a:ext uri="{FF2B5EF4-FFF2-40B4-BE49-F238E27FC236}">
                <a16:creationId xmlns:a16="http://schemas.microsoft.com/office/drawing/2014/main" id="{8BED6CDC-AE08-773E-34A7-F99359CA786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11224" y="3788924"/>
            <a:ext cx="4550502" cy="2291355"/>
          </a:xfrm>
          <a:prstGeom prst="rect">
            <a:avLst/>
          </a:prstGeom>
          <a:ln>
            <a:solidFill>
              <a:schemeClr val="tx1">
                <a:lumMod val="50000"/>
                <a:lumOff val="50000"/>
              </a:schemeClr>
            </a:solidFill>
          </a:ln>
        </p:spPr>
      </p:pic>
      <p:pic>
        <p:nvPicPr>
          <p:cNvPr id="136" name="Imagen 135">
            <a:extLst>
              <a:ext uri="{FF2B5EF4-FFF2-40B4-BE49-F238E27FC236}">
                <a16:creationId xmlns:a16="http://schemas.microsoft.com/office/drawing/2014/main" id="{D1CF38ED-55D4-0532-6A67-28084263C97B}"/>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5187668">
            <a:off x="10224257" y="3414276"/>
            <a:ext cx="798378" cy="955881"/>
          </a:xfrm>
          <a:prstGeom prst="rect">
            <a:avLst/>
          </a:prstGeom>
        </p:spPr>
      </p:pic>
      <p:pic>
        <p:nvPicPr>
          <p:cNvPr id="137" name="Imagen 136">
            <a:extLst>
              <a:ext uri="{FF2B5EF4-FFF2-40B4-BE49-F238E27FC236}">
                <a16:creationId xmlns:a16="http://schemas.microsoft.com/office/drawing/2014/main" id="{118949F6-650F-E04E-2D3E-41A7CB2CBEEE}"/>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15395407">
            <a:off x="6377583" y="5522743"/>
            <a:ext cx="798378" cy="955881"/>
          </a:xfrm>
          <a:prstGeom prst="rect">
            <a:avLst/>
          </a:prstGeom>
        </p:spPr>
      </p:pic>
    </p:spTree>
    <p:extLst>
      <p:ext uri="{BB962C8B-B14F-4D97-AF65-F5344CB8AC3E}">
        <p14:creationId xmlns:p14="http://schemas.microsoft.com/office/powerpoint/2010/main" val="19097195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1237</TotalTime>
  <Words>2946</Words>
  <Application>Microsoft Office PowerPoint</Application>
  <PresentationFormat>Panorámica</PresentationFormat>
  <Paragraphs>486</Paragraphs>
  <Slides>35</Slides>
  <Notes>35</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35</vt:i4>
      </vt:variant>
    </vt:vector>
  </HeadingPairs>
  <TitlesOfParts>
    <vt:vector size="41" baseType="lpstr">
      <vt:lpstr>Calibri</vt:lpstr>
      <vt:lpstr>Calibri Light</vt:lpstr>
      <vt:lpstr>Agency FB</vt:lpstr>
      <vt:lpstr>Hand Of Sean</vt:lpstr>
      <vt:lpstr>Arial</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Abdul Rehman</dc:creator>
  <cp:lastModifiedBy>ALA</cp:lastModifiedBy>
  <cp:revision>116</cp:revision>
  <dcterms:created xsi:type="dcterms:W3CDTF">2020-07-12T23:04:57Z</dcterms:created>
  <dcterms:modified xsi:type="dcterms:W3CDTF">2024-06-10T17:40:09Z</dcterms:modified>
</cp:coreProperties>
</file>