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E6620C-02FF-5510-B3A9-0BB5C0162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8716FE-0103-4E05-7AF1-F30900EEB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D240F0-ADF6-B343-E7FF-3A5E5427F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CB49-7EC2-4F49-8823-9EB945EFBD53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A4AAD-EF72-8E2A-37F5-AB74C201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FE5C6B-D514-0F68-8A10-6674DC4C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7864-E1B6-4C34-9144-41108142B1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14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CC0125-99EB-779F-CE3D-4D2159679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12693B-3978-C9E3-EEE5-2E18692F1F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37CF2D-371B-0676-C0D8-499EA69A9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CB49-7EC2-4F49-8823-9EB945EFBD53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1FC451-8FAD-309E-29BA-FF1EBD6E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1747D2-9D32-197D-DF23-4E0AA4DC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7864-E1B6-4C34-9144-41108142B1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5181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9FC92BA-AB27-1974-DA91-1E821A2398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25963D8-08C5-C74B-CFD7-206847413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EFA1836-767B-D2A7-31B4-119FD93B8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CB49-7EC2-4F49-8823-9EB945EFBD53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68403C-1835-9F3A-7D92-986029C83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FB1640-881C-DA2A-1B9E-D46A6C748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7864-E1B6-4C34-9144-41108142B1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681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C14F55-934A-158B-52C8-F4B721AC7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558858-E918-797D-8999-A6153C9D6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3C2360-DE4C-9EDF-6710-2B13807BF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CB49-7EC2-4F49-8823-9EB945EFBD53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B232F3-0CBA-FC8C-AD54-EAE3D7C41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0467A2-A70D-DC69-B980-9A3C7575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7864-E1B6-4C34-9144-41108142B1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0633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161795-359D-A4B2-8F5C-E6D0FDFF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6C11E6-32BF-E5CC-1544-FCC353671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BEE84F-1477-3FC1-C6B5-4731B83FA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CB49-7EC2-4F49-8823-9EB945EFBD53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C1896E-F272-A5DB-A525-D8178E399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6CAE25-253F-CEC0-3C96-3A6375330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7864-E1B6-4C34-9144-41108142B1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7824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8DC902-4B9E-A7C6-8E32-55E737E1C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88B7DC-3CC6-E34B-12F3-F895A7D16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33E6A2-335D-9686-DB29-D2F70E8FB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28CA51-FDD2-8843-F349-43C8DBCC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CB49-7EC2-4F49-8823-9EB945EFBD53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A660EAD-2AE6-88CA-44F4-FD24CD2A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81E1E3-D5B2-2734-E672-B8C48791A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7864-E1B6-4C34-9144-41108142B1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8241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B1075-AE90-6F85-80CB-A3D935F9E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3C040A-0A5B-20DC-D8FE-806E216F9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5F101E-0D8F-423E-C3E6-327E1A656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DB454BB-F83C-6E91-E411-1808D4364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890720C-07BF-FD61-47FD-22283CC446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3CDE703-437E-DB37-E275-A2D3D62B2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CB49-7EC2-4F49-8823-9EB945EFBD53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3DE0EFE-E32A-E0AE-A253-303BE88FF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F7D8849-1512-9052-F97B-ACDE62FA2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7864-E1B6-4C34-9144-41108142B1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68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F91BFB-D19A-0928-31C2-4FEE5D8B6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3C4AF7-2094-C14B-F990-F6797C62A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CB49-7EC2-4F49-8823-9EB945EFBD53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E75876B-16BE-25EA-40A1-4A779F258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1B9A22D-54B9-70D9-1E3A-F034E8558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7864-E1B6-4C34-9144-41108142B1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94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2D2263-A13C-5ED0-1D3E-D88891630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CB49-7EC2-4F49-8823-9EB945EFBD53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7133147-9FEE-0E0A-1307-F36719659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7A99F2-55DD-30A2-E775-C08321DB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7864-E1B6-4C34-9144-41108142B1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415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C4A925-77CB-BED7-9E3B-B5308883D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6676439-006C-871F-B377-9C9EA39EA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DF3F56-4D59-9560-D64E-3B1CEE66A1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16C012-305B-CC26-426E-FDEDB0E5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CB49-7EC2-4F49-8823-9EB945EFBD53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3353A6-5548-B037-0C85-D3382ECF2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9DF99A-5CF2-DE2F-0448-B37E02A3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7864-E1B6-4C34-9144-41108142B1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566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3D0CB8-FC6D-7524-C0E6-35849D7C0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409E3D4-113E-304E-5253-78E6EC636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FAED025-A69F-1A65-F035-2049235DA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13A6C2-59F4-CF0C-0804-4B4935690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ACB49-7EC2-4F49-8823-9EB945EFBD53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9164BF-7CC9-5490-27D4-C762F0E8F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157F61-097D-883C-2A80-B63F71637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67864-E1B6-4C34-9144-41108142B1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585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908DC83-02F4-7883-D592-E60DC0BA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A37547-83A4-F744-28B0-E526285FC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A8867D-5D75-112C-18E9-F13C261C4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ACB49-7EC2-4F49-8823-9EB945EFBD53}" type="datetimeFigureOut">
              <a:rPr lang="es-ES" smtClean="0"/>
              <a:t>06/06/2024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1DF871-04DE-5E37-45EA-C3A025DD0A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F6C7FC-24C7-3829-62C9-B28545DA7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67864-E1B6-4C34-9144-41108142B1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3753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3C3952-BE59-9DAB-B0F9-5C61CE2AC6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268C84-6F70-E529-DB12-718621D789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ASPA flecha">
            <a:hlinkClick r:id="" action="ppaction://media"/>
            <a:extLst>
              <a:ext uri="{FF2B5EF4-FFF2-40B4-BE49-F238E27FC236}">
                <a16:creationId xmlns:a16="http://schemas.microsoft.com/office/drawing/2014/main" id="{B7E2C6D4-1646-53BC-8697-4F997581C5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7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Alvac Madrid - Miguel Roucher Iglesias</dc:creator>
  <cp:lastModifiedBy>Alvac Madrid - Miguel Roucher Iglesias</cp:lastModifiedBy>
  <cp:revision>2</cp:revision>
  <dcterms:created xsi:type="dcterms:W3CDTF">2024-06-06T11:05:57Z</dcterms:created>
  <dcterms:modified xsi:type="dcterms:W3CDTF">2024-06-06T11:07:17Z</dcterms:modified>
</cp:coreProperties>
</file>