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  <p:sldMasterId id="2147483754" r:id="rId5"/>
  </p:sldMasterIdLst>
  <p:notesMasterIdLst>
    <p:notesMasterId r:id="rId29"/>
  </p:notesMasterIdLst>
  <p:handoutMasterIdLst>
    <p:handoutMasterId r:id="rId30"/>
  </p:handoutMasterIdLst>
  <p:sldIdLst>
    <p:sldId id="1696" r:id="rId6"/>
    <p:sldId id="1739" r:id="rId7"/>
    <p:sldId id="1735" r:id="rId8"/>
    <p:sldId id="1734" r:id="rId9"/>
    <p:sldId id="1751" r:id="rId10"/>
    <p:sldId id="1736" r:id="rId11"/>
    <p:sldId id="1756" r:id="rId12"/>
    <p:sldId id="1744" r:id="rId13"/>
    <p:sldId id="1750" r:id="rId14"/>
    <p:sldId id="1745" r:id="rId15"/>
    <p:sldId id="1746" r:id="rId16"/>
    <p:sldId id="1747" r:id="rId17"/>
    <p:sldId id="1752" r:id="rId18"/>
    <p:sldId id="1753" r:id="rId19"/>
    <p:sldId id="1754" r:id="rId20"/>
    <p:sldId id="1758" r:id="rId21"/>
    <p:sldId id="1716" r:id="rId22"/>
    <p:sldId id="1759" r:id="rId23"/>
    <p:sldId id="1730" r:id="rId24"/>
    <p:sldId id="1748" r:id="rId25"/>
    <p:sldId id="1757" r:id="rId26"/>
    <p:sldId id="1755" r:id="rId27"/>
    <p:sldId id="1700" r:id="rId28"/>
  </p:sldIdLst>
  <p:sldSz cx="9144000" cy="5143500" type="screen16x9"/>
  <p:notesSz cx="6797675" cy="9926638"/>
  <p:defaultTextStyle>
    <a:defPPr>
      <a:defRPr lang="es-ES"/>
    </a:defPPr>
    <a:lvl1pPr marL="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9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2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5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9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4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rieta Ollo, José" initials="AOJ" lastIdx="3" clrIdx="0">
    <p:extLst>
      <p:ext uri="{19B8F6BF-5375-455C-9EA6-DF929625EA0E}">
        <p15:presenceInfo xmlns:p15="http://schemas.microsoft.com/office/powerpoint/2012/main" userId="S-1-5-21-1482476501-573735546-725345543-322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97CC"/>
    <a:srgbClr val="000000"/>
    <a:srgbClr val="0037A4"/>
    <a:srgbClr val="0000CC"/>
    <a:srgbClr val="81ABFF"/>
    <a:srgbClr val="5B92FF"/>
    <a:srgbClr val="004BE2"/>
    <a:srgbClr val="000099"/>
    <a:srgbClr val="C9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A5213E-BF42-44FC-A7ED-315D120C85FB}" v="17" dt="2020-07-16T07:57:31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6" autoAdjust="0"/>
    <p:restoredTop sz="94704" autoAdjust="0"/>
  </p:normalViewPr>
  <p:slideViewPr>
    <p:cSldViewPr>
      <p:cViewPr varScale="1">
        <p:scale>
          <a:sx n="96" d="100"/>
          <a:sy n="96" d="100"/>
        </p:scale>
        <p:origin x="618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1349"/>
    </p:cViewPr>
  </p:sorterViewPr>
  <p:notesViewPr>
    <p:cSldViewPr>
      <p:cViewPr varScale="1">
        <p:scale>
          <a:sx n="71" d="100"/>
          <a:sy n="71" d="100"/>
        </p:scale>
        <p:origin x="-3077" y="-77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vo Oruezabal, Juan Carlos" userId="e0ec2779-7f04-4c2b-80bf-a4e586e9149c" providerId="ADAL" clId="{BDA5213E-BF42-44FC-A7ED-315D120C85FB}"/>
    <pc:docChg chg="undo modSld modMainMaster">
      <pc:chgData name="Calvo Oruezabal, Juan Carlos" userId="e0ec2779-7f04-4c2b-80bf-a4e586e9149c" providerId="ADAL" clId="{BDA5213E-BF42-44FC-A7ED-315D120C85FB}" dt="2020-07-16T07:57:31.959" v="18" actId="2711"/>
      <pc:docMkLst>
        <pc:docMk/>
      </pc:docMkLst>
      <pc:sldChg chg="addSp modSp">
        <pc:chgData name="Calvo Oruezabal, Juan Carlos" userId="e0ec2779-7f04-4c2b-80bf-a4e586e9149c" providerId="ADAL" clId="{BDA5213E-BF42-44FC-A7ED-315D120C85FB}" dt="2020-07-16T07:56:23.388" v="13" actId="2711"/>
        <pc:sldMkLst>
          <pc:docMk/>
          <pc:sldMk cId="2571433144" sldId="329"/>
        </pc:sldMkLst>
        <pc:spChg chg="mod">
          <ac:chgData name="Calvo Oruezabal, Juan Carlos" userId="e0ec2779-7f04-4c2b-80bf-a4e586e9149c" providerId="ADAL" clId="{BDA5213E-BF42-44FC-A7ED-315D120C85FB}" dt="2020-07-16T07:56:23.388" v="13" actId="2711"/>
          <ac:spMkLst>
            <pc:docMk/>
            <pc:sldMk cId="2571433144" sldId="329"/>
            <ac:spMk id="35" creationId="{E486C7E3-2239-4F71-AFAA-97F6944B9D27}"/>
          </ac:spMkLst>
        </pc:spChg>
        <pc:spChg chg="mod">
          <ac:chgData name="Calvo Oruezabal, Juan Carlos" userId="e0ec2779-7f04-4c2b-80bf-a4e586e9149c" providerId="ADAL" clId="{BDA5213E-BF42-44FC-A7ED-315D120C85FB}" dt="2020-07-16T07:56:23.388" v="13" actId="2711"/>
          <ac:spMkLst>
            <pc:docMk/>
            <pc:sldMk cId="2571433144" sldId="329"/>
            <ac:spMk id="36" creationId="{F267439C-ECEC-458E-8E2F-7C3CF0A2FC64}"/>
          </ac:spMkLst>
        </pc:spChg>
        <pc:spChg chg="add mod">
          <ac:chgData name="Calvo Oruezabal, Juan Carlos" userId="e0ec2779-7f04-4c2b-80bf-a4e586e9149c" providerId="ADAL" clId="{BDA5213E-BF42-44FC-A7ED-315D120C85FB}" dt="2020-07-16T07:56:23.388" v="13" actId="2711"/>
          <ac:spMkLst>
            <pc:docMk/>
            <pc:sldMk cId="2571433144" sldId="329"/>
            <ac:spMk id="37" creationId="{51944AB7-AD17-4802-851D-938E02EE4A07}"/>
          </ac:spMkLst>
        </pc:spChg>
        <pc:spChg chg="mod">
          <ac:chgData name="Calvo Oruezabal, Juan Carlos" userId="e0ec2779-7f04-4c2b-80bf-a4e586e9149c" providerId="ADAL" clId="{BDA5213E-BF42-44FC-A7ED-315D120C85FB}" dt="2020-07-16T07:56:23.388" v="13" actId="2711"/>
          <ac:spMkLst>
            <pc:docMk/>
            <pc:sldMk cId="2571433144" sldId="329"/>
            <ac:spMk id="44" creationId="{89925220-AD40-4A9F-AA48-A36B63E20C41}"/>
          </ac:spMkLst>
        </pc:spChg>
        <pc:spChg chg="mod">
          <ac:chgData name="Calvo Oruezabal, Juan Carlos" userId="e0ec2779-7f04-4c2b-80bf-a4e586e9149c" providerId="ADAL" clId="{BDA5213E-BF42-44FC-A7ED-315D120C85FB}" dt="2020-07-16T07:56:23.388" v="13" actId="2711"/>
          <ac:spMkLst>
            <pc:docMk/>
            <pc:sldMk cId="2571433144" sldId="329"/>
            <ac:spMk id="45" creationId="{D48381C7-D7DD-4F21-A7F6-DE249D674A8D}"/>
          </ac:spMkLst>
        </pc:spChg>
        <pc:spChg chg="mod">
          <ac:chgData name="Calvo Oruezabal, Juan Carlos" userId="e0ec2779-7f04-4c2b-80bf-a4e586e9149c" providerId="ADAL" clId="{BDA5213E-BF42-44FC-A7ED-315D120C85FB}" dt="2020-07-16T07:56:23.388" v="13" actId="2711"/>
          <ac:spMkLst>
            <pc:docMk/>
            <pc:sldMk cId="2571433144" sldId="329"/>
            <ac:spMk id="46" creationId="{DF656CC1-956C-45E6-8334-6DFB7B95E53B}"/>
          </ac:spMkLst>
        </pc:spChg>
        <pc:spChg chg="mod">
          <ac:chgData name="Calvo Oruezabal, Juan Carlos" userId="e0ec2779-7f04-4c2b-80bf-a4e586e9149c" providerId="ADAL" clId="{BDA5213E-BF42-44FC-A7ED-315D120C85FB}" dt="2020-07-16T07:56:23.388" v="13" actId="2711"/>
          <ac:spMkLst>
            <pc:docMk/>
            <pc:sldMk cId="2571433144" sldId="329"/>
            <ac:spMk id="47" creationId="{18C466D2-A5F5-41FB-AF19-D57A12E18359}"/>
          </ac:spMkLst>
        </pc:spChg>
        <pc:spChg chg="mod">
          <ac:chgData name="Calvo Oruezabal, Juan Carlos" userId="e0ec2779-7f04-4c2b-80bf-a4e586e9149c" providerId="ADAL" clId="{BDA5213E-BF42-44FC-A7ED-315D120C85FB}" dt="2020-07-16T07:56:23.388" v="13" actId="2711"/>
          <ac:spMkLst>
            <pc:docMk/>
            <pc:sldMk cId="2571433144" sldId="329"/>
            <ac:spMk id="48" creationId="{D84DFE4E-BCE6-431F-B4A7-2028B4A42A46}"/>
          </ac:spMkLst>
        </pc:spChg>
        <pc:spChg chg="mod">
          <ac:chgData name="Calvo Oruezabal, Juan Carlos" userId="e0ec2779-7f04-4c2b-80bf-a4e586e9149c" providerId="ADAL" clId="{BDA5213E-BF42-44FC-A7ED-315D120C85FB}" dt="2020-07-16T07:56:23.388" v="13" actId="2711"/>
          <ac:spMkLst>
            <pc:docMk/>
            <pc:sldMk cId="2571433144" sldId="329"/>
            <ac:spMk id="6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6:23.388" v="13" actId="2711"/>
          <ac:spMkLst>
            <pc:docMk/>
            <pc:sldMk cId="2571433144" sldId="329"/>
            <ac:spMk id="63" creationId="{E486C7E3-2239-4F71-AFAA-97F6944B9D27}"/>
          </ac:spMkLst>
        </pc:spChg>
        <pc:spChg chg="mod">
          <ac:chgData name="Calvo Oruezabal, Juan Carlos" userId="e0ec2779-7f04-4c2b-80bf-a4e586e9149c" providerId="ADAL" clId="{BDA5213E-BF42-44FC-A7ED-315D120C85FB}" dt="2020-07-16T07:56:23.388" v="13" actId="2711"/>
          <ac:spMkLst>
            <pc:docMk/>
            <pc:sldMk cId="2571433144" sldId="329"/>
            <ac:spMk id="6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6:23.388" v="13" actId="2711"/>
          <ac:spMkLst>
            <pc:docMk/>
            <pc:sldMk cId="2571433144" sldId="329"/>
            <ac:spMk id="6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6:23.388" v="13" actId="2711"/>
          <ac:spMkLst>
            <pc:docMk/>
            <pc:sldMk cId="2571433144" sldId="329"/>
            <ac:spMk id="7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6:23.388" v="13" actId="2711"/>
          <ac:spMkLst>
            <pc:docMk/>
            <pc:sldMk cId="2571433144" sldId="329"/>
            <ac:spMk id="7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6:23.388" v="13" actId="2711"/>
          <ac:spMkLst>
            <pc:docMk/>
            <pc:sldMk cId="2571433144" sldId="329"/>
            <ac:spMk id="7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6:23.388" v="13" actId="2711"/>
          <ac:spMkLst>
            <pc:docMk/>
            <pc:sldMk cId="2571433144" sldId="329"/>
            <ac:spMk id="4096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6:23.388" v="13" actId="2711"/>
          <ac:spMkLst>
            <pc:docMk/>
            <pc:sldMk cId="2571433144" sldId="329"/>
            <ac:spMk id="4096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6:23.388" v="13" actId="2711"/>
          <ac:spMkLst>
            <pc:docMk/>
            <pc:sldMk cId="2571433144" sldId="329"/>
            <ac:spMk id="4097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6:23.388" v="13" actId="2711"/>
          <ac:spMkLst>
            <pc:docMk/>
            <pc:sldMk cId="2571433144" sldId="329"/>
            <ac:spMk id="4097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6:23.388" v="13" actId="2711"/>
          <ac:spMkLst>
            <pc:docMk/>
            <pc:sldMk cId="2571433144" sldId="329"/>
            <ac:spMk id="4098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6:23.388" v="13" actId="2711"/>
          <ac:spMkLst>
            <pc:docMk/>
            <pc:sldMk cId="2571433144" sldId="329"/>
            <ac:spMk id="40986" creationId="{00000000-0000-0000-0000-000000000000}"/>
          </ac:spMkLst>
        </pc:spChg>
        <pc:grpChg chg="mod">
          <ac:chgData name="Calvo Oruezabal, Juan Carlos" userId="e0ec2779-7f04-4c2b-80bf-a4e586e9149c" providerId="ADAL" clId="{BDA5213E-BF42-44FC-A7ED-315D120C85FB}" dt="2020-07-16T07:56:23.388" v="13" actId="2711"/>
          <ac:grpSpMkLst>
            <pc:docMk/>
            <pc:sldMk cId="2571433144" sldId="329"/>
            <ac:grpSpMk id="26" creationId="{00000000-0000-0000-0000-000000000000}"/>
          </ac:grpSpMkLst>
        </pc:grpChg>
        <pc:grpChg chg="mod">
          <ac:chgData name="Calvo Oruezabal, Juan Carlos" userId="e0ec2779-7f04-4c2b-80bf-a4e586e9149c" providerId="ADAL" clId="{BDA5213E-BF42-44FC-A7ED-315D120C85FB}" dt="2020-07-16T07:56:23.388" v="13" actId="2711"/>
          <ac:grpSpMkLst>
            <pc:docMk/>
            <pc:sldMk cId="2571433144" sldId="329"/>
            <ac:grpSpMk id="29" creationId="{00000000-0000-0000-0000-000000000000}"/>
          </ac:grpSpMkLst>
        </pc:grpChg>
        <pc:grpChg chg="mod">
          <ac:chgData name="Calvo Oruezabal, Juan Carlos" userId="e0ec2779-7f04-4c2b-80bf-a4e586e9149c" providerId="ADAL" clId="{BDA5213E-BF42-44FC-A7ED-315D120C85FB}" dt="2020-07-16T07:56:23.388" v="13" actId="2711"/>
          <ac:grpSpMkLst>
            <pc:docMk/>
            <pc:sldMk cId="2571433144" sldId="329"/>
            <ac:grpSpMk id="32" creationId="{00000000-0000-0000-0000-000000000000}"/>
          </ac:grpSpMkLst>
        </pc:grpChg>
        <pc:grpChg chg="mod">
          <ac:chgData name="Calvo Oruezabal, Juan Carlos" userId="e0ec2779-7f04-4c2b-80bf-a4e586e9149c" providerId="ADAL" clId="{BDA5213E-BF42-44FC-A7ED-315D120C85FB}" dt="2020-07-16T07:56:23.388" v="13" actId="2711"/>
          <ac:grpSpMkLst>
            <pc:docMk/>
            <pc:sldMk cId="2571433144" sldId="329"/>
            <ac:grpSpMk id="38" creationId="{00000000-0000-0000-0000-000000000000}"/>
          </ac:grpSpMkLst>
        </pc:grpChg>
        <pc:cxnChg chg="mod">
          <ac:chgData name="Calvo Oruezabal, Juan Carlos" userId="e0ec2779-7f04-4c2b-80bf-a4e586e9149c" providerId="ADAL" clId="{BDA5213E-BF42-44FC-A7ED-315D120C85FB}" dt="2020-07-16T07:56:23.388" v="13" actId="2711"/>
          <ac:cxnSpMkLst>
            <pc:docMk/>
            <pc:sldMk cId="2571433144" sldId="329"/>
            <ac:cxnSpMk id="25" creationId="{5F05F616-55AF-45C7-8883-0BC03E2147AB}"/>
          </ac:cxnSpMkLst>
        </pc:cxnChg>
      </pc:sldChg>
      <pc:sldChg chg="addSp modSp">
        <pc:chgData name="Calvo Oruezabal, Juan Carlos" userId="e0ec2779-7f04-4c2b-80bf-a4e586e9149c" providerId="ADAL" clId="{BDA5213E-BF42-44FC-A7ED-315D120C85FB}" dt="2020-07-16T07:54:53.848" v="5" actId="2711"/>
        <pc:sldMkLst>
          <pc:docMk/>
          <pc:sldMk cId="1375495524" sldId="1683"/>
        </pc:sldMkLst>
        <pc:spChg chg="add mod">
          <ac:chgData name="Calvo Oruezabal, Juan Carlos" userId="e0ec2779-7f04-4c2b-80bf-a4e586e9149c" providerId="ADAL" clId="{BDA5213E-BF42-44FC-A7ED-315D120C85FB}" dt="2020-07-16T07:54:53.848" v="5" actId="2711"/>
          <ac:spMkLst>
            <pc:docMk/>
            <pc:sldMk cId="1375495524" sldId="1683"/>
            <ac:spMk id="6" creationId="{1AA88D6C-D140-4761-8884-E486EA7ACF45}"/>
          </ac:spMkLst>
        </pc:spChg>
        <pc:spChg chg="mod">
          <ac:chgData name="Calvo Oruezabal, Juan Carlos" userId="e0ec2779-7f04-4c2b-80bf-a4e586e9149c" providerId="ADAL" clId="{BDA5213E-BF42-44FC-A7ED-315D120C85FB}" dt="2020-07-16T07:54:53.848" v="5" actId="2711"/>
          <ac:spMkLst>
            <pc:docMk/>
            <pc:sldMk cId="1375495524" sldId="1683"/>
            <ac:spMk id="1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4:53.848" v="5" actId="2711"/>
          <ac:spMkLst>
            <pc:docMk/>
            <pc:sldMk cId="1375495524" sldId="1683"/>
            <ac:spMk id="1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4:53.848" v="5" actId="2711"/>
          <ac:spMkLst>
            <pc:docMk/>
            <pc:sldMk cId="1375495524" sldId="1683"/>
            <ac:spMk id="50" creationId="{00000000-0000-0000-0000-000000000000}"/>
          </ac:spMkLst>
        </pc:spChg>
        <pc:cxnChg chg="mod">
          <ac:chgData name="Calvo Oruezabal, Juan Carlos" userId="e0ec2779-7f04-4c2b-80bf-a4e586e9149c" providerId="ADAL" clId="{BDA5213E-BF42-44FC-A7ED-315D120C85FB}" dt="2020-07-16T07:54:53.848" v="5" actId="2711"/>
          <ac:cxnSpMkLst>
            <pc:docMk/>
            <pc:sldMk cId="1375495524" sldId="1683"/>
            <ac:cxnSpMk id="3" creationId="{00000000-0000-0000-0000-000000000000}"/>
          </ac:cxnSpMkLst>
        </pc:cxnChg>
      </pc:sldChg>
      <pc:sldChg chg="addSp modSp">
        <pc:chgData name="Calvo Oruezabal, Juan Carlos" userId="e0ec2779-7f04-4c2b-80bf-a4e586e9149c" providerId="ADAL" clId="{BDA5213E-BF42-44FC-A7ED-315D120C85FB}" dt="2020-07-16T07:55:43.502" v="9" actId="2711"/>
        <pc:sldMkLst>
          <pc:docMk/>
          <pc:sldMk cId="4284413569" sldId="1692"/>
        </pc:sldMkLst>
        <pc:spChg chg="mod">
          <ac:chgData name="Calvo Oruezabal, Juan Carlos" userId="e0ec2779-7f04-4c2b-80bf-a4e586e9149c" providerId="ADAL" clId="{BDA5213E-BF42-44FC-A7ED-315D120C85FB}" dt="2020-07-16T07:55:43.502" v="9" actId="2711"/>
          <ac:spMkLst>
            <pc:docMk/>
            <pc:sldMk cId="4284413569" sldId="1692"/>
            <ac:spMk id="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5:43.502" v="9" actId="2711"/>
          <ac:spMkLst>
            <pc:docMk/>
            <pc:sldMk cId="4284413569" sldId="1692"/>
            <ac:spMk id="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5:43.502" v="9" actId="2711"/>
          <ac:spMkLst>
            <pc:docMk/>
            <pc:sldMk cId="4284413569" sldId="1692"/>
            <ac:spMk id="9" creationId="{00000000-0000-0000-0000-000000000000}"/>
          </ac:spMkLst>
        </pc:spChg>
        <pc:spChg chg="add mod">
          <ac:chgData name="Calvo Oruezabal, Juan Carlos" userId="e0ec2779-7f04-4c2b-80bf-a4e586e9149c" providerId="ADAL" clId="{BDA5213E-BF42-44FC-A7ED-315D120C85FB}" dt="2020-07-16T07:55:43.502" v="9" actId="2711"/>
          <ac:spMkLst>
            <pc:docMk/>
            <pc:sldMk cId="4284413569" sldId="1692"/>
            <ac:spMk id="10" creationId="{A8E4F81F-1357-4A67-9EAA-5A0552A48D3E}"/>
          </ac:spMkLst>
        </pc:spChg>
        <pc:spChg chg="mod">
          <ac:chgData name="Calvo Oruezabal, Juan Carlos" userId="e0ec2779-7f04-4c2b-80bf-a4e586e9149c" providerId="ADAL" clId="{BDA5213E-BF42-44FC-A7ED-315D120C85FB}" dt="2020-07-16T07:55:43.502" v="9" actId="2711"/>
          <ac:spMkLst>
            <pc:docMk/>
            <pc:sldMk cId="4284413569" sldId="1692"/>
            <ac:spMk id="1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5:43.502" v="9" actId="2711"/>
          <ac:spMkLst>
            <pc:docMk/>
            <pc:sldMk cId="4284413569" sldId="1692"/>
            <ac:spMk id="5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5:43.502" v="9" actId="2711"/>
          <ac:spMkLst>
            <pc:docMk/>
            <pc:sldMk cId="4284413569" sldId="1692"/>
            <ac:spMk id="51" creationId="{00000000-0000-0000-0000-000000000000}"/>
          </ac:spMkLst>
        </pc:spChg>
        <pc:cxnChg chg="mod">
          <ac:chgData name="Calvo Oruezabal, Juan Carlos" userId="e0ec2779-7f04-4c2b-80bf-a4e586e9149c" providerId="ADAL" clId="{BDA5213E-BF42-44FC-A7ED-315D120C85FB}" dt="2020-07-16T07:55:43.502" v="9" actId="2711"/>
          <ac:cxnSpMkLst>
            <pc:docMk/>
            <pc:sldMk cId="4284413569" sldId="1692"/>
            <ac:cxnSpMk id="3" creationId="{00000000-0000-0000-0000-000000000000}"/>
          </ac:cxnSpMkLst>
        </pc:cxnChg>
      </pc:sldChg>
      <pc:sldChg chg="addSp modSp">
        <pc:chgData name="Calvo Oruezabal, Juan Carlos" userId="e0ec2779-7f04-4c2b-80bf-a4e586e9149c" providerId="ADAL" clId="{BDA5213E-BF42-44FC-A7ED-315D120C85FB}" dt="2020-07-16T07:56:03.274" v="11" actId="2711"/>
        <pc:sldMkLst>
          <pc:docMk/>
          <pc:sldMk cId="4199969759" sldId="1693"/>
        </pc:sldMkLst>
        <pc:spChg chg="mod">
          <ac:chgData name="Calvo Oruezabal, Juan Carlos" userId="e0ec2779-7f04-4c2b-80bf-a4e586e9149c" providerId="ADAL" clId="{BDA5213E-BF42-44FC-A7ED-315D120C85FB}" dt="2020-07-16T07:56:03.274" v="11" actId="2711"/>
          <ac:spMkLst>
            <pc:docMk/>
            <pc:sldMk cId="4199969759" sldId="1693"/>
            <ac:spMk id="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6:03.274" v="11" actId="2711"/>
          <ac:spMkLst>
            <pc:docMk/>
            <pc:sldMk cId="4199969759" sldId="1693"/>
            <ac:spMk id="8" creationId="{00000000-0000-0000-0000-000000000000}"/>
          </ac:spMkLst>
        </pc:spChg>
        <pc:spChg chg="add mod">
          <ac:chgData name="Calvo Oruezabal, Juan Carlos" userId="e0ec2779-7f04-4c2b-80bf-a4e586e9149c" providerId="ADAL" clId="{BDA5213E-BF42-44FC-A7ED-315D120C85FB}" dt="2020-07-16T07:56:03.274" v="11" actId="2711"/>
          <ac:spMkLst>
            <pc:docMk/>
            <pc:sldMk cId="4199969759" sldId="1693"/>
            <ac:spMk id="9" creationId="{4E7F81DE-F075-41C4-98E4-C6BD7E9B5584}"/>
          </ac:spMkLst>
        </pc:spChg>
        <pc:spChg chg="mod">
          <ac:chgData name="Calvo Oruezabal, Juan Carlos" userId="e0ec2779-7f04-4c2b-80bf-a4e586e9149c" providerId="ADAL" clId="{BDA5213E-BF42-44FC-A7ED-315D120C85FB}" dt="2020-07-16T07:56:03.274" v="11" actId="2711"/>
          <ac:spMkLst>
            <pc:docMk/>
            <pc:sldMk cId="4199969759" sldId="1693"/>
            <ac:spMk id="1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6:03.274" v="11" actId="2711"/>
          <ac:spMkLst>
            <pc:docMk/>
            <pc:sldMk cId="4199969759" sldId="1693"/>
            <ac:spMk id="50" creationId="{00000000-0000-0000-0000-000000000000}"/>
          </ac:spMkLst>
        </pc:spChg>
        <pc:cxnChg chg="mod">
          <ac:chgData name="Calvo Oruezabal, Juan Carlos" userId="e0ec2779-7f04-4c2b-80bf-a4e586e9149c" providerId="ADAL" clId="{BDA5213E-BF42-44FC-A7ED-315D120C85FB}" dt="2020-07-16T07:56:03.274" v="11" actId="2711"/>
          <ac:cxnSpMkLst>
            <pc:docMk/>
            <pc:sldMk cId="4199969759" sldId="1693"/>
            <ac:cxnSpMk id="3" creationId="{00000000-0000-0000-0000-000000000000}"/>
          </ac:cxnSpMkLst>
        </pc:cxnChg>
      </pc:sldChg>
      <pc:sldChg chg="addSp modSp">
        <pc:chgData name="Calvo Oruezabal, Juan Carlos" userId="e0ec2779-7f04-4c2b-80bf-a4e586e9149c" providerId="ADAL" clId="{BDA5213E-BF42-44FC-A7ED-315D120C85FB}" dt="2020-07-16T07:55:18.353" v="7" actId="2711"/>
        <pc:sldMkLst>
          <pc:docMk/>
          <pc:sldMk cId="1872005704" sldId="1695"/>
        </pc:sldMkLst>
        <pc:spChg chg="mod">
          <ac:chgData name="Calvo Oruezabal, Juan Carlos" userId="e0ec2779-7f04-4c2b-80bf-a4e586e9149c" providerId="ADAL" clId="{BDA5213E-BF42-44FC-A7ED-315D120C85FB}" dt="2020-07-16T07:55:18.353" v="7" actId="2711"/>
          <ac:spMkLst>
            <pc:docMk/>
            <pc:sldMk cId="1872005704" sldId="1695"/>
            <ac:spMk id="7" creationId="{00000000-0000-0000-0000-000000000000}"/>
          </ac:spMkLst>
        </pc:spChg>
        <pc:spChg chg="add mod">
          <ac:chgData name="Calvo Oruezabal, Juan Carlos" userId="e0ec2779-7f04-4c2b-80bf-a4e586e9149c" providerId="ADAL" clId="{BDA5213E-BF42-44FC-A7ED-315D120C85FB}" dt="2020-07-16T07:55:18.353" v="7" actId="2711"/>
          <ac:spMkLst>
            <pc:docMk/>
            <pc:sldMk cId="1872005704" sldId="1695"/>
            <ac:spMk id="8" creationId="{8128FE4F-6AFE-4079-B923-E95C81662E5A}"/>
          </ac:spMkLst>
        </pc:spChg>
        <pc:spChg chg="mod">
          <ac:chgData name="Calvo Oruezabal, Juan Carlos" userId="e0ec2779-7f04-4c2b-80bf-a4e586e9149c" providerId="ADAL" clId="{BDA5213E-BF42-44FC-A7ED-315D120C85FB}" dt="2020-07-16T07:55:18.353" v="7" actId="2711"/>
          <ac:spMkLst>
            <pc:docMk/>
            <pc:sldMk cId="1872005704" sldId="1695"/>
            <ac:spMk id="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5:18.353" v="7" actId="2711"/>
          <ac:spMkLst>
            <pc:docMk/>
            <pc:sldMk cId="1872005704" sldId="1695"/>
            <ac:spMk id="1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5:18.353" v="7" actId="2711"/>
          <ac:spMkLst>
            <pc:docMk/>
            <pc:sldMk cId="1872005704" sldId="1695"/>
            <ac:spMk id="5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5:18.353" v="7" actId="2711"/>
          <ac:spMkLst>
            <pc:docMk/>
            <pc:sldMk cId="1872005704" sldId="1695"/>
            <ac:spMk id="51" creationId="{00000000-0000-0000-0000-000000000000}"/>
          </ac:spMkLst>
        </pc:spChg>
        <pc:cxnChg chg="mod">
          <ac:chgData name="Calvo Oruezabal, Juan Carlos" userId="e0ec2779-7f04-4c2b-80bf-a4e586e9149c" providerId="ADAL" clId="{BDA5213E-BF42-44FC-A7ED-315D120C85FB}" dt="2020-07-16T07:55:18.353" v="7" actId="2711"/>
          <ac:cxnSpMkLst>
            <pc:docMk/>
            <pc:sldMk cId="1872005704" sldId="1695"/>
            <ac:cxnSpMk id="3" creationId="{00000000-0000-0000-0000-000000000000}"/>
          </ac:cxnSpMkLst>
        </pc:cxnChg>
      </pc:sldChg>
      <pc:sldChg chg="addSp modSp">
        <pc:chgData name="Calvo Oruezabal, Juan Carlos" userId="e0ec2779-7f04-4c2b-80bf-a4e586e9149c" providerId="ADAL" clId="{BDA5213E-BF42-44FC-A7ED-315D120C85FB}" dt="2020-07-16T07:57:10.359" v="16" actId="2711"/>
        <pc:sldMkLst>
          <pc:docMk/>
          <pc:sldMk cId="2221917363" sldId="1698"/>
        </pc:sldMkLst>
        <pc:spChg chg="mod">
          <ac:chgData name="Calvo Oruezabal, Juan Carlos" userId="e0ec2779-7f04-4c2b-80bf-a4e586e9149c" providerId="ADAL" clId="{BDA5213E-BF42-44FC-A7ED-315D120C85FB}" dt="2020-07-16T07:57:10.359" v="16" actId="2711"/>
          <ac:spMkLst>
            <pc:docMk/>
            <pc:sldMk cId="2221917363" sldId="1698"/>
            <ac:spMk id="5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10.359" v="16" actId="2711"/>
          <ac:spMkLst>
            <pc:docMk/>
            <pc:sldMk cId="2221917363" sldId="1698"/>
            <ac:spMk id="5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10.359" v="16" actId="2711"/>
          <ac:spMkLst>
            <pc:docMk/>
            <pc:sldMk cId="2221917363" sldId="1698"/>
            <ac:spMk id="5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10.359" v="16" actId="2711"/>
          <ac:spMkLst>
            <pc:docMk/>
            <pc:sldMk cId="2221917363" sldId="1698"/>
            <ac:spMk id="6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10.359" v="16" actId="2711"/>
          <ac:spMkLst>
            <pc:docMk/>
            <pc:sldMk cId="2221917363" sldId="1698"/>
            <ac:spMk id="6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10.359" v="16" actId="2711"/>
          <ac:spMkLst>
            <pc:docMk/>
            <pc:sldMk cId="2221917363" sldId="1698"/>
            <ac:spMk id="6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10.359" v="16" actId="2711"/>
          <ac:spMkLst>
            <pc:docMk/>
            <pc:sldMk cId="2221917363" sldId="1698"/>
            <ac:spMk id="6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10.359" v="16" actId="2711"/>
          <ac:spMkLst>
            <pc:docMk/>
            <pc:sldMk cId="2221917363" sldId="1698"/>
            <ac:spMk id="6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10.359" v="16" actId="2711"/>
          <ac:spMkLst>
            <pc:docMk/>
            <pc:sldMk cId="2221917363" sldId="1698"/>
            <ac:spMk id="7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10.359" v="16" actId="2711"/>
          <ac:spMkLst>
            <pc:docMk/>
            <pc:sldMk cId="2221917363" sldId="1698"/>
            <ac:spMk id="7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10.359" v="16" actId="2711"/>
          <ac:spMkLst>
            <pc:docMk/>
            <pc:sldMk cId="2221917363" sldId="1698"/>
            <ac:spMk id="7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10.359" v="16" actId="2711"/>
          <ac:spMkLst>
            <pc:docMk/>
            <pc:sldMk cId="2221917363" sldId="1698"/>
            <ac:spMk id="7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10.359" v="16" actId="2711"/>
          <ac:spMkLst>
            <pc:docMk/>
            <pc:sldMk cId="2221917363" sldId="1698"/>
            <ac:spMk id="7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10.359" v="16" actId="2711"/>
          <ac:spMkLst>
            <pc:docMk/>
            <pc:sldMk cId="2221917363" sldId="1698"/>
            <ac:spMk id="7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10.359" v="16" actId="2711"/>
          <ac:spMkLst>
            <pc:docMk/>
            <pc:sldMk cId="2221917363" sldId="1698"/>
            <ac:spMk id="7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10.359" v="16" actId="2711"/>
          <ac:spMkLst>
            <pc:docMk/>
            <pc:sldMk cId="2221917363" sldId="1698"/>
            <ac:spMk id="7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10.359" v="16" actId="2711"/>
          <ac:spMkLst>
            <pc:docMk/>
            <pc:sldMk cId="2221917363" sldId="1698"/>
            <ac:spMk id="8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10.359" v="16" actId="2711"/>
          <ac:spMkLst>
            <pc:docMk/>
            <pc:sldMk cId="2221917363" sldId="1698"/>
            <ac:spMk id="8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10.359" v="16" actId="2711"/>
          <ac:spMkLst>
            <pc:docMk/>
            <pc:sldMk cId="2221917363" sldId="1698"/>
            <ac:spMk id="83" creationId="{00000000-0000-0000-0000-000000000000}"/>
          </ac:spMkLst>
        </pc:spChg>
        <pc:spChg chg="add mod">
          <ac:chgData name="Calvo Oruezabal, Juan Carlos" userId="e0ec2779-7f04-4c2b-80bf-a4e586e9149c" providerId="ADAL" clId="{BDA5213E-BF42-44FC-A7ED-315D120C85FB}" dt="2020-07-16T07:57:10.359" v="16" actId="2711"/>
          <ac:spMkLst>
            <pc:docMk/>
            <pc:sldMk cId="2221917363" sldId="1698"/>
            <ac:spMk id="94" creationId="{4F628880-5B31-4A3B-A107-17AC58BF675F}"/>
          </ac:spMkLst>
        </pc:spChg>
        <pc:spChg chg="mod">
          <ac:chgData name="Calvo Oruezabal, Juan Carlos" userId="e0ec2779-7f04-4c2b-80bf-a4e586e9149c" providerId="ADAL" clId="{BDA5213E-BF42-44FC-A7ED-315D120C85FB}" dt="2020-07-16T07:57:10.359" v="16" actId="2711"/>
          <ac:spMkLst>
            <pc:docMk/>
            <pc:sldMk cId="2221917363" sldId="1698"/>
            <ac:spMk id="9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10.359" v="16" actId="2711"/>
          <ac:spMkLst>
            <pc:docMk/>
            <pc:sldMk cId="2221917363" sldId="1698"/>
            <ac:spMk id="9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10.359" v="16" actId="2711"/>
          <ac:spMkLst>
            <pc:docMk/>
            <pc:sldMk cId="2221917363" sldId="1698"/>
            <ac:spMk id="9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10.359" v="16" actId="2711"/>
          <ac:spMkLst>
            <pc:docMk/>
            <pc:sldMk cId="2221917363" sldId="1698"/>
            <ac:spMk id="9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10.359" v="16" actId="2711"/>
          <ac:spMkLst>
            <pc:docMk/>
            <pc:sldMk cId="2221917363" sldId="1698"/>
            <ac:spMk id="105" creationId="{00000000-0000-0000-0000-000000000000}"/>
          </ac:spMkLst>
        </pc:spChg>
        <pc:grpChg chg="mod">
          <ac:chgData name="Calvo Oruezabal, Juan Carlos" userId="e0ec2779-7f04-4c2b-80bf-a4e586e9149c" providerId="ADAL" clId="{BDA5213E-BF42-44FC-A7ED-315D120C85FB}" dt="2020-07-16T07:57:10.359" v="16" actId="2711"/>
          <ac:grpSpMkLst>
            <pc:docMk/>
            <pc:sldMk cId="2221917363" sldId="1698"/>
            <ac:grpSpMk id="47" creationId="{00000000-0000-0000-0000-000000000000}"/>
          </ac:grpSpMkLst>
        </pc:grpChg>
        <pc:grpChg chg="mod">
          <ac:chgData name="Calvo Oruezabal, Juan Carlos" userId="e0ec2779-7f04-4c2b-80bf-a4e586e9149c" providerId="ADAL" clId="{BDA5213E-BF42-44FC-A7ED-315D120C85FB}" dt="2020-07-16T07:57:10.359" v="16" actId="2711"/>
          <ac:grpSpMkLst>
            <pc:docMk/>
            <pc:sldMk cId="2221917363" sldId="1698"/>
            <ac:grpSpMk id="54" creationId="{00000000-0000-0000-0000-000000000000}"/>
          </ac:grpSpMkLst>
        </pc:grpChg>
        <pc:grpChg chg="mod">
          <ac:chgData name="Calvo Oruezabal, Juan Carlos" userId="e0ec2779-7f04-4c2b-80bf-a4e586e9149c" providerId="ADAL" clId="{BDA5213E-BF42-44FC-A7ED-315D120C85FB}" dt="2020-07-16T07:57:10.359" v="16" actId="2711"/>
          <ac:grpSpMkLst>
            <pc:docMk/>
            <pc:sldMk cId="2221917363" sldId="1698"/>
            <ac:grpSpMk id="61" creationId="{00000000-0000-0000-0000-000000000000}"/>
          </ac:grpSpMkLst>
        </pc:grpChg>
        <pc:grpChg chg="mod">
          <ac:chgData name="Calvo Oruezabal, Juan Carlos" userId="e0ec2779-7f04-4c2b-80bf-a4e586e9149c" providerId="ADAL" clId="{BDA5213E-BF42-44FC-A7ED-315D120C85FB}" dt="2020-07-16T07:57:10.359" v="16" actId="2711"/>
          <ac:grpSpMkLst>
            <pc:docMk/>
            <pc:sldMk cId="2221917363" sldId="1698"/>
            <ac:grpSpMk id="76" creationId="{00000000-0000-0000-0000-000000000000}"/>
          </ac:grpSpMkLst>
        </pc:grpChg>
        <pc:grpChg chg="mod">
          <ac:chgData name="Calvo Oruezabal, Juan Carlos" userId="e0ec2779-7f04-4c2b-80bf-a4e586e9149c" providerId="ADAL" clId="{BDA5213E-BF42-44FC-A7ED-315D120C85FB}" dt="2020-07-16T07:57:10.359" v="16" actId="2711"/>
          <ac:grpSpMkLst>
            <pc:docMk/>
            <pc:sldMk cId="2221917363" sldId="1698"/>
            <ac:grpSpMk id="85" creationId="{00000000-0000-0000-0000-000000000000}"/>
          </ac:grpSpMkLst>
        </pc:grpChg>
        <pc:grpChg chg="mod">
          <ac:chgData name="Calvo Oruezabal, Juan Carlos" userId="e0ec2779-7f04-4c2b-80bf-a4e586e9149c" providerId="ADAL" clId="{BDA5213E-BF42-44FC-A7ED-315D120C85FB}" dt="2020-07-16T07:57:10.359" v="16" actId="2711"/>
          <ac:grpSpMkLst>
            <pc:docMk/>
            <pc:sldMk cId="2221917363" sldId="1698"/>
            <ac:grpSpMk id="88" creationId="{00000000-0000-0000-0000-000000000000}"/>
          </ac:grpSpMkLst>
        </pc:grpChg>
        <pc:grpChg chg="mod">
          <ac:chgData name="Calvo Oruezabal, Juan Carlos" userId="e0ec2779-7f04-4c2b-80bf-a4e586e9149c" providerId="ADAL" clId="{BDA5213E-BF42-44FC-A7ED-315D120C85FB}" dt="2020-07-16T07:57:10.359" v="16" actId="2711"/>
          <ac:grpSpMkLst>
            <pc:docMk/>
            <pc:sldMk cId="2221917363" sldId="1698"/>
            <ac:grpSpMk id="91" creationId="{00000000-0000-0000-0000-000000000000}"/>
          </ac:grpSpMkLst>
        </pc:grpChg>
        <pc:graphicFrameChg chg="mod">
          <ac:chgData name="Calvo Oruezabal, Juan Carlos" userId="e0ec2779-7f04-4c2b-80bf-a4e586e9149c" providerId="ADAL" clId="{BDA5213E-BF42-44FC-A7ED-315D120C85FB}" dt="2020-07-16T07:57:10.359" v="16" actId="2711"/>
          <ac:graphicFrameMkLst>
            <pc:docMk/>
            <pc:sldMk cId="2221917363" sldId="1698"/>
            <ac:graphicFrameMk id="157" creationId="{00000000-0000-0000-0000-000000000000}"/>
          </ac:graphicFrameMkLst>
        </pc:graphicFrameChg>
        <pc:cxnChg chg="mod">
          <ac:chgData name="Calvo Oruezabal, Juan Carlos" userId="e0ec2779-7f04-4c2b-80bf-a4e586e9149c" providerId="ADAL" clId="{BDA5213E-BF42-44FC-A7ED-315D120C85FB}" dt="2020-07-16T07:57:10.359" v="16" actId="2711"/>
          <ac:cxnSpMkLst>
            <pc:docMk/>
            <pc:sldMk cId="2221917363" sldId="1698"/>
            <ac:cxnSpMk id="69" creationId="{5F05F616-55AF-45C7-8883-0BC03E2147AB}"/>
          </ac:cxnSpMkLst>
        </pc:cxnChg>
      </pc:sldChg>
      <pc:sldChg chg="addSp modSp">
        <pc:chgData name="Calvo Oruezabal, Juan Carlos" userId="e0ec2779-7f04-4c2b-80bf-a4e586e9149c" providerId="ADAL" clId="{BDA5213E-BF42-44FC-A7ED-315D120C85FB}" dt="2020-07-16T07:57:31.959" v="18" actId="2711"/>
        <pc:sldMkLst>
          <pc:docMk/>
          <pc:sldMk cId="2846225030" sldId="1699"/>
        </pc:sldMkLst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2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2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3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4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5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23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25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25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25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30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5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5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5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5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5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5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5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5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6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6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6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6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6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6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6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6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6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6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7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7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7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7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7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7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7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7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7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7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8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8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8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8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8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8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8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8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8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9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9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9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9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9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9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9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9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9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69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0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0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0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0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0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0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0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0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0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0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1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1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1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1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1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1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1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1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1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1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2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2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2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2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2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2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2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2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2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2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3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3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3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3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3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3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3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3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3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3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4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4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4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4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4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4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4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4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4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4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5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5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5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5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5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5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5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5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5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5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6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6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6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6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6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6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6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6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6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6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7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7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7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7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7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7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7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7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7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7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8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8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8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8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8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8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8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8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8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8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9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9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9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9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9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9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9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9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9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79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0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0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0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0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0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0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0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0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0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0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1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1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1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1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1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1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1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1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1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1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2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2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2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2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2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2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2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2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2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2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3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3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3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3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3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3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3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3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3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3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4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4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4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4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4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4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4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4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4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4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5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5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5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5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5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5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5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5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5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5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6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6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6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6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6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6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6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6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6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6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7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7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7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7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7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7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7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7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7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7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8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8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8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8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8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8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8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8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8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8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9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9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9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9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9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9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9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9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9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9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0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01" creationId="{00000000-0000-0000-0000-000000000000}"/>
          </ac:spMkLst>
        </pc:spChg>
        <pc:spChg chg="add 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02" creationId="{90504DEA-5B03-4BDB-AEB8-277F25A2EE5C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0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0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0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0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0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0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0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1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1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1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1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1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1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1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1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2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2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2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2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2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2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3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3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3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3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3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3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3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4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4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4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4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4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4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4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4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4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4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5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5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5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5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5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5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5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5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5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5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6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6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6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6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6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6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6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6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6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6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7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7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7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7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7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7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7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7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7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7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8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8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8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8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8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8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8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8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8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8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9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9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9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9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9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9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9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9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9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99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0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0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0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0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0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0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0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0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0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0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1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1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1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1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1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1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1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1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1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1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2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2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2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2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2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2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2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2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2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2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3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3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3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3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3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3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3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3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3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3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4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4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4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4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4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4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4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4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4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4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5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5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5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5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5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5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5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5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5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5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6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6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6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6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6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6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6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6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7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7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7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7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7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7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7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7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7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7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8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8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8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8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8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8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8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8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8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8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9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9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9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9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9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9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9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9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9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9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0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0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0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0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0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0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0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1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1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1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1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1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1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1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2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2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2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2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2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2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2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2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3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3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3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3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3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3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3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3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3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4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4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4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4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4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4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4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4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4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4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5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5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5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5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5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5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5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6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6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6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6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6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6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6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6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6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6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7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7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7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7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7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7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7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7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7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8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8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8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8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8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8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8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8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8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8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9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9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9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9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9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9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9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19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0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0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0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0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0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0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1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1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1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1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1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1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1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1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1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2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2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2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2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2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2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2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2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2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3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3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3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3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3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3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3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3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3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4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4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4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4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4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4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4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4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5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5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5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5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5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5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5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5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5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6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6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6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6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6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6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6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6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6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6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7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7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7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7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7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7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7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27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69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81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883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24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52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53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542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54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54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54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54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56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56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68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68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72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72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73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74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74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74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75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777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77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78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81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81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821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824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826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82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84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84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865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868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899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900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903" creationId="{00000000-0000-0000-0000-000000000000}"/>
          </ac:spMkLst>
        </pc:spChg>
        <pc:spChg chg="mod">
          <ac:chgData name="Calvo Oruezabal, Juan Carlos" userId="e0ec2779-7f04-4c2b-80bf-a4e586e9149c" providerId="ADAL" clId="{BDA5213E-BF42-44FC-A7ED-315D120C85FB}" dt="2020-07-16T07:57:31.959" v="18" actId="2711"/>
          <ac:spMkLst>
            <pc:docMk/>
            <pc:sldMk cId="2846225030" sldId="1699"/>
            <ac:spMk id="10905" creationId="{00000000-0000-0000-0000-000000000000}"/>
          </ac:spMkLst>
        </pc:spChg>
        <pc:grpChg chg="mod">
          <ac:chgData name="Calvo Oruezabal, Juan Carlos" userId="e0ec2779-7f04-4c2b-80bf-a4e586e9149c" providerId="ADAL" clId="{BDA5213E-BF42-44FC-A7ED-315D120C85FB}" dt="2020-07-16T07:57:31.959" v="18" actId="2711"/>
          <ac:grpSpMkLst>
            <pc:docMk/>
            <pc:sldMk cId="2846225030" sldId="1699"/>
            <ac:grpSpMk id="3" creationId="{00000000-0000-0000-0000-000000000000}"/>
          </ac:grpSpMkLst>
        </pc:grpChg>
        <pc:graphicFrameChg chg="mod">
          <ac:chgData name="Calvo Oruezabal, Juan Carlos" userId="e0ec2779-7f04-4c2b-80bf-a4e586e9149c" providerId="ADAL" clId="{BDA5213E-BF42-44FC-A7ED-315D120C85FB}" dt="2020-07-16T07:57:31.959" v="18" actId="2711"/>
          <ac:graphicFrameMkLst>
            <pc:docMk/>
            <pc:sldMk cId="2846225030" sldId="1699"/>
            <ac:graphicFrameMk id="21" creationId="{00000000-0000-0000-0000-000000000000}"/>
          </ac:graphicFrameMkLst>
        </pc:graphicFrameChg>
        <pc:graphicFrameChg chg="mod">
          <ac:chgData name="Calvo Oruezabal, Juan Carlos" userId="e0ec2779-7f04-4c2b-80bf-a4e586e9149c" providerId="ADAL" clId="{BDA5213E-BF42-44FC-A7ED-315D120C85FB}" dt="2020-07-16T07:57:31.959" v="18" actId="2711"/>
          <ac:graphicFrameMkLst>
            <pc:docMk/>
            <pc:sldMk cId="2846225030" sldId="1699"/>
            <ac:graphicFrameMk id="10252" creationId="{00000000-0000-0000-0000-000000000000}"/>
          </ac:graphicFrameMkLst>
        </pc:graphicFrameChg>
        <pc:graphicFrameChg chg="mod">
          <ac:chgData name="Calvo Oruezabal, Juan Carlos" userId="e0ec2779-7f04-4c2b-80bf-a4e586e9149c" providerId="ADAL" clId="{BDA5213E-BF42-44FC-A7ED-315D120C85FB}" dt="2020-07-16T07:57:31.959" v="18" actId="2711"/>
          <ac:graphicFrameMkLst>
            <pc:docMk/>
            <pc:sldMk cId="2846225030" sldId="1699"/>
            <ac:graphicFrameMk id="10269" creationId="{00000000-0000-0000-0000-000000000000}"/>
          </ac:graphicFrameMkLst>
        </pc:graphicFrameChg>
        <pc:graphicFrameChg chg="mod">
          <ac:chgData name="Calvo Oruezabal, Juan Carlos" userId="e0ec2779-7f04-4c2b-80bf-a4e586e9149c" providerId="ADAL" clId="{BDA5213E-BF42-44FC-A7ED-315D120C85FB}" dt="2020-07-16T07:57:31.959" v="18" actId="2711"/>
          <ac:graphicFrameMkLst>
            <pc:docMk/>
            <pc:sldMk cId="2846225030" sldId="1699"/>
            <ac:graphicFrameMk id="10303" creationId="{00000000-0000-0000-0000-000000000000}"/>
          </ac:graphicFrameMkLst>
        </pc:graphicFrameChg>
        <pc:graphicFrameChg chg="mod">
          <ac:chgData name="Calvo Oruezabal, Juan Carlos" userId="e0ec2779-7f04-4c2b-80bf-a4e586e9149c" providerId="ADAL" clId="{BDA5213E-BF42-44FC-A7ED-315D120C85FB}" dt="2020-07-16T07:57:31.959" v="18" actId="2711"/>
          <ac:graphicFrameMkLst>
            <pc:docMk/>
            <pc:sldMk cId="2846225030" sldId="1699"/>
            <ac:graphicFrameMk id="10320" creationId="{00000000-0000-0000-0000-000000000000}"/>
          </ac:graphicFrameMkLst>
        </pc:graphicFrameChg>
        <pc:cxnChg chg="mod">
          <ac:chgData name="Calvo Oruezabal, Juan Carlos" userId="e0ec2779-7f04-4c2b-80bf-a4e586e9149c" providerId="ADAL" clId="{BDA5213E-BF42-44FC-A7ED-315D120C85FB}" dt="2020-07-16T07:57:31.959" v="18" actId="2711"/>
          <ac:cxnSpMkLst>
            <pc:docMk/>
            <pc:sldMk cId="2846225030" sldId="1699"/>
            <ac:cxnSpMk id="680" creationId="{5F05F616-55AF-45C7-8883-0BC03E2147AB}"/>
          </ac:cxnSpMkLst>
        </pc:cxnChg>
        <pc:cxnChg chg="mod">
          <ac:chgData name="Calvo Oruezabal, Juan Carlos" userId="e0ec2779-7f04-4c2b-80bf-a4e586e9149c" providerId="ADAL" clId="{BDA5213E-BF42-44FC-A7ED-315D120C85FB}" dt="2020-07-16T07:57:31.959" v="18" actId="2711"/>
          <ac:cxnSpMkLst>
            <pc:docMk/>
            <pc:sldMk cId="2846225030" sldId="1699"/>
            <ac:cxnSpMk id="915" creationId="{5F05F616-55AF-45C7-8883-0BC03E2147AB}"/>
          </ac:cxnSpMkLst>
        </pc:cxnChg>
        <pc:cxnChg chg="mod">
          <ac:chgData name="Calvo Oruezabal, Juan Carlos" userId="e0ec2779-7f04-4c2b-80bf-a4e586e9149c" providerId="ADAL" clId="{BDA5213E-BF42-44FC-A7ED-315D120C85FB}" dt="2020-07-16T07:57:31.959" v="18" actId="2711"/>
          <ac:cxnSpMkLst>
            <pc:docMk/>
            <pc:sldMk cId="2846225030" sldId="1699"/>
            <ac:cxnSpMk id="1066" creationId="{5F05F616-55AF-45C7-8883-0BC03E2147AB}"/>
          </ac:cxnSpMkLst>
        </pc:cxnChg>
        <pc:cxnChg chg="mod">
          <ac:chgData name="Calvo Oruezabal, Juan Carlos" userId="e0ec2779-7f04-4c2b-80bf-a4e586e9149c" providerId="ADAL" clId="{BDA5213E-BF42-44FC-A7ED-315D120C85FB}" dt="2020-07-16T07:57:31.959" v="18" actId="2711"/>
          <ac:cxnSpMkLst>
            <pc:docMk/>
            <pc:sldMk cId="2846225030" sldId="1699"/>
            <ac:cxnSpMk id="1105" creationId="{5F05F616-55AF-45C7-8883-0BC03E2147AB}"/>
          </ac:cxnSpMkLst>
        </pc:cxnChg>
        <pc:cxnChg chg="mod">
          <ac:chgData name="Calvo Oruezabal, Juan Carlos" userId="e0ec2779-7f04-4c2b-80bf-a4e586e9149c" providerId="ADAL" clId="{BDA5213E-BF42-44FC-A7ED-315D120C85FB}" dt="2020-07-16T07:57:31.959" v="18" actId="2711"/>
          <ac:cxnSpMkLst>
            <pc:docMk/>
            <pc:sldMk cId="2846225030" sldId="1699"/>
            <ac:cxnSpMk id="1107" creationId="{5F05F616-55AF-45C7-8883-0BC03E2147AB}"/>
          </ac:cxnSpMkLst>
        </pc:cxnChg>
      </pc:sldChg>
      <pc:sldMasterChg chg="modSldLayout">
        <pc:chgData name="Calvo Oruezabal, Juan Carlos" userId="e0ec2779-7f04-4c2b-80bf-a4e586e9149c" providerId="ADAL" clId="{BDA5213E-BF42-44FC-A7ED-315D120C85FB}" dt="2020-07-16T07:53:46.281" v="1" actId="478"/>
        <pc:sldMasterMkLst>
          <pc:docMk/>
          <pc:sldMasterMk cId="3639613070" sldId="2147483705"/>
        </pc:sldMasterMkLst>
        <pc:sldLayoutChg chg="addSp delSp">
          <pc:chgData name="Calvo Oruezabal, Juan Carlos" userId="e0ec2779-7f04-4c2b-80bf-a4e586e9149c" providerId="ADAL" clId="{BDA5213E-BF42-44FC-A7ED-315D120C85FB}" dt="2020-07-16T07:53:46.281" v="1" actId="478"/>
          <pc:sldLayoutMkLst>
            <pc:docMk/>
            <pc:sldMasterMk cId="3639613070" sldId="2147483705"/>
            <pc:sldLayoutMk cId="1433451263" sldId="2147483707"/>
          </pc:sldLayoutMkLst>
          <pc:spChg chg="del">
            <ac:chgData name="Calvo Oruezabal, Juan Carlos" userId="e0ec2779-7f04-4c2b-80bf-a4e586e9149c" providerId="ADAL" clId="{BDA5213E-BF42-44FC-A7ED-315D120C85FB}" dt="2020-07-16T07:53:46.281" v="1" actId="478"/>
            <ac:spMkLst>
              <pc:docMk/>
              <pc:sldMasterMk cId="3639613070" sldId="2147483705"/>
              <pc:sldLayoutMk cId="1433451263" sldId="2147483707"/>
              <ac:spMk id="7" creationId="{00000000-0000-0000-0000-000000000000}"/>
            </ac:spMkLst>
          </pc:spChg>
          <pc:spChg chg="add">
            <ac:chgData name="Calvo Oruezabal, Juan Carlos" userId="e0ec2779-7f04-4c2b-80bf-a4e586e9149c" providerId="ADAL" clId="{BDA5213E-BF42-44FC-A7ED-315D120C85FB}" dt="2020-07-16T07:49:49.228" v="0"/>
            <ac:spMkLst>
              <pc:docMk/>
              <pc:sldMasterMk cId="3639613070" sldId="2147483705"/>
              <pc:sldLayoutMk cId="1433451263" sldId="2147483707"/>
              <ac:spMk id="10" creationId="{08849FF6-B3F4-4B61-9DB9-AE034C0F8358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vpnassclfs01.acciona.int\FormacionSeleccion$\FORMACION\Formaci&#243;n%20Nacional\DRIVE%20SAFE\excel%20KP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vpnassclfs01.acciona.int\FormacionSeleccion$\FORMACION\Formaci&#243;n%20Nacional\DRIVE%20SAFE\excel%20KP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 dirty="0">
                <a:effectLst/>
              </a:rPr>
              <a:t>Persons trained/ Total persons to be trained in road safety</a:t>
            </a:r>
          </a:p>
        </c:rich>
      </c:tx>
      <c:layout>
        <c:manualLayout>
          <c:xMode val="edge"/>
          <c:yMode val="edge"/>
          <c:x val="8.9549634572278908E-2"/>
          <c:y val="4.5048975685613489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27E-47FF-B8DC-A8EB5DDA82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27E-47FF-B8DC-A8EB5DDA82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27E-47FF-B8DC-A8EB5DDA828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'KPI 1 (2)'!$B$6:$B$8</c:f>
              <c:strCache>
                <c:ptCount val="3"/>
                <c:pt idx="0">
                  <c:v>employees trained during 2021</c:v>
                </c:pt>
                <c:pt idx="1">
                  <c:v>employees trained during 2022</c:v>
                </c:pt>
                <c:pt idx="2">
                  <c:v>untrained employees</c:v>
                </c:pt>
              </c:strCache>
            </c:strRef>
          </c:cat>
          <c:val>
            <c:numRef>
              <c:f>'KPI 1 (2)'!$C$6:$C$8</c:f>
              <c:numCache>
                <c:formatCode>General</c:formatCode>
                <c:ptCount val="3"/>
                <c:pt idx="0">
                  <c:v>317</c:v>
                </c:pt>
                <c:pt idx="1">
                  <c:v>112</c:v>
                </c:pt>
                <c:pt idx="2">
                  <c:v>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7E-47FF-B8DC-A8EB5DDA828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Nº of people with planned training / total number of workers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2B6-4C66-B32F-F32FF5B457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2B6-4C66-B32F-F32FF5B4579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Planned</c:v>
                </c:pt>
                <c:pt idx="1">
                  <c:v>Unplanned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02-482F-9713-01ECB89875B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/>
              <a:t>Number of people with planned training/ total number of workers who have completed the course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AE3-4545-8F0A-E61984BE9C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AE3-4545-8F0A-E61984BE9C1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'KPI 3 (2)'!$B$26:$B$27</c:f>
              <c:strCache>
                <c:ptCount val="2"/>
                <c:pt idx="0">
                  <c:v>Total scheduled training courses</c:v>
                </c:pt>
                <c:pt idx="1">
                  <c:v>No. of training courses run</c:v>
                </c:pt>
              </c:strCache>
            </c:strRef>
          </c:cat>
          <c:val>
            <c:numRef>
              <c:f>'KPI 3 (2)'!$C$26:$C$27</c:f>
              <c:numCache>
                <c:formatCode>0</c:formatCode>
                <c:ptCount val="2"/>
                <c:pt idx="0">
                  <c:v>580</c:v>
                </c:pt>
                <c:pt idx="1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E3-4545-8F0A-E61984BE9C1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s-ES_tradnl" dirty="0">
              <a:latin typeface="Calibri Light" panose="020F0302020204030204" pitchFamily="34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1C6DCF37-B523-4A33-B16C-75C7F79C3758}" type="datetimeFigureOut">
              <a:rPr lang="es-ES_tradnl" smtClean="0">
                <a:latin typeface="Calibri Light" panose="020F0302020204030204" pitchFamily="34" charset="0"/>
              </a:rPr>
              <a:t>06/06/2022</a:t>
            </a:fld>
            <a:endParaRPr lang="es-ES_tradnl" dirty="0">
              <a:latin typeface="Calibri Light" panose="020F030202020403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s-ES_tradnl" dirty="0">
              <a:latin typeface="Calibri Light" panose="020F030202020403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1193AAC7-47A1-49D5-937A-7057867BA11A}" type="slidenum">
              <a:rPr lang="es-ES_tradnl" smtClean="0">
                <a:latin typeface="Calibri Light" panose="020F0302020204030204" pitchFamily="34" charset="0"/>
              </a:rPr>
              <a:t>‹Nº›</a:t>
            </a:fld>
            <a:endParaRPr lang="es-ES_tradn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9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06C3D7C9-2191-4B73-98A1-B715553D8363}" type="datetimeFigureOut">
              <a:rPr lang="es-ES" smtClean="0"/>
              <a:pPr/>
              <a:t>06/06/2022</a:t>
            </a:fld>
            <a:endParaRPr lang="es-E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s-E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D09B8049-1D9C-49DC-802D-99550CE2560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875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6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153" algn="l" defTabSz="914306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306" algn="l" defTabSz="914306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459" algn="l" defTabSz="914306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612" algn="l" defTabSz="914306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5765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9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4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788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0599" indent="-27251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3003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9617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67698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89662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11624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33588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55551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914236" eaLnBrk="1" hangingPunct="1">
              <a:spcBef>
                <a:spcPct val="0"/>
              </a:spcBef>
              <a:defRPr/>
            </a:pPr>
            <a:fld id="{2338272B-E064-4F2A-85B3-4883AA4F4BBD}" type="slidenum">
              <a:rPr lang="es-ES" altLang="es-ES" sz="1100">
                <a:solidFill>
                  <a:srgbClr val="000000"/>
                </a:solidFill>
                <a:latin typeface="Gill Sans" pitchFamily="34" charset="0"/>
                <a:ea typeface="ヒラギノ角ゴ ProN W3"/>
                <a:sym typeface="Gill Sans" charset="0"/>
              </a:rPr>
              <a:pPr algn="r" defTabSz="914236" eaLnBrk="1" hangingPunct="1">
                <a:spcBef>
                  <a:spcPct val="0"/>
                </a:spcBef>
                <a:defRPr/>
              </a:pPr>
              <a:t>1</a:t>
            </a:fld>
            <a:endParaRPr lang="es-ES" altLang="es-ES" sz="1100">
              <a:solidFill>
                <a:srgbClr val="000000"/>
              </a:solidFill>
              <a:latin typeface="Gill Sans" pitchFamily="34" charset="0"/>
              <a:ea typeface="ヒラギノ角ゴ ProN W3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14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788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0599" indent="-27251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3003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9617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67698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89662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11624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33588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55551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914236" eaLnBrk="1" hangingPunct="1">
              <a:spcBef>
                <a:spcPct val="0"/>
              </a:spcBef>
              <a:defRPr/>
            </a:pPr>
            <a:fld id="{2338272B-E064-4F2A-85B3-4883AA4F4BBD}" type="slidenum">
              <a:rPr lang="es-ES" altLang="es-ES" sz="1100">
                <a:solidFill>
                  <a:srgbClr val="000000"/>
                </a:solidFill>
                <a:latin typeface="Gill Sans" pitchFamily="34" charset="0"/>
                <a:ea typeface="ヒラギノ角ゴ ProN W3"/>
                <a:sym typeface="Gill Sans" charset="0"/>
              </a:rPr>
              <a:pPr algn="r" defTabSz="914236" eaLnBrk="1" hangingPunct="1">
                <a:spcBef>
                  <a:spcPct val="0"/>
                </a:spcBef>
                <a:defRPr/>
              </a:pPr>
              <a:t>10</a:t>
            </a:fld>
            <a:endParaRPr lang="es-ES" altLang="es-ES" sz="1100">
              <a:solidFill>
                <a:srgbClr val="000000"/>
              </a:solidFill>
              <a:latin typeface="Gill Sans" pitchFamily="34" charset="0"/>
              <a:ea typeface="ヒラギノ角ゴ ProN W3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32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788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0599" indent="-27251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3003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9617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67698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89662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11624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33588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55551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914236" eaLnBrk="1" hangingPunct="1">
              <a:spcBef>
                <a:spcPct val="0"/>
              </a:spcBef>
              <a:defRPr/>
            </a:pPr>
            <a:fld id="{2338272B-E064-4F2A-85B3-4883AA4F4BBD}" type="slidenum">
              <a:rPr lang="es-ES" altLang="es-ES" sz="1100">
                <a:solidFill>
                  <a:srgbClr val="000000"/>
                </a:solidFill>
                <a:latin typeface="Gill Sans" pitchFamily="34" charset="0"/>
                <a:ea typeface="ヒラギノ角ゴ ProN W3"/>
                <a:sym typeface="Gill Sans" charset="0"/>
              </a:rPr>
              <a:pPr algn="r" defTabSz="914236" eaLnBrk="1" hangingPunct="1">
                <a:spcBef>
                  <a:spcPct val="0"/>
                </a:spcBef>
                <a:defRPr/>
              </a:pPr>
              <a:t>11</a:t>
            </a:fld>
            <a:endParaRPr lang="es-ES" altLang="es-ES" sz="1100">
              <a:solidFill>
                <a:srgbClr val="000000"/>
              </a:solidFill>
              <a:latin typeface="Gill Sans" pitchFamily="34" charset="0"/>
              <a:ea typeface="ヒラギノ角ゴ ProN W3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07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788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0599" indent="-27251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3003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9617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67698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89662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11624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33588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55551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914236" eaLnBrk="1" hangingPunct="1">
              <a:spcBef>
                <a:spcPct val="0"/>
              </a:spcBef>
              <a:defRPr/>
            </a:pPr>
            <a:fld id="{2338272B-E064-4F2A-85B3-4883AA4F4BBD}" type="slidenum">
              <a:rPr lang="es-ES" altLang="es-ES" sz="1100">
                <a:solidFill>
                  <a:srgbClr val="000000"/>
                </a:solidFill>
                <a:latin typeface="Gill Sans" pitchFamily="34" charset="0"/>
                <a:ea typeface="ヒラギノ角ゴ ProN W3"/>
                <a:sym typeface="Gill Sans" charset="0"/>
              </a:rPr>
              <a:pPr algn="r" defTabSz="914236" eaLnBrk="1" hangingPunct="1">
                <a:spcBef>
                  <a:spcPct val="0"/>
                </a:spcBef>
                <a:defRPr/>
              </a:pPr>
              <a:t>12</a:t>
            </a:fld>
            <a:endParaRPr lang="es-ES" altLang="es-ES" sz="1100">
              <a:solidFill>
                <a:srgbClr val="000000"/>
              </a:solidFill>
              <a:latin typeface="Gill Sans" pitchFamily="34" charset="0"/>
              <a:ea typeface="ヒラギノ角ゴ ProN W3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9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788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0599" indent="-27251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3003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9617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67698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89662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11624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33588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55551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914236" eaLnBrk="1" hangingPunct="1">
              <a:spcBef>
                <a:spcPct val="0"/>
              </a:spcBef>
              <a:defRPr/>
            </a:pPr>
            <a:fld id="{2338272B-E064-4F2A-85B3-4883AA4F4BBD}" type="slidenum">
              <a:rPr lang="es-ES" altLang="es-ES" sz="1100">
                <a:solidFill>
                  <a:srgbClr val="000000"/>
                </a:solidFill>
                <a:latin typeface="Gill Sans" pitchFamily="34" charset="0"/>
                <a:ea typeface="ヒラギノ角ゴ ProN W3"/>
                <a:sym typeface="Gill Sans" charset="0"/>
              </a:rPr>
              <a:pPr algn="r" defTabSz="914236" eaLnBrk="1" hangingPunct="1">
                <a:spcBef>
                  <a:spcPct val="0"/>
                </a:spcBef>
                <a:defRPr/>
              </a:pPr>
              <a:t>13</a:t>
            </a:fld>
            <a:endParaRPr lang="es-ES" altLang="es-ES" sz="1100">
              <a:solidFill>
                <a:srgbClr val="000000"/>
              </a:solidFill>
              <a:latin typeface="Gill Sans" pitchFamily="34" charset="0"/>
              <a:ea typeface="ヒラギノ角ゴ ProN W3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98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788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0599" indent="-27251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3003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9617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67698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89662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11624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33588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55551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914236" eaLnBrk="1" hangingPunct="1">
              <a:spcBef>
                <a:spcPct val="0"/>
              </a:spcBef>
              <a:defRPr/>
            </a:pPr>
            <a:fld id="{2338272B-E064-4F2A-85B3-4883AA4F4BBD}" type="slidenum">
              <a:rPr lang="es-ES" altLang="es-ES" sz="1100">
                <a:solidFill>
                  <a:srgbClr val="000000"/>
                </a:solidFill>
                <a:latin typeface="Gill Sans" pitchFamily="34" charset="0"/>
                <a:ea typeface="ヒラギノ角ゴ ProN W3"/>
                <a:sym typeface="Gill Sans" charset="0"/>
              </a:rPr>
              <a:pPr algn="r" defTabSz="914236" eaLnBrk="1" hangingPunct="1">
                <a:spcBef>
                  <a:spcPct val="0"/>
                </a:spcBef>
                <a:defRPr/>
              </a:pPr>
              <a:t>14</a:t>
            </a:fld>
            <a:endParaRPr lang="es-ES" altLang="es-ES" sz="1100">
              <a:solidFill>
                <a:srgbClr val="000000"/>
              </a:solidFill>
              <a:latin typeface="Gill Sans" pitchFamily="34" charset="0"/>
              <a:ea typeface="ヒラギノ角ゴ ProN W3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68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788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0599" indent="-27251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3003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9617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67698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89662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11624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33588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55551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914236" eaLnBrk="1" hangingPunct="1">
              <a:spcBef>
                <a:spcPct val="0"/>
              </a:spcBef>
              <a:defRPr/>
            </a:pPr>
            <a:fld id="{2338272B-E064-4F2A-85B3-4883AA4F4BBD}" type="slidenum">
              <a:rPr lang="es-ES" altLang="es-ES" sz="1100">
                <a:solidFill>
                  <a:srgbClr val="000000"/>
                </a:solidFill>
                <a:latin typeface="Gill Sans" pitchFamily="34" charset="0"/>
                <a:ea typeface="ヒラギノ角ゴ ProN W3"/>
                <a:sym typeface="Gill Sans" charset="0"/>
              </a:rPr>
              <a:pPr algn="r" defTabSz="914236" eaLnBrk="1" hangingPunct="1">
                <a:spcBef>
                  <a:spcPct val="0"/>
                </a:spcBef>
                <a:defRPr/>
              </a:pPr>
              <a:t>15</a:t>
            </a:fld>
            <a:endParaRPr lang="es-ES" altLang="es-ES" sz="1100">
              <a:solidFill>
                <a:srgbClr val="000000"/>
              </a:solidFill>
              <a:latin typeface="Gill Sans" pitchFamily="34" charset="0"/>
              <a:ea typeface="ヒラギノ角ゴ ProN W3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13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788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0599" indent="-27251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3003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9617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67698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89662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11624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33588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55551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914236" eaLnBrk="1" hangingPunct="1">
              <a:spcBef>
                <a:spcPct val="0"/>
              </a:spcBef>
              <a:defRPr/>
            </a:pPr>
            <a:fld id="{2338272B-E064-4F2A-85B3-4883AA4F4BBD}" type="slidenum">
              <a:rPr lang="es-ES" altLang="es-ES" sz="1100">
                <a:solidFill>
                  <a:srgbClr val="000000"/>
                </a:solidFill>
                <a:latin typeface="Gill Sans" pitchFamily="34" charset="0"/>
                <a:ea typeface="ヒラギノ角ゴ ProN W3"/>
                <a:sym typeface="Gill Sans" charset="0"/>
              </a:rPr>
              <a:pPr algn="r" defTabSz="914236" eaLnBrk="1" hangingPunct="1">
                <a:spcBef>
                  <a:spcPct val="0"/>
                </a:spcBef>
                <a:defRPr/>
              </a:pPr>
              <a:t>16</a:t>
            </a:fld>
            <a:endParaRPr lang="es-ES" altLang="es-ES" sz="1100">
              <a:solidFill>
                <a:srgbClr val="000000"/>
              </a:solidFill>
              <a:latin typeface="Gill Sans" pitchFamily="34" charset="0"/>
              <a:ea typeface="ヒラギノ角ゴ ProN W3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45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788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0599" indent="-27251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3003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9617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67698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89662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11624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33588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55551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914236" eaLnBrk="1" hangingPunct="1">
              <a:spcBef>
                <a:spcPct val="0"/>
              </a:spcBef>
              <a:defRPr/>
            </a:pPr>
            <a:fld id="{2338272B-E064-4F2A-85B3-4883AA4F4BBD}" type="slidenum">
              <a:rPr lang="es-ES" altLang="es-ES" sz="1100">
                <a:solidFill>
                  <a:srgbClr val="000000"/>
                </a:solidFill>
                <a:latin typeface="Gill Sans" pitchFamily="34" charset="0"/>
                <a:ea typeface="ヒラギノ角ゴ ProN W3"/>
                <a:sym typeface="Gill Sans" charset="0"/>
              </a:rPr>
              <a:pPr algn="r" defTabSz="914236" eaLnBrk="1" hangingPunct="1">
                <a:spcBef>
                  <a:spcPct val="0"/>
                </a:spcBef>
                <a:defRPr/>
              </a:pPr>
              <a:t>17</a:t>
            </a:fld>
            <a:endParaRPr lang="es-ES" altLang="es-ES" sz="1100">
              <a:solidFill>
                <a:srgbClr val="000000"/>
              </a:solidFill>
              <a:latin typeface="Gill Sans" pitchFamily="34" charset="0"/>
              <a:ea typeface="ヒラギノ角ゴ ProN W3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39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788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0599" indent="-27251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3003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9617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67698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89662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11624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33588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55551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914236" eaLnBrk="1" hangingPunct="1">
              <a:spcBef>
                <a:spcPct val="0"/>
              </a:spcBef>
              <a:defRPr/>
            </a:pPr>
            <a:fld id="{2338272B-E064-4F2A-85B3-4883AA4F4BBD}" type="slidenum">
              <a:rPr lang="es-ES" altLang="es-ES" sz="1100">
                <a:solidFill>
                  <a:srgbClr val="000000"/>
                </a:solidFill>
                <a:latin typeface="Gill Sans" pitchFamily="34" charset="0"/>
                <a:ea typeface="ヒラギノ角ゴ ProN W3"/>
                <a:sym typeface="Gill Sans" charset="0"/>
              </a:rPr>
              <a:pPr algn="r" defTabSz="914236" eaLnBrk="1" hangingPunct="1">
                <a:spcBef>
                  <a:spcPct val="0"/>
                </a:spcBef>
                <a:defRPr/>
              </a:pPr>
              <a:t>18</a:t>
            </a:fld>
            <a:endParaRPr lang="es-ES" altLang="es-ES" sz="1100">
              <a:solidFill>
                <a:srgbClr val="000000"/>
              </a:solidFill>
              <a:latin typeface="Gill Sans" pitchFamily="34" charset="0"/>
              <a:ea typeface="ヒラギノ角ゴ ProN W3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69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788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0599" indent="-27251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3003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9617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67698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89662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11624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33588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55551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914236" eaLnBrk="1" hangingPunct="1">
              <a:spcBef>
                <a:spcPct val="0"/>
              </a:spcBef>
              <a:defRPr/>
            </a:pPr>
            <a:fld id="{2338272B-E064-4F2A-85B3-4883AA4F4BBD}" type="slidenum">
              <a:rPr lang="es-ES" altLang="es-ES" sz="1100">
                <a:solidFill>
                  <a:srgbClr val="000000"/>
                </a:solidFill>
                <a:latin typeface="Gill Sans" pitchFamily="34" charset="0"/>
                <a:ea typeface="ヒラギノ角ゴ ProN W3"/>
                <a:sym typeface="Gill Sans" charset="0"/>
              </a:rPr>
              <a:pPr algn="r" defTabSz="914236" eaLnBrk="1" hangingPunct="1">
                <a:spcBef>
                  <a:spcPct val="0"/>
                </a:spcBef>
                <a:defRPr/>
              </a:pPr>
              <a:t>19</a:t>
            </a:fld>
            <a:endParaRPr lang="es-ES" altLang="es-ES" sz="1100">
              <a:solidFill>
                <a:srgbClr val="000000"/>
              </a:solidFill>
              <a:latin typeface="Gill Sans" pitchFamily="34" charset="0"/>
              <a:ea typeface="ヒラギノ角ゴ ProN W3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0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788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0599" indent="-27251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3003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9617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67698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89662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11624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33588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55551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914236" eaLnBrk="1" hangingPunct="1">
              <a:spcBef>
                <a:spcPct val="0"/>
              </a:spcBef>
              <a:defRPr/>
            </a:pPr>
            <a:fld id="{2338272B-E064-4F2A-85B3-4883AA4F4BBD}" type="slidenum">
              <a:rPr lang="es-ES" altLang="es-ES" sz="1100">
                <a:solidFill>
                  <a:srgbClr val="000000"/>
                </a:solidFill>
                <a:latin typeface="Gill Sans" pitchFamily="34" charset="0"/>
                <a:ea typeface="ヒラギノ角ゴ ProN W3"/>
                <a:sym typeface="Gill Sans" charset="0"/>
              </a:rPr>
              <a:pPr algn="r" defTabSz="914236" eaLnBrk="1" hangingPunct="1">
                <a:spcBef>
                  <a:spcPct val="0"/>
                </a:spcBef>
                <a:defRPr/>
              </a:pPr>
              <a:t>2</a:t>
            </a:fld>
            <a:endParaRPr lang="es-ES" altLang="es-ES" sz="1100">
              <a:solidFill>
                <a:srgbClr val="000000"/>
              </a:solidFill>
              <a:latin typeface="Gill Sans" pitchFamily="34" charset="0"/>
              <a:ea typeface="ヒラギノ角ゴ ProN W3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4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788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0599" indent="-27251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3003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9617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67698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89662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11624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33588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55551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914236" eaLnBrk="1" hangingPunct="1">
              <a:spcBef>
                <a:spcPct val="0"/>
              </a:spcBef>
              <a:defRPr/>
            </a:pPr>
            <a:fld id="{2338272B-E064-4F2A-85B3-4883AA4F4BBD}" type="slidenum">
              <a:rPr lang="es-ES" altLang="es-ES" sz="1100">
                <a:solidFill>
                  <a:srgbClr val="000000"/>
                </a:solidFill>
                <a:latin typeface="Gill Sans" pitchFamily="34" charset="0"/>
                <a:ea typeface="ヒラギノ角ゴ ProN W3"/>
                <a:sym typeface="Gill Sans" charset="0"/>
              </a:rPr>
              <a:pPr algn="r" defTabSz="914236" eaLnBrk="1" hangingPunct="1">
                <a:spcBef>
                  <a:spcPct val="0"/>
                </a:spcBef>
                <a:defRPr/>
              </a:pPr>
              <a:t>20</a:t>
            </a:fld>
            <a:endParaRPr lang="es-ES" altLang="es-ES" sz="1100">
              <a:solidFill>
                <a:srgbClr val="000000"/>
              </a:solidFill>
              <a:latin typeface="Gill Sans" pitchFamily="34" charset="0"/>
              <a:ea typeface="ヒラギノ角ゴ ProN W3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60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788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0599" indent="-27251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3003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9617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67698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89662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11624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33588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55551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914236" eaLnBrk="1" hangingPunct="1">
              <a:spcBef>
                <a:spcPct val="0"/>
              </a:spcBef>
              <a:defRPr/>
            </a:pPr>
            <a:fld id="{2338272B-E064-4F2A-85B3-4883AA4F4BBD}" type="slidenum">
              <a:rPr lang="es-ES" altLang="es-ES" sz="1100">
                <a:solidFill>
                  <a:srgbClr val="000000"/>
                </a:solidFill>
                <a:latin typeface="Gill Sans" pitchFamily="34" charset="0"/>
                <a:ea typeface="ヒラギノ角ゴ ProN W3"/>
                <a:sym typeface="Gill Sans" charset="0"/>
              </a:rPr>
              <a:pPr algn="r" defTabSz="914236" eaLnBrk="1" hangingPunct="1">
                <a:spcBef>
                  <a:spcPct val="0"/>
                </a:spcBef>
                <a:defRPr/>
              </a:pPr>
              <a:t>21</a:t>
            </a:fld>
            <a:endParaRPr lang="es-ES" altLang="es-ES" sz="1100">
              <a:solidFill>
                <a:srgbClr val="000000"/>
              </a:solidFill>
              <a:latin typeface="Gill Sans" pitchFamily="34" charset="0"/>
              <a:ea typeface="ヒラギノ角ゴ ProN W3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89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788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0599" indent="-27251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3003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9617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67698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89662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11624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33588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55551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914236" eaLnBrk="1" hangingPunct="1">
              <a:spcBef>
                <a:spcPct val="0"/>
              </a:spcBef>
              <a:defRPr/>
            </a:pPr>
            <a:fld id="{2338272B-E064-4F2A-85B3-4883AA4F4BBD}" type="slidenum">
              <a:rPr lang="es-ES" altLang="es-ES" sz="1100">
                <a:solidFill>
                  <a:srgbClr val="000000"/>
                </a:solidFill>
                <a:latin typeface="Gill Sans" pitchFamily="34" charset="0"/>
                <a:ea typeface="ヒラギノ角ゴ ProN W3"/>
                <a:sym typeface="Gill Sans" charset="0"/>
              </a:rPr>
              <a:pPr algn="r" defTabSz="914236" eaLnBrk="1" hangingPunct="1">
                <a:spcBef>
                  <a:spcPct val="0"/>
                </a:spcBef>
                <a:defRPr/>
              </a:pPr>
              <a:t>22</a:t>
            </a:fld>
            <a:endParaRPr lang="es-ES" altLang="es-ES" sz="1100">
              <a:solidFill>
                <a:srgbClr val="000000"/>
              </a:solidFill>
              <a:latin typeface="Gill Sans" pitchFamily="34" charset="0"/>
              <a:ea typeface="ヒラギノ角ゴ ProN W3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05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CE4030-26CB-D740-A2E8-55D3A7C514AD}" type="slidenum">
              <a:rPr lang="es-ES_tradnl"/>
              <a:pPr>
                <a:defRPr/>
              </a:pPr>
              <a:t>23</a:t>
            </a:fld>
            <a:endParaRPr lang="es-ES_tradnl" dirty="0"/>
          </a:p>
        </p:txBody>
      </p:sp>
      <p:sp>
        <p:nvSpPr>
          <p:cNvPr id="243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s-ES_tradnl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52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788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0599" indent="-27251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3003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9617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67698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89662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11624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33588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55551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914236" eaLnBrk="1" hangingPunct="1">
              <a:spcBef>
                <a:spcPct val="0"/>
              </a:spcBef>
              <a:defRPr/>
            </a:pPr>
            <a:fld id="{2338272B-E064-4F2A-85B3-4883AA4F4BBD}" type="slidenum">
              <a:rPr lang="es-ES" altLang="es-ES" sz="1100">
                <a:solidFill>
                  <a:srgbClr val="000000"/>
                </a:solidFill>
                <a:latin typeface="Gill Sans" pitchFamily="34" charset="0"/>
                <a:ea typeface="ヒラギノ角ゴ ProN W3"/>
                <a:sym typeface="Gill Sans" charset="0"/>
              </a:rPr>
              <a:pPr algn="r" defTabSz="914236" eaLnBrk="1" hangingPunct="1">
                <a:spcBef>
                  <a:spcPct val="0"/>
                </a:spcBef>
                <a:defRPr/>
              </a:pPr>
              <a:t>3</a:t>
            </a:fld>
            <a:endParaRPr lang="es-ES" altLang="es-ES" sz="1100">
              <a:solidFill>
                <a:srgbClr val="000000"/>
              </a:solidFill>
              <a:latin typeface="Gill Sans" pitchFamily="34" charset="0"/>
              <a:ea typeface="ヒラギノ角ゴ ProN W3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8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788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0599" indent="-27251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3003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9617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67698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89662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11624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33588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55551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914236" eaLnBrk="1" hangingPunct="1">
              <a:spcBef>
                <a:spcPct val="0"/>
              </a:spcBef>
              <a:defRPr/>
            </a:pPr>
            <a:fld id="{2338272B-E064-4F2A-85B3-4883AA4F4BBD}" type="slidenum">
              <a:rPr lang="es-ES" altLang="es-ES" sz="1100">
                <a:solidFill>
                  <a:srgbClr val="000000"/>
                </a:solidFill>
                <a:latin typeface="Gill Sans" pitchFamily="34" charset="0"/>
                <a:ea typeface="ヒラギノ角ゴ ProN W3"/>
                <a:sym typeface="Gill Sans" charset="0"/>
              </a:rPr>
              <a:pPr algn="r" defTabSz="914236" eaLnBrk="1" hangingPunct="1">
                <a:spcBef>
                  <a:spcPct val="0"/>
                </a:spcBef>
                <a:defRPr/>
              </a:pPr>
              <a:t>4</a:t>
            </a:fld>
            <a:endParaRPr lang="es-ES" altLang="es-ES" sz="1100">
              <a:solidFill>
                <a:srgbClr val="000000"/>
              </a:solidFill>
              <a:latin typeface="Gill Sans" pitchFamily="34" charset="0"/>
              <a:ea typeface="ヒラギノ角ゴ ProN W3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81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788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0599" indent="-27251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3003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9617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67698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89662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11624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33588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55551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914236" eaLnBrk="1" hangingPunct="1">
              <a:spcBef>
                <a:spcPct val="0"/>
              </a:spcBef>
              <a:defRPr/>
            </a:pPr>
            <a:fld id="{2338272B-E064-4F2A-85B3-4883AA4F4BBD}" type="slidenum">
              <a:rPr lang="es-ES" altLang="es-ES" sz="1100">
                <a:solidFill>
                  <a:srgbClr val="000000"/>
                </a:solidFill>
                <a:latin typeface="Gill Sans" pitchFamily="34" charset="0"/>
                <a:ea typeface="ヒラギノ角ゴ ProN W3"/>
                <a:sym typeface="Gill Sans" charset="0"/>
              </a:rPr>
              <a:pPr algn="r" defTabSz="914236" eaLnBrk="1" hangingPunct="1">
                <a:spcBef>
                  <a:spcPct val="0"/>
                </a:spcBef>
                <a:defRPr/>
              </a:pPr>
              <a:t>5</a:t>
            </a:fld>
            <a:endParaRPr lang="es-ES" altLang="es-ES" sz="1100">
              <a:solidFill>
                <a:srgbClr val="000000"/>
              </a:solidFill>
              <a:latin typeface="Gill Sans" pitchFamily="34" charset="0"/>
              <a:ea typeface="ヒラギノ角ゴ ProN W3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337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788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0599" indent="-27251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3003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9617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67698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89662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11624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33588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55551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914236" eaLnBrk="1" hangingPunct="1">
              <a:spcBef>
                <a:spcPct val="0"/>
              </a:spcBef>
              <a:defRPr/>
            </a:pPr>
            <a:fld id="{2338272B-E064-4F2A-85B3-4883AA4F4BBD}" type="slidenum">
              <a:rPr lang="es-ES" altLang="es-ES" sz="1100">
                <a:solidFill>
                  <a:srgbClr val="000000"/>
                </a:solidFill>
                <a:latin typeface="Gill Sans" pitchFamily="34" charset="0"/>
                <a:ea typeface="ヒラギノ角ゴ ProN W3"/>
                <a:sym typeface="Gill Sans" charset="0"/>
              </a:rPr>
              <a:pPr algn="r" defTabSz="914236" eaLnBrk="1" hangingPunct="1">
                <a:spcBef>
                  <a:spcPct val="0"/>
                </a:spcBef>
                <a:defRPr/>
              </a:pPr>
              <a:t>6</a:t>
            </a:fld>
            <a:endParaRPr lang="es-ES" altLang="es-ES" sz="1100">
              <a:solidFill>
                <a:srgbClr val="000000"/>
              </a:solidFill>
              <a:latin typeface="Gill Sans" pitchFamily="34" charset="0"/>
              <a:ea typeface="ヒラギノ角ゴ ProN W3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32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788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0599" indent="-27251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3003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9617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67698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89662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11624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33588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55551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914236" eaLnBrk="1" hangingPunct="1">
              <a:spcBef>
                <a:spcPct val="0"/>
              </a:spcBef>
              <a:defRPr/>
            </a:pPr>
            <a:fld id="{2338272B-E064-4F2A-85B3-4883AA4F4BBD}" type="slidenum">
              <a:rPr lang="es-ES" altLang="es-ES" sz="1100">
                <a:solidFill>
                  <a:srgbClr val="000000"/>
                </a:solidFill>
                <a:latin typeface="Gill Sans" pitchFamily="34" charset="0"/>
                <a:ea typeface="ヒラギノ角ゴ ProN W3"/>
                <a:sym typeface="Gill Sans" charset="0"/>
              </a:rPr>
              <a:pPr algn="r" defTabSz="914236" eaLnBrk="1" hangingPunct="1">
                <a:spcBef>
                  <a:spcPct val="0"/>
                </a:spcBef>
                <a:defRPr/>
              </a:pPr>
              <a:t>7</a:t>
            </a:fld>
            <a:endParaRPr lang="es-ES" altLang="es-ES" sz="1100">
              <a:solidFill>
                <a:srgbClr val="000000"/>
              </a:solidFill>
              <a:latin typeface="Gill Sans" pitchFamily="34" charset="0"/>
              <a:ea typeface="ヒラギノ角ゴ ProN W3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47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788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0599" indent="-27251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3003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9617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67698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89662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11624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33588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55551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914236" eaLnBrk="1" hangingPunct="1">
              <a:spcBef>
                <a:spcPct val="0"/>
              </a:spcBef>
              <a:defRPr/>
            </a:pPr>
            <a:fld id="{2338272B-E064-4F2A-85B3-4883AA4F4BBD}" type="slidenum">
              <a:rPr lang="es-ES" altLang="es-ES" sz="1100">
                <a:solidFill>
                  <a:srgbClr val="000000"/>
                </a:solidFill>
                <a:latin typeface="Gill Sans" pitchFamily="34" charset="0"/>
                <a:ea typeface="ヒラギノ角ゴ ProN W3"/>
                <a:sym typeface="Gill Sans" charset="0"/>
              </a:rPr>
              <a:pPr algn="r" defTabSz="914236" eaLnBrk="1" hangingPunct="1">
                <a:spcBef>
                  <a:spcPct val="0"/>
                </a:spcBef>
                <a:defRPr/>
              </a:pPr>
              <a:t>8</a:t>
            </a:fld>
            <a:endParaRPr lang="es-ES" altLang="es-ES" sz="1100">
              <a:solidFill>
                <a:srgbClr val="000000"/>
              </a:solidFill>
              <a:latin typeface="Gill Sans" pitchFamily="34" charset="0"/>
              <a:ea typeface="ヒラギノ角ゴ ProN W3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365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788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0599" indent="-27251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3003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9617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67698" indent="-218308" algn="l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89662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11624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33588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55551" indent="-21830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914236" eaLnBrk="1" hangingPunct="1">
              <a:spcBef>
                <a:spcPct val="0"/>
              </a:spcBef>
              <a:defRPr/>
            </a:pPr>
            <a:fld id="{2338272B-E064-4F2A-85B3-4883AA4F4BBD}" type="slidenum">
              <a:rPr lang="es-ES" altLang="es-ES" sz="1100">
                <a:solidFill>
                  <a:srgbClr val="000000"/>
                </a:solidFill>
                <a:latin typeface="Gill Sans" pitchFamily="34" charset="0"/>
                <a:ea typeface="ヒラギノ角ゴ ProN W3"/>
                <a:sym typeface="Gill Sans" charset="0"/>
              </a:rPr>
              <a:pPr algn="r" defTabSz="914236" eaLnBrk="1" hangingPunct="1">
                <a:spcBef>
                  <a:spcPct val="0"/>
                </a:spcBef>
                <a:defRPr/>
              </a:pPr>
              <a:t>9</a:t>
            </a:fld>
            <a:endParaRPr lang="es-ES" altLang="es-ES" sz="1100">
              <a:solidFill>
                <a:srgbClr val="000000"/>
              </a:solidFill>
              <a:latin typeface="Gill Sans" pitchFamily="34" charset="0"/>
              <a:ea typeface="ヒラギノ角ゴ ProN W3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47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>
            <a:spLocks noChangeArrowheads="1"/>
          </p:cNvSpPr>
          <p:nvPr userDrawn="1"/>
        </p:nvSpPr>
        <p:spPr bwMode="auto">
          <a:xfrm>
            <a:off x="0" y="1"/>
            <a:ext cx="9144000" cy="25901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54" tIns="35777" rIns="71554" bIns="35777"/>
          <a:lstStyle>
            <a:lvl1pPr eaLnBrk="0" hangingPunct="0"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3300" dirty="0"/>
          </a:p>
        </p:txBody>
      </p:sp>
      <p:sp>
        <p:nvSpPr>
          <p:cNvPr id="5" name="Rectángulo 4"/>
          <p:cNvSpPr>
            <a:spLocks noChangeArrowheads="1"/>
          </p:cNvSpPr>
          <p:nvPr userDrawn="1"/>
        </p:nvSpPr>
        <p:spPr bwMode="auto">
          <a:xfrm>
            <a:off x="3995936" y="2564545"/>
            <a:ext cx="5148064" cy="457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54" tIns="35777" rIns="71554" bIns="35777"/>
          <a:lstStyle>
            <a:lvl1pPr eaLnBrk="0" hangingPunct="0"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330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7487" y="1911408"/>
            <a:ext cx="1218343" cy="51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4710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89316"/>
            <a:ext cx="3810000" cy="339447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2389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1"/>
            <a:ext cx="3810000" cy="339447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33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72108"/>
            <a:ext cx="3811588" cy="1731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25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170214"/>
            <a:ext cx="3811588" cy="3424408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72108"/>
            <a:ext cx="3813174" cy="1731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25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99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4421"/>
            <a:ext cx="3811588" cy="1731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25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352529"/>
            <a:ext cx="3811588" cy="3276623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4421"/>
            <a:ext cx="3813174" cy="1731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25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9"/>
            <a:ext cx="3813174" cy="3276623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1759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438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5368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865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66317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69762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9265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4"/>
          <p:cNvSpPr>
            <a:spLocks noChangeArrowheads="1"/>
          </p:cNvSpPr>
          <p:nvPr userDrawn="1"/>
        </p:nvSpPr>
        <p:spPr bwMode="auto">
          <a:xfrm>
            <a:off x="2287697" y="535726"/>
            <a:ext cx="6840000" cy="19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54" tIns="35777" rIns="71554" bIns="35777"/>
          <a:lstStyle>
            <a:lvl1pPr eaLnBrk="0" hangingPunct="0"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Gill Sans" pitchFamily="34" charset="0"/>
                <a:ea typeface="ヒラギノ角ゴ ProN W3"/>
                <a:cs typeface="ヒラギノ角ゴ ProN W3"/>
                <a:sym typeface="Gill Sans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330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9584" y="174017"/>
            <a:ext cx="640117" cy="27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08849FF6-B3F4-4B61-9DB9-AE034C0F8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48464" y="4941900"/>
            <a:ext cx="936104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36000" tIns="36000" rIns="36000" bIns="36000" anchor="t" anchorCtr="0">
            <a:noAutofit/>
          </a:bodyPr>
          <a:lstStyle/>
          <a:p>
            <a:pPr marR="631190" algn="l">
              <a:spcAft>
                <a:spcPts val="0"/>
              </a:spcAft>
            </a:pPr>
            <a:fld id="{6E8128DB-6D07-4846-A965-BD144122CD07}" type="slidenum">
              <a:rPr lang="es-ES" sz="800" smtClean="0">
                <a:solidFill>
                  <a:srgbClr val="DA242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pPr marR="631190" algn="l">
                <a:spcAft>
                  <a:spcPts val="0"/>
                </a:spcAft>
              </a:pPr>
              <a:t>‹Nº›</a:t>
            </a:fld>
            <a:endParaRPr lang="es-ES" sz="800" i="1" dirty="0">
              <a:solidFill>
                <a:srgbClr val="91919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3393"/>
            <a:ext cx="1374563" cy="3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451263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15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8515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71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1923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2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2966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293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0654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2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260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73326" tIns="36663" rIns="73326" bIns="36663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647" y="1200486"/>
            <a:ext cx="8228707" cy="3393839"/>
          </a:xfrm>
          <a:prstGeom prst="rect">
            <a:avLst/>
          </a:prstGeom>
        </p:spPr>
        <p:txBody>
          <a:bodyPr vert="horz" lIns="73326" tIns="36663" rIns="73326" bIns="36663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57446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64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16846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23922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16933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10630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11596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5"/>
            <a:ext cx="3813048" cy="1004405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5"/>
            <a:ext cx="3813048" cy="1004405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78878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5"/>
            <a:ext cx="3813048" cy="1004405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5"/>
            <a:ext cx="3813048" cy="1004405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40722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744054"/>
            <a:ext cx="1831086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744054"/>
            <a:ext cx="1831086" cy="50327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744054"/>
            <a:ext cx="1831086" cy="50327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744054"/>
            <a:ext cx="1831086" cy="5032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7111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744054"/>
            <a:ext cx="1831086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744054"/>
            <a:ext cx="1831086" cy="50327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744054"/>
            <a:ext cx="1831086" cy="50327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744054"/>
            <a:ext cx="1831086" cy="5032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211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647" y="1200486"/>
            <a:ext cx="8228707" cy="3393839"/>
          </a:xfrm>
          <a:prstGeom prst="rect">
            <a:avLst/>
          </a:prstGeom>
        </p:spPr>
        <p:txBody>
          <a:bodyPr vert="horz" lIns="73326" tIns="36663" rIns="73326" bIns="36663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67278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744054"/>
            <a:ext cx="2496312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4054"/>
            <a:ext cx="2496312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744054"/>
            <a:ext cx="2496312" cy="5032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520859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744054"/>
            <a:ext cx="2496312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4054"/>
            <a:ext cx="2496312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744054"/>
            <a:ext cx="2496312" cy="5032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41864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744054"/>
            <a:ext cx="3813048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744054"/>
            <a:ext cx="3813048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935217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744054"/>
            <a:ext cx="3813048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744054"/>
            <a:ext cx="3813048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38154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527523"/>
            <a:ext cx="1831086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527523"/>
            <a:ext cx="1831086" cy="50327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527523"/>
            <a:ext cx="1831086" cy="50327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527523"/>
            <a:ext cx="1831086" cy="5032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10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527523"/>
            <a:ext cx="1831086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527523"/>
            <a:ext cx="1831086" cy="50327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527523"/>
            <a:ext cx="1831086" cy="50327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527523"/>
            <a:ext cx="1831086" cy="5032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652207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527523"/>
            <a:ext cx="2496312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7523"/>
            <a:ext cx="2496312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527523"/>
            <a:ext cx="2496312" cy="5032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60459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527523"/>
            <a:ext cx="2496312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7523"/>
            <a:ext cx="2496312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527523"/>
            <a:ext cx="2496312" cy="5032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46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527523"/>
            <a:ext cx="3813048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527523"/>
            <a:ext cx="3813048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09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527523"/>
            <a:ext cx="3813048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527523"/>
            <a:ext cx="3813048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393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>
            <a:normAutofit/>
          </a:bodyPr>
          <a:lstStyle>
            <a:lvl1pPr>
              <a:defRPr sz="20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0119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8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59778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8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67686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918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0565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50558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105929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1150616" cy="86410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86410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86410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86410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81197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1150616" cy="86410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86410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86410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86410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942081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7520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6223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4926" y="1229842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8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102297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8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7520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6223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4926" y="1229842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4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75"/>
              </a:spcBef>
              <a:defRPr/>
            </a:lvl1pPr>
            <a:lvl2pPr>
              <a:spcBef>
                <a:spcPts val="675"/>
              </a:spcBef>
              <a:defRPr/>
            </a:lvl2pPr>
            <a:lvl3pPr>
              <a:spcBef>
                <a:spcPts val="675"/>
              </a:spcBef>
              <a:defRPr/>
            </a:lvl3pPr>
            <a:lvl4pPr>
              <a:spcBef>
                <a:spcPts val="675"/>
              </a:spcBef>
              <a:defRPr/>
            </a:lvl4pPr>
            <a:lvl5pPr>
              <a:spcBef>
                <a:spcPts val="675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380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8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229842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32097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8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229842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479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569"/>
            <a:ext cx="1764195" cy="265176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9" y="951569"/>
            <a:ext cx="1764195" cy="265176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788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88"/>
            </a:lvl2pPr>
            <a:lvl3pPr marL="84833" indent="-84833">
              <a:defRPr sz="788"/>
            </a:lvl3pPr>
            <a:lvl4pPr marL="225922" indent="-116979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788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88"/>
            </a:lvl2pPr>
            <a:lvl3pPr marL="84833" indent="-84833">
              <a:defRPr sz="788"/>
            </a:lvl3pPr>
            <a:lvl4pPr marL="225922" indent="-116979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2" y="3735425"/>
            <a:ext cx="3774839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489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4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/>
          <a:lstStyle>
            <a:lvl1pPr>
              <a:spcBef>
                <a:spcPts val="675"/>
              </a:spcBef>
              <a:defRPr/>
            </a:lvl1pPr>
            <a:lvl2pPr>
              <a:spcBef>
                <a:spcPts val="675"/>
              </a:spcBef>
              <a:defRPr/>
            </a:lvl2pPr>
            <a:lvl3pPr>
              <a:spcBef>
                <a:spcPts val="675"/>
              </a:spcBef>
              <a:defRPr/>
            </a:lvl3pPr>
            <a:lvl4pPr>
              <a:spcBef>
                <a:spcPts val="675"/>
              </a:spcBef>
              <a:defRPr/>
            </a:lvl4pPr>
            <a:lvl5pPr>
              <a:spcBef>
                <a:spcPts val="675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74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75"/>
              </a:spcBef>
              <a:buNone/>
              <a:defRPr sz="900"/>
            </a:lvl1pPr>
            <a:lvl2pPr marL="128585" indent="-128585">
              <a:spcBef>
                <a:spcPts val="675"/>
              </a:spcBef>
              <a:buFont typeface="Arial" panose="020B0604020202020204" pitchFamily="34" charset="0"/>
              <a:buChar char="•"/>
              <a:defRPr sz="900"/>
            </a:lvl2pPr>
            <a:lvl3pPr marL="267884" indent="-139300">
              <a:spcBef>
                <a:spcPts val="675"/>
              </a:spcBef>
              <a:buFont typeface="Open Sans Light" panose="020B0306030504020204" pitchFamily="34" charset="0"/>
              <a:buChar char="–"/>
              <a:defRPr sz="900"/>
            </a:lvl3pPr>
            <a:lvl4pPr marL="385753" indent="-128585">
              <a:spcBef>
                <a:spcPts val="675"/>
              </a:spcBef>
              <a:buFont typeface="Arial" panose="020B0604020202020204" pitchFamily="34" charset="0"/>
              <a:buChar char="•"/>
              <a:defRPr sz="900"/>
            </a:lvl4pPr>
            <a:lvl5pPr marL="514337" indent="-128585">
              <a:spcBef>
                <a:spcPts val="675"/>
              </a:spcBef>
              <a:buFont typeface="Open Sans Light" panose="020B0306030504020204" pitchFamily="34" charset="0"/>
              <a:buChar char="–"/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2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75"/>
              </a:spcBef>
              <a:buNone/>
              <a:defRPr sz="900"/>
            </a:lvl1pPr>
            <a:lvl2pPr marL="128585" indent="-128585">
              <a:spcBef>
                <a:spcPts val="675"/>
              </a:spcBef>
              <a:buFont typeface="Arial" panose="020B0604020202020204" pitchFamily="34" charset="0"/>
              <a:buChar char="•"/>
              <a:defRPr sz="900"/>
            </a:lvl2pPr>
            <a:lvl3pPr marL="257169" indent="-128585">
              <a:spcBef>
                <a:spcPts val="675"/>
              </a:spcBef>
              <a:buFont typeface="Open Sans Light" panose="020B0306030504020204" pitchFamily="34" charset="0"/>
              <a:buChar char="–"/>
              <a:defRPr sz="900"/>
            </a:lvl3pPr>
            <a:lvl4pPr marL="385753" indent="-128585">
              <a:spcBef>
                <a:spcPts val="675"/>
              </a:spcBef>
              <a:buFont typeface="Arial" panose="020B0604020202020204" pitchFamily="34" charset="0"/>
              <a:buChar char="•"/>
              <a:defRPr sz="900"/>
            </a:lvl4pPr>
            <a:lvl5pPr marL="514337" indent="-128585">
              <a:spcBef>
                <a:spcPts val="675"/>
              </a:spcBef>
              <a:buFont typeface="Open Sans Light" panose="020B0306030504020204" pitchFamily="34" charset="0"/>
              <a:buChar char="–"/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9315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42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9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9.xml"/><Relationship Id="rId53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62.xml"/><Relationship Id="rId5" Type="http://schemas.openxmlformats.org/officeDocument/2006/relationships/slideLayout" Target="../slideLayouts/slideLayout9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Relationship Id="rId43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52.xml"/><Relationship Id="rId56" Type="http://schemas.openxmlformats.org/officeDocument/2006/relationships/slideLayout" Target="../slideLayouts/slideLayout60.xml"/><Relationship Id="rId8" Type="http://schemas.openxmlformats.org/officeDocument/2006/relationships/slideLayout" Target="../slideLayouts/slideLayout12.xml"/><Relationship Id="rId51" Type="http://schemas.openxmlformats.org/officeDocument/2006/relationships/slideLayout" Target="../slideLayouts/slideLayout55.xml"/><Relationship Id="rId3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50.xml"/><Relationship Id="rId59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24.xml"/><Relationship Id="rId41" Type="http://schemas.openxmlformats.org/officeDocument/2006/relationships/slideLayout" Target="../slideLayouts/slideLayout45.xml"/><Relationship Id="rId54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40.xml"/><Relationship Id="rId49" Type="http://schemas.openxmlformats.org/officeDocument/2006/relationships/slideLayout" Target="../slideLayouts/slideLayout53.xml"/><Relationship Id="rId57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4.xml"/><Relationship Id="rId31" Type="http://schemas.openxmlformats.org/officeDocument/2006/relationships/slideLayout" Target="../slideLayouts/slideLayout35.xml"/><Relationship Id="rId44" Type="http://schemas.openxmlformats.org/officeDocument/2006/relationships/slideLayout" Target="../slideLayouts/slideLayout48.xml"/><Relationship Id="rId52" Type="http://schemas.openxmlformats.org/officeDocument/2006/relationships/slideLayout" Target="../slideLayouts/slideLayout56.xml"/><Relationship Id="rId6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spect="1"/>
          </p:cNvSpPr>
          <p:nvPr userDrawn="1"/>
        </p:nvSpPr>
        <p:spPr>
          <a:xfrm>
            <a:off x="0" y="4950000"/>
            <a:ext cx="1393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700" dirty="0">
                <a:latin typeface="Calibri Light" panose="020F0302020204030204" pitchFamily="34" charset="0"/>
                <a:cs typeface="Calibri Light" panose="020F0302020204030204" pitchFamily="34" charset="0"/>
              </a:rPr>
              <a:t>F17_GAE07019</a:t>
            </a:r>
            <a:r>
              <a:rPr lang="es-ES_tradnl" sz="700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 r01 | es</a:t>
            </a:r>
            <a:endParaRPr lang="es-ES"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1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814" r:id="rId3"/>
    <p:sldLayoutId id="2147483815" r:id="rId4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j-lt"/>
          <a:ea typeface="+mj-ea"/>
          <a:cs typeface="+mj-cs"/>
          <a:sym typeface="Gill Sans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34" charset="0"/>
        </a:defRPr>
      </a:lvl5pPr>
      <a:lvl6pPr marL="28691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821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728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637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57799" indent="-357788" algn="l" rtl="0" eaLnBrk="0" fontAlgn="base" hangingPunct="0">
        <a:spcBef>
          <a:spcPts val="1507"/>
        </a:spcBef>
        <a:spcAft>
          <a:spcPct val="0"/>
        </a:spcAft>
        <a:buSzPct val="171000"/>
        <a:buFont typeface="Gill Sans" pitchFamily="34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pitchFamily="34" charset="0"/>
        </a:defRPr>
      </a:lvl1pPr>
      <a:lvl2pPr marL="836078" indent="-357788" algn="l" rtl="0" eaLnBrk="0" fontAlgn="base" hangingPunct="0">
        <a:spcBef>
          <a:spcPts val="1507"/>
        </a:spcBef>
        <a:spcAft>
          <a:spcPct val="0"/>
        </a:spcAft>
        <a:buSzPct val="171000"/>
        <a:buFont typeface="Gill Sans" pitchFamily="34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pitchFamily="34" charset="0"/>
        </a:defRPr>
      </a:lvl2pPr>
      <a:lvl3pPr marL="1115601" indent="-357788" algn="l" rtl="0" eaLnBrk="0" fontAlgn="base" hangingPunct="0">
        <a:spcBef>
          <a:spcPts val="1507"/>
        </a:spcBef>
        <a:spcAft>
          <a:spcPct val="0"/>
        </a:spcAft>
        <a:buSzPct val="171000"/>
        <a:buFont typeface="Gill Sans" pitchFamily="34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pitchFamily="34" charset="0"/>
        </a:defRPr>
      </a:lvl3pPr>
      <a:lvl4pPr marL="1393877" indent="-357788" algn="l" rtl="0" eaLnBrk="0" fontAlgn="base" hangingPunct="0">
        <a:spcBef>
          <a:spcPts val="1507"/>
        </a:spcBef>
        <a:spcAft>
          <a:spcPct val="0"/>
        </a:spcAft>
        <a:buSzPct val="171000"/>
        <a:buFont typeface="Gill Sans" pitchFamily="34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pitchFamily="34" charset="0"/>
        </a:defRPr>
      </a:lvl4pPr>
      <a:lvl5pPr marL="1673399" indent="-357788" algn="l" rtl="0" eaLnBrk="0" fontAlgn="base" hangingPunct="0">
        <a:spcBef>
          <a:spcPts val="1507"/>
        </a:spcBef>
        <a:spcAft>
          <a:spcPct val="0"/>
        </a:spcAft>
        <a:buSzPct val="171000"/>
        <a:buFont typeface="Gill Sans" pitchFamily="34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pitchFamily="34" charset="0"/>
        </a:defRPr>
      </a:lvl5pPr>
      <a:lvl6pPr marL="1960546" indent="-358637" algn="l" rtl="0" fontAlgn="base">
        <a:spcBef>
          <a:spcPts val="150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247458" indent="-358637" algn="l" rtl="0" fontAlgn="base">
        <a:spcBef>
          <a:spcPts val="150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534365" indent="-358637" algn="l" rtl="0" fontAlgn="base">
        <a:spcBef>
          <a:spcPts val="150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821278" indent="-358637" algn="l" rtl="0" fontAlgn="base">
        <a:spcBef>
          <a:spcPts val="150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2869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10" algn="l" defTabSz="2869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821" algn="l" defTabSz="2869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728" algn="l" defTabSz="2869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637" algn="l" defTabSz="2869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546" algn="l" defTabSz="2869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456" algn="l" defTabSz="2869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366" algn="l" defTabSz="2869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274" algn="l" defTabSz="2869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1"/>
            <a:ext cx="7772400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658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  <p:sldLayoutId id="2147483780" r:id="rId26"/>
    <p:sldLayoutId id="2147483781" r:id="rId27"/>
    <p:sldLayoutId id="2147483782" r:id="rId28"/>
    <p:sldLayoutId id="2147483783" r:id="rId29"/>
    <p:sldLayoutId id="2147483784" r:id="rId30"/>
    <p:sldLayoutId id="2147483785" r:id="rId31"/>
    <p:sldLayoutId id="2147483786" r:id="rId32"/>
    <p:sldLayoutId id="2147483787" r:id="rId33"/>
    <p:sldLayoutId id="2147483788" r:id="rId34"/>
    <p:sldLayoutId id="2147483789" r:id="rId35"/>
    <p:sldLayoutId id="2147483790" r:id="rId36"/>
    <p:sldLayoutId id="2147483791" r:id="rId37"/>
    <p:sldLayoutId id="2147483792" r:id="rId38"/>
    <p:sldLayoutId id="2147483793" r:id="rId39"/>
    <p:sldLayoutId id="2147483794" r:id="rId40"/>
    <p:sldLayoutId id="2147483795" r:id="rId41"/>
    <p:sldLayoutId id="2147483796" r:id="rId42"/>
    <p:sldLayoutId id="2147483797" r:id="rId43"/>
    <p:sldLayoutId id="2147483798" r:id="rId44"/>
    <p:sldLayoutId id="2147483799" r:id="rId45"/>
    <p:sldLayoutId id="2147483800" r:id="rId46"/>
    <p:sldLayoutId id="2147483801" r:id="rId47"/>
    <p:sldLayoutId id="2147483802" r:id="rId48"/>
    <p:sldLayoutId id="2147483803" r:id="rId49"/>
    <p:sldLayoutId id="2147483804" r:id="rId50"/>
    <p:sldLayoutId id="2147483805" r:id="rId51"/>
    <p:sldLayoutId id="2147483806" r:id="rId52"/>
    <p:sldLayoutId id="2147483807" r:id="rId53"/>
    <p:sldLayoutId id="2147483808" r:id="rId54"/>
    <p:sldLayoutId id="2147483809" r:id="rId55"/>
    <p:sldLayoutId id="2147483810" r:id="rId56"/>
    <p:sldLayoutId id="2147483811" r:id="rId57"/>
    <p:sldLayoutId id="2147483812" r:id="rId58"/>
    <p:sldLayoutId id="2147483813" r:id="rId59"/>
  </p:sldLayoutIdLst>
  <p:txStyles>
    <p:titleStyle>
      <a:lvl1pPr algn="ctr" defTabSz="685784" rtl="0" eaLnBrk="1" latinLnBrk="0" hangingPunct="1">
        <a:lnSpc>
          <a:spcPct val="86000"/>
        </a:lnSpc>
        <a:spcBef>
          <a:spcPct val="0"/>
        </a:spcBef>
        <a:buNone/>
        <a:defRPr sz="1575" kern="800" spc="-3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25" kern="800" spc="-8">
          <a:solidFill>
            <a:srgbClr val="000000"/>
          </a:solidFill>
          <a:latin typeface="+mn-lt"/>
          <a:ea typeface="+mn-ea"/>
          <a:cs typeface="+mn-cs"/>
        </a:defRPr>
      </a:lvl1pPr>
      <a:lvl2pPr marL="258360" indent="-129776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900" kern="800">
          <a:solidFill>
            <a:srgbClr val="000000"/>
          </a:solidFill>
          <a:latin typeface="+mn-lt"/>
          <a:ea typeface="+mn-ea"/>
          <a:cs typeface="+mn-cs"/>
        </a:defRPr>
      </a:lvl2pPr>
      <a:lvl3pPr marL="386944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>
          <a:solidFill>
            <a:srgbClr val="000000"/>
          </a:solidFill>
          <a:latin typeface="+mn-lt"/>
          <a:ea typeface="+mn-ea"/>
          <a:cs typeface="+mn-cs"/>
        </a:defRPr>
      </a:lvl3pPr>
      <a:lvl4pPr marL="515528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900" kern="800">
          <a:solidFill>
            <a:srgbClr val="000000"/>
          </a:solidFill>
          <a:latin typeface="+mn-lt"/>
          <a:ea typeface="+mn-ea"/>
          <a:cs typeface="+mn-cs"/>
        </a:defRPr>
      </a:lvl4pPr>
      <a:lvl5pPr marL="644113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900" kern="800">
          <a:solidFill>
            <a:srgbClr val="000000"/>
          </a:solidFill>
          <a:latin typeface="+mn-lt"/>
          <a:ea typeface="+mn-ea"/>
          <a:cs typeface="+mn-cs"/>
        </a:defRPr>
      </a:lvl5pPr>
      <a:lvl6pPr marL="1885903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Hoja_de_c_lculo_de_Microsoft_Excel.xls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 bwMode="auto">
          <a:xfrm>
            <a:off x="5652036" y="51668"/>
            <a:ext cx="914328" cy="914328"/>
          </a:xfrm>
          <a:prstGeom prst="line">
            <a:avLst/>
          </a:prstGeom>
          <a:solidFill>
            <a:srgbClr val="FB00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Rectángulo 6"/>
          <p:cNvSpPr/>
          <p:nvPr/>
        </p:nvSpPr>
        <p:spPr>
          <a:xfrm>
            <a:off x="323528" y="2903485"/>
            <a:ext cx="3600400" cy="217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21883" fontAlgn="base">
              <a:spcBef>
                <a:spcPct val="0"/>
              </a:spcBef>
              <a:defRPr/>
            </a:pPr>
            <a:r>
              <a:rPr lang="en-GB" sz="816" dirty="0"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Gill Sans" charset="0"/>
              </a:rPr>
              <a:t>11</a:t>
            </a:r>
            <a:r>
              <a:rPr lang="en-GB" sz="816" baseline="30000" dirty="0"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Gill Sans" charset="0"/>
              </a:rPr>
              <a:t>th</a:t>
            </a:r>
            <a:r>
              <a:rPr lang="en-GB" sz="816" dirty="0"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Gill Sans" charset="0"/>
              </a:rPr>
              <a:t> May 2022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5833" t="79597" r="13628" b="8295"/>
          <a:stretch/>
        </p:blipFill>
        <p:spPr>
          <a:xfrm>
            <a:off x="179512" y="1563638"/>
            <a:ext cx="460851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 bwMode="auto">
          <a:xfrm>
            <a:off x="5652036" y="51668"/>
            <a:ext cx="914328" cy="914328"/>
          </a:xfrm>
          <a:prstGeom prst="line">
            <a:avLst/>
          </a:prstGeom>
          <a:solidFill>
            <a:srgbClr val="FB00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CuadroTexto 7">
            <a:extLst>
              <a:ext uri="{FF2B5EF4-FFF2-40B4-BE49-F238E27FC236}">
                <a16:creationId xmlns:a16="http://schemas.microsoft.com/office/drawing/2014/main" id="{8128FE4F-6AFE-4079-B923-E95C81662E5A}"/>
              </a:ext>
            </a:extLst>
          </p:cNvPr>
          <p:cNvSpPr txBox="1"/>
          <p:nvPr/>
        </p:nvSpPr>
        <p:spPr bwMode="auto">
          <a:xfrm>
            <a:off x="72008" y="260830"/>
            <a:ext cx="3235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300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8</a:t>
            </a:r>
            <a:endParaRPr kumimoji="0" lang="es-ES" altLang="es-ES" sz="1200" i="0" u="none" strike="noStrike" kern="1200" cap="none" spc="300" normalizeH="0" baseline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ヒラギノ角ゴ ProN W3" charset="0"/>
              <a:cs typeface="Arial" pitchFamily="34" charset="0"/>
              <a:sym typeface="Gill Sans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600969"/>
              </p:ext>
            </p:extLst>
          </p:nvPr>
        </p:nvGraphicFramePr>
        <p:xfrm>
          <a:off x="621613" y="1093689"/>
          <a:ext cx="7694802" cy="3854323"/>
        </p:xfrm>
        <a:graphic>
          <a:graphicData uri="http://schemas.openxmlformats.org/drawingml/2006/table">
            <a:tbl>
              <a:tblPr/>
              <a:tblGrid>
                <a:gridCol w="1041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3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5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35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35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35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35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35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35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355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355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355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43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ASPECT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 EXPECTED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COMPLETED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8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Dissemination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Creation of manual to distribute to contactors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15/04/2022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15/04/2022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15/04/2022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8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Dissemination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Driving</a:t>
                      </a:r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</a:t>
                      </a:r>
                      <a:r>
                        <a:rPr lang="es-E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</a:t>
                      </a:r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winds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20/01/2022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22/04/2022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22/04/2022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8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Dissemination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Passing preferences for road users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20/01/2022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29/04/2022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29/04/2022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0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Dissemination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World Health and Safety in the Workplace Day activities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20/01/2022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28/04/2022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28/04/2022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8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Dissemination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Creation of ET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15/04/2022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30/04/2022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20/04/2022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8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Dissemination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Creation</a:t>
                      </a:r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es-E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Order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15/04/2022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30/04/2022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30/04/2022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8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Dissemination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Send information for the manual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15/04/2022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30/04/2022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30/04/2022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8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Training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Create ET for absentees Emergency kit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15/03/2022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30/04/2022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10/04/2022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8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Training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Create internal Drive Safe training for staff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20/01/2022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01/05/2022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25/04/2022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8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Dissemination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Passing preferences by road type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20/01/2022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08/05/2022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02/05/2022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8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Dissemination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</a:t>
                      </a:r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driver </a:t>
                      </a:r>
                      <a:r>
                        <a:rPr lang="es-E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distractions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20/01/2022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15/05/2022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88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Training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Training for awaiting staff – North zone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01/05/2022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12/05/2022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88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Training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Training for awaiting staff – Isthmus zone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01/05/2022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12/05/2022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88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Dissemination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revision of content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15/04/2022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15/05/2022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07/05/2022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88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Dissemination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Traffic accidents in adolescents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20/01/2022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22/05/2022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88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Training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Training for awaiting staff – CDMX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20/01/2022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22/05/2022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88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Dissemination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 revision of content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15/04/2022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22/05/2022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88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Dissemination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Staying in lane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20/01/2022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29/05/2022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70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Dissemination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Send circular with new documentation requirements ….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20/01/2022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25/05/2022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88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Dissemination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Sending</a:t>
                      </a:r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</a:t>
                      </a:r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manual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15/04/2022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30/05/2022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88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Dissemination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Avoid driving at night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20/01/2022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06/06/2022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88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Dissemination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Emergency equipment in the vehicle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20/01/2022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13/06/2022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8" name="CuadroTexto 50"/>
          <p:cNvSpPr txBox="1"/>
          <p:nvPr/>
        </p:nvSpPr>
        <p:spPr>
          <a:xfrm>
            <a:off x="517876" y="78949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Calibri Light" panose="020F0302020204030204" pitchFamily="34" charset="0"/>
                <a:ea typeface="ヒラギノ角ゴ ProN W3" charset="0"/>
                <a:cs typeface="Calibri Light" panose="020F0302020204030204" pitchFamily="34" charset="0"/>
              </a:rPr>
              <a:t>PLANNING</a:t>
            </a:r>
            <a:r>
              <a:rPr lang="en-GB" sz="1200" dirty="0" smtClean="0">
                <a:solidFill>
                  <a:srgbClr val="FF0000"/>
                </a:solidFill>
                <a:latin typeface="Calibri Light" panose="020F0302020204030204" pitchFamily="34" charset="0"/>
                <a:ea typeface="ヒラギノ角ゴ ProN W3" charset="0"/>
                <a:cs typeface="Calibri Light" panose="020F0302020204030204" pitchFamily="34" charset="0"/>
              </a:rPr>
              <a:t> </a:t>
            </a:r>
            <a:r>
              <a:rPr lang="en-GB" sz="1400" b="1" dirty="0">
                <a:solidFill>
                  <a:srgbClr val="FF0000"/>
                </a:solidFill>
                <a:latin typeface="Calibri Light" panose="020F0302020204030204" pitchFamily="34" charset="0"/>
                <a:ea typeface="ヒラギノ角ゴ ProN W3" charset="0"/>
                <a:cs typeface="Calibri Light" panose="020F0302020204030204" pitchFamily="34" charset="0"/>
              </a:rPr>
              <a:t>MEXICO</a:t>
            </a:r>
          </a:p>
        </p:txBody>
      </p:sp>
    </p:spTree>
    <p:extLst>
      <p:ext uri="{BB962C8B-B14F-4D97-AF65-F5344CB8AC3E}">
        <p14:creationId xmlns:p14="http://schemas.microsoft.com/office/powerpoint/2010/main" val="319947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 bwMode="auto">
          <a:xfrm>
            <a:off x="5652036" y="51668"/>
            <a:ext cx="914328" cy="914328"/>
          </a:xfrm>
          <a:prstGeom prst="line">
            <a:avLst/>
          </a:prstGeom>
          <a:solidFill>
            <a:srgbClr val="FB00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1" name="CuadroTexto 50"/>
          <p:cNvSpPr txBox="1"/>
          <p:nvPr/>
        </p:nvSpPr>
        <p:spPr>
          <a:xfrm>
            <a:off x="517876" y="789493"/>
            <a:ext cx="83746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FF0000"/>
                </a:solidFill>
                <a:latin typeface="Calibri Light" panose="020F0302020204030204" pitchFamily="34" charset="0"/>
                <a:ea typeface="ヒラギノ角ゴ ProN W3" charset="0"/>
                <a:cs typeface="Calibri Light" panose="020F0302020204030204" pitchFamily="34" charset="0"/>
              </a:rPr>
              <a:t>PLANNING </a:t>
            </a:r>
            <a:r>
              <a:rPr lang="en-GB" sz="1400" b="1" dirty="0" smtClean="0">
                <a:solidFill>
                  <a:srgbClr val="FF0000"/>
                </a:solidFill>
                <a:latin typeface="Calibri Light" panose="020F0302020204030204" pitchFamily="34" charset="0"/>
                <a:ea typeface="ヒラギノ角ゴ ProN W3" charset="0"/>
                <a:cs typeface="Calibri Light" panose="020F0302020204030204" pitchFamily="34" charset="0"/>
              </a:rPr>
              <a:t>SOUTH AFRICA</a:t>
            </a:r>
            <a:endParaRPr lang="es-ES" sz="1400" b="1" spc="300" dirty="0">
              <a:solidFill>
                <a:srgbClr val="FF0000"/>
              </a:solidFill>
              <a:latin typeface="Calibri Light" panose="020F0302020204030204" pitchFamily="34" charset="0"/>
              <a:ea typeface="ヒラギノ角ゴ ProN W3" charset="0"/>
              <a:cs typeface="Calibri Light" panose="020F0302020204030204" pitchFamily="34" charset="0"/>
            </a:endParaRPr>
          </a:p>
          <a:p>
            <a:pPr lvl="0">
              <a:defRPr/>
            </a:pPr>
            <a:endParaRPr lang="es-ES" sz="1200" spc="300" dirty="0" smtClean="0">
              <a:solidFill>
                <a:srgbClr val="FF0000"/>
              </a:solidFill>
              <a:latin typeface="Calibri Light" panose="020F0302020204030204" pitchFamily="34" charset="0"/>
              <a:ea typeface="ヒラギノ角ゴ ProN W3" charset="0"/>
              <a:cs typeface="Calibri Light" panose="020F03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25333"/>
            <a:ext cx="8818586" cy="3036157"/>
          </a:xfrm>
          <a:prstGeom prst="rect">
            <a:avLst/>
          </a:prstGeom>
        </p:spPr>
      </p:pic>
      <p:sp>
        <p:nvSpPr>
          <p:cNvPr id="6" name="CuadroTexto 7">
            <a:extLst>
              <a:ext uri="{FF2B5EF4-FFF2-40B4-BE49-F238E27FC236}">
                <a16:creationId xmlns:a16="http://schemas.microsoft.com/office/drawing/2014/main" id="{8128FE4F-6AFE-4079-B923-E95C81662E5A}"/>
              </a:ext>
            </a:extLst>
          </p:cNvPr>
          <p:cNvSpPr txBox="1"/>
          <p:nvPr/>
        </p:nvSpPr>
        <p:spPr bwMode="auto">
          <a:xfrm>
            <a:off x="72008" y="260830"/>
            <a:ext cx="3235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300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9</a:t>
            </a:r>
            <a:endParaRPr kumimoji="0" lang="es-ES" altLang="es-ES" sz="1200" i="0" u="none" strike="noStrike" kern="1200" cap="none" spc="300" normalizeH="0" baseline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ヒラギノ角ゴ ProN W3" charset="0"/>
              <a:cs typeface="Arial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 bwMode="auto">
          <a:xfrm>
            <a:off x="5652036" y="51668"/>
            <a:ext cx="914328" cy="914328"/>
          </a:xfrm>
          <a:prstGeom prst="line">
            <a:avLst/>
          </a:prstGeom>
          <a:solidFill>
            <a:srgbClr val="FB00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CuadroTexto 7">
            <a:extLst>
              <a:ext uri="{FF2B5EF4-FFF2-40B4-BE49-F238E27FC236}">
                <a16:creationId xmlns:a16="http://schemas.microsoft.com/office/drawing/2014/main" id="{8128FE4F-6AFE-4079-B923-E95C81662E5A}"/>
              </a:ext>
            </a:extLst>
          </p:cNvPr>
          <p:cNvSpPr txBox="1"/>
          <p:nvPr/>
        </p:nvSpPr>
        <p:spPr bwMode="auto">
          <a:xfrm>
            <a:off x="72008" y="260830"/>
            <a:ext cx="467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300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10</a:t>
            </a:r>
            <a:endParaRPr kumimoji="0" lang="es-ES" altLang="es-ES" sz="1200" i="0" u="none" strike="noStrike" kern="1200" cap="none" spc="300" normalizeH="0" baseline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ヒラギノ角ゴ ProN W3" charset="0"/>
              <a:cs typeface="Arial" pitchFamily="34" charset="0"/>
              <a:sym typeface="Gill Sans" charset="0"/>
            </a:endParaRPr>
          </a:p>
        </p:txBody>
      </p:sp>
      <p:graphicFrame>
        <p:nvGraphicFramePr>
          <p:cNvPr id="7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577555"/>
              </p:ext>
            </p:extLst>
          </p:nvPr>
        </p:nvGraphicFramePr>
        <p:xfrm>
          <a:off x="341560" y="1395477"/>
          <a:ext cx="8191827" cy="27390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2088">
                  <a:extLst>
                    <a:ext uri="{9D8B030D-6E8A-4147-A177-3AD203B41FA5}">
                      <a16:colId xmlns:a16="http://schemas.microsoft.com/office/drawing/2014/main" val="39442413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43301343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928027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72050023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5470283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93318285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11294838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65399884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6575036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3322127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48032418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7400981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43435842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084451782"/>
                    </a:ext>
                  </a:extLst>
                </a:gridCol>
                <a:gridCol w="721027">
                  <a:extLst>
                    <a:ext uri="{9D8B030D-6E8A-4147-A177-3AD203B41FA5}">
                      <a16:colId xmlns:a16="http://schemas.microsoft.com/office/drawing/2014/main" val="1623860279"/>
                    </a:ext>
                  </a:extLst>
                </a:gridCol>
              </a:tblGrid>
              <a:tr h="32029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Person Responsible 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Jan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Feb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Mar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Apr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May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Jun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Jul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Aug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Sept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Oct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Nov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Dec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895030"/>
                  </a:ext>
                </a:extLst>
              </a:tr>
              <a:tr h="32029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Continue Drive Safe programme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Road Safety Guide Update 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H&amp;S Sub-management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X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400773"/>
                  </a:ext>
                </a:extLst>
              </a:tr>
              <a:tr h="4763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Survey all Acciona drivers and their classification 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H&amp;S Coordinators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X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X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907910"/>
                  </a:ext>
                </a:extLst>
              </a:tr>
              <a:tr h="4763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Training all drivers on the new instructions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H&amp;S Coordinators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X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X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534633"/>
                  </a:ext>
                </a:extLst>
              </a:tr>
              <a:tr h="3678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Plan to carry out the training at each site 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H&amp;S Coordinators / QSE Technicians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X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313188"/>
                  </a:ext>
                </a:extLst>
              </a:tr>
              <a:tr h="2452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Road Safety Campaign 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H&amp;S Sub-management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X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434906"/>
                  </a:ext>
                </a:extLst>
              </a:tr>
              <a:tr h="3678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Evaluation GPS Production System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H&amp;S Sub-management / Production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X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X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</a:p>
                  </a:txBody>
                  <a:tcPr marL="95790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29023"/>
                  </a:ext>
                </a:extLst>
              </a:tr>
            </a:tbl>
          </a:graphicData>
        </a:graphic>
      </p:graphicFrame>
      <p:sp>
        <p:nvSpPr>
          <p:cNvPr id="8" name="CuadroTexto 50"/>
          <p:cNvSpPr txBox="1"/>
          <p:nvPr/>
        </p:nvSpPr>
        <p:spPr>
          <a:xfrm>
            <a:off x="517876" y="78949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Calibri Light" panose="020F0302020204030204" pitchFamily="34" charset="0"/>
                <a:ea typeface="ヒラギノ角ゴ ProN W3" charset="0"/>
                <a:cs typeface="Calibri Light" panose="020F0302020204030204" pitchFamily="34" charset="0"/>
              </a:rPr>
              <a:t>PLANNING</a:t>
            </a:r>
            <a:r>
              <a:rPr lang="en-GB" sz="1200" dirty="0" smtClean="0">
                <a:solidFill>
                  <a:srgbClr val="FF0000"/>
                </a:solidFill>
                <a:latin typeface="Calibri Light" panose="020F0302020204030204" pitchFamily="34" charset="0"/>
                <a:ea typeface="ヒラギノ角ゴ ProN W3" charset="0"/>
                <a:cs typeface="Calibri Light" panose="020F0302020204030204" pitchFamily="34" charset="0"/>
              </a:rPr>
              <a:t> </a:t>
            </a:r>
            <a:r>
              <a:rPr lang="en-GB" sz="1400" b="1" dirty="0">
                <a:solidFill>
                  <a:srgbClr val="FF0000"/>
                </a:solidFill>
                <a:latin typeface="Calibri Light" panose="020F0302020204030204" pitchFamily="34" charset="0"/>
                <a:ea typeface="ヒラギノ角ゴ ProN W3" charset="0"/>
                <a:cs typeface="Calibri Light" panose="020F0302020204030204" pitchFamily="34" charset="0"/>
              </a:rPr>
              <a:t>CHILE</a:t>
            </a:r>
          </a:p>
        </p:txBody>
      </p:sp>
    </p:spTree>
    <p:extLst>
      <p:ext uri="{BB962C8B-B14F-4D97-AF65-F5344CB8AC3E}">
        <p14:creationId xmlns:p14="http://schemas.microsoft.com/office/powerpoint/2010/main" val="72302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 bwMode="auto">
          <a:xfrm>
            <a:off x="5652036" y="51668"/>
            <a:ext cx="914328" cy="914328"/>
          </a:xfrm>
          <a:prstGeom prst="line">
            <a:avLst/>
          </a:prstGeom>
          <a:solidFill>
            <a:srgbClr val="FB00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078759"/>
            <a:ext cx="6557104" cy="3695067"/>
          </a:xfrm>
          <a:prstGeom prst="rect">
            <a:avLst/>
          </a:prstGeom>
        </p:spPr>
      </p:pic>
      <p:sp>
        <p:nvSpPr>
          <p:cNvPr id="7" name="CuadroTexto 7">
            <a:extLst>
              <a:ext uri="{FF2B5EF4-FFF2-40B4-BE49-F238E27FC236}">
                <a16:creationId xmlns:a16="http://schemas.microsoft.com/office/drawing/2014/main" id="{8128FE4F-6AFE-4079-B923-E95C81662E5A}"/>
              </a:ext>
            </a:extLst>
          </p:cNvPr>
          <p:cNvSpPr txBox="1"/>
          <p:nvPr/>
        </p:nvSpPr>
        <p:spPr bwMode="auto">
          <a:xfrm>
            <a:off x="72008" y="260830"/>
            <a:ext cx="467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300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11</a:t>
            </a:r>
            <a:endParaRPr kumimoji="0" lang="es-ES" altLang="es-ES" sz="1200" i="0" u="none" strike="noStrike" kern="1200" cap="none" spc="300" normalizeH="0" baseline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ヒラギノ角ゴ ProN W3" charset="0"/>
              <a:cs typeface="Arial" pitchFamily="34" charset="0"/>
              <a:sym typeface="Gill Sans" charset="0"/>
            </a:endParaRPr>
          </a:p>
        </p:txBody>
      </p:sp>
      <p:sp>
        <p:nvSpPr>
          <p:cNvPr id="8" name="CuadroTexto 50"/>
          <p:cNvSpPr txBox="1"/>
          <p:nvPr/>
        </p:nvSpPr>
        <p:spPr>
          <a:xfrm>
            <a:off x="517876" y="78949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Calibri Light" panose="020F0302020204030204" pitchFamily="34" charset="0"/>
                <a:ea typeface="ヒラギノ角ゴ ProN W3" charset="0"/>
                <a:cs typeface="Calibri Light" panose="020F0302020204030204" pitchFamily="34" charset="0"/>
              </a:rPr>
              <a:t>PLANNING</a:t>
            </a:r>
            <a:r>
              <a:rPr lang="en-GB" sz="1200" dirty="0" smtClean="0">
                <a:solidFill>
                  <a:srgbClr val="FF0000"/>
                </a:solidFill>
                <a:latin typeface="Calibri Light" panose="020F0302020204030204" pitchFamily="34" charset="0"/>
                <a:ea typeface="ヒラギノ角ゴ ProN W3" charset="0"/>
                <a:cs typeface="Calibri Light" panose="020F0302020204030204" pitchFamily="34" charset="0"/>
              </a:rPr>
              <a:t> </a:t>
            </a:r>
            <a:r>
              <a:rPr lang="en-GB" sz="1400" b="1" dirty="0" smtClean="0">
                <a:solidFill>
                  <a:srgbClr val="FF0000"/>
                </a:solidFill>
                <a:latin typeface="Calibri Light" panose="020F0302020204030204" pitchFamily="34" charset="0"/>
                <a:ea typeface="ヒラギノ角ゴ ProN W3" charset="0"/>
                <a:cs typeface="Calibri Light" panose="020F0302020204030204" pitchFamily="34" charset="0"/>
              </a:rPr>
              <a:t>AUSTRALIA</a:t>
            </a:r>
            <a:endParaRPr lang="en-GB" sz="1400" b="1" dirty="0">
              <a:solidFill>
                <a:srgbClr val="FF0000"/>
              </a:solidFill>
              <a:latin typeface="Calibri Light" panose="020F0302020204030204" pitchFamily="34" charset="0"/>
              <a:ea typeface="ヒラギノ角ゴ ProN W3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5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 bwMode="auto">
          <a:xfrm>
            <a:off x="5652036" y="51668"/>
            <a:ext cx="914328" cy="914328"/>
          </a:xfrm>
          <a:prstGeom prst="line">
            <a:avLst/>
          </a:prstGeom>
          <a:solidFill>
            <a:srgbClr val="FB00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136" y="664132"/>
            <a:ext cx="4684896" cy="4355287"/>
          </a:xfrm>
          <a:prstGeom prst="rect">
            <a:avLst/>
          </a:prstGeom>
        </p:spPr>
      </p:pic>
      <p:sp>
        <p:nvSpPr>
          <p:cNvPr id="5" name="CuadroTexto 7">
            <a:extLst>
              <a:ext uri="{FF2B5EF4-FFF2-40B4-BE49-F238E27FC236}">
                <a16:creationId xmlns:a16="http://schemas.microsoft.com/office/drawing/2014/main" id="{8128FE4F-6AFE-4079-B923-E95C81662E5A}"/>
              </a:ext>
            </a:extLst>
          </p:cNvPr>
          <p:cNvSpPr txBox="1"/>
          <p:nvPr/>
        </p:nvSpPr>
        <p:spPr bwMode="auto">
          <a:xfrm>
            <a:off x="72008" y="260830"/>
            <a:ext cx="467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300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12</a:t>
            </a:r>
            <a:endParaRPr kumimoji="0" lang="es-ES" altLang="es-ES" sz="1200" i="0" u="none" strike="noStrike" kern="1200" cap="none" spc="300" normalizeH="0" baseline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ヒラギノ角ゴ ProN W3" charset="0"/>
              <a:cs typeface="Arial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4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 bwMode="auto">
          <a:xfrm>
            <a:off x="5652036" y="51668"/>
            <a:ext cx="914328" cy="914328"/>
          </a:xfrm>
          <a:prstGeom prst="line">
            <a:avLst/>
          </a:prstGeom>
          <a:solidFill>
            <a:srgbClr val="FB00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131590"/>
            <a:ext cx="2537516" cy="36008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1113894"/>
            <a:ext cx="2462794" cy="3618552"/>
          </a:xfrm>
          <a:prstGeom prst="rect">
            <a:avLst/>
          </a:prstGeom>
        </p:spPr>
      </p:pic>
      <p:sp>
        <p:nvSpPr>
          <p:cNvPr id="7" name="CuadroTexto 7">
            <a:extLst>
              <a:ext uri="{FF2B5EF4-FFF2-40B4-BE49-F238E27FC236}">
                <a16:creationId xmlns:a16="http://schemas.microsoft.com/office/drawing/2014/main" id="{8128FE4F-6AFE-4079-B923-E95C81662E5A}"/>
              </a:ext>
            </a:extLst>
          </p:cNvPr>
          <p:cNvSpPr txBox="1"/>
          <p:nvPr/>
        </p:nvSpPr>
        <p:spPr bwMode="auto">
          <a:xfrm>
            <a:off x="72008" y="260830"/>
            <a:ext cx="467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300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13</a:t>
            </a:r>
            <a:endParaRPr kumimoji="0" lang="es-ES" altLang="es-ES" sz="1200" i="0" u="none" strike="noStrike" kern="1200" cap="none" spc="300" normalizeH="0" baseline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ヒラギノ角ゴ ProN W3" charset="0"/>
              <a:cs typeface="Arial" pitchFamily="34" charset="0"/>
              <a:sym typeface="Gill Sans" charset="0"/>
            </a:endParaRPr>
          </a:p>
        </p:txBody>
      </p:sp>
      <p:sp>
        <p:nvSpPr>
          <p:cNvPr id="8" name="CuadroTexto 12"/>
          <p:cNvSpPr txBox="1"/>
          <p:nvPr/>
        </p:nvSpPr>
        <p:spPr>
          <a:xfrm>
            <a:off x="517876" y="78949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400" b="1" dirty="0">
                <a:solidFill>
                  <a:srgbClr val="FF0000"/>
                </a:solidFill>
                <a:latin typeface="Calibri Light" panose="020F0302020204030204" pitchFamily="34" charset="0"/>
                <a:ea typeface="ヒラギノ角ゴ ProN W3" charset="0"/>
                <a:cs typeface="Calibri Light" panose="020F0302020204030204" pitchFamily="34" charset="0"/>
              </a:rPr>
              <a:t>DRIVE SAFE IN IMAGES</a:t>
            </a:r>
          </a:p>
        </p:txBody>
      </p:sp>
    </p:spTree>
    <p:extLst>
      <p:ext uri="{BB962C8B-B14F-4D97-AF65-F5344CB8AC3E}">
        <p14:creationId xmlns:p14="http://schemas.microsoft.com/office/powerpoint/2010/main" val="34010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 bwMode="auto">
          <a:xfrm>
            <a:off x="5652036" y="51668"/>
            <a:ext cx="914328" cy="914328"/>
          </a:xfrm>
          <a:prstGeom prst="line">
            <a:avLst/>
          </a:prstGeom>
          <a:solidFill>
            <a:srgbClr val="FB00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60" y="1242995"/>
            <a:ext cx="4193771" cy="29193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766" y="1175646"/>
            <a:ext cx="4054124" cy="3002622"/>
          </a:xfrm>
          <a:prstGeom prst="rect">
            <a:avLst/>
          </a:prstGeom>
        </p:spPr>
      </p:pic>
      <p:sp>
        <p:nvSpPr>
          <p:cNvPr id="9" name="CuadroTexto 7">
            <a:extLst>
              <a:ext uri="{FF2B5EF4-FFF2-40B4-BE49-F238E27FC236}">
                <a16:creationId xmlns:a16="http://schemas.microsoft.com/office/drawing/2014/main" id="{8128FE4F-6AFE-4079-B923-E95C81662E5A}"/>
              </a:ext>
            </a:extLst>
          </p:cNvPr>
          <p:cNvSpPr txBox="1"/>
          <p:nvPr/>
        </p:nvSpPr>
        <p:spPr bwMode="auto">
          <a:xfrm>
            <a:off x="72008" y="260830"/>
            <a:ext cx="467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300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14</a:t>
            </a:r>
            <a:endParaRPr kumimoji="0" lang="es-ES" altLang="es-ES" sz="1200" i="0" u="none" strike="noStrike" kern="1200" cap="none" spc="300" normalizeH="0" baseline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ヒラギノ角ゴ ProN W3" charset="0"/>
              <a:cs typeface="Arial" pitchFamily="34" charset="0"/>
              <a:sym typeface="Gill Sans" charset="0"/>
            </a:endParaRPr>
          </a:p>
        </p:txBody>
      </p:sp>
      <p:sp>
        <p:nvSpPr>
          <p:cNvPr id="8" name="CuadroTexto 12"/>
          <p:cNvSpPr txBox="1"/>
          <p:nvPr/>
        </p:nvSpPr>
        <p:spPr>
          <a:xfrm>
            <a:off x="517876" y="78949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400" b="1" dirty="0">
                <a:solidFill>
                  <a:srgbClr val="FF0000"/>
                </a:solidFill>
                <a:latin typeface="Calibri Light" panose="020F0302020204030204" pitchFamily="34" charset="0"/>
                <a:ea typeface="ヒラギノ角ゴ ProN W3" charset="0"/>
                <a:cs typeface="Calibri Light" panose="020F0302020204030204" pitchFamily="34" charset="0"/>
              </a:rPr>
              <a:t>DRIVE SAFE IN IMAGES</a:t>
            </a:r>
          </a:p>
        </p:txBody>
      </p:sp>
    </p:spTree>
    <p:extLst>
      <p:ext uri="{BB962C8B-B14F-4D97-AF65-F5344CB8AC3E}">
        <p14:creationId xmlns:p14="http://schemas.microsoft.com/office/powerpoint/2010/main" val="329571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 bwMode="auto">
          <a:xfrm>
            <a:off x="5652036" y="51668"/>
            <a:ext cx="914328" cy="914328"/>
          </a:xfrm>
          <a:prstGeom prst="line">
            <a:avLst/>
          </a:prstGeom>
          <a:solidFill>
            <a:srgbClr val="FB00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232795"/>
            <a:ext cx="3960440" cy="1577234"/>
          </a:xfrm>
          <a:prstGeom prst="rect">
            <a:avLst/>
          </a:prstGeom>
        </p:spPr>
      </p:pic>
      <p:sp>
        <p:nvSpPr>
          <p:cNvPr id="7" name="CuadroTexto 7">
            <a:extLst>
              <a:ext uri="{FF2B5EF4-FFF2-40B4-BE49-F238E27FC236}">
                <a16:creationId xmlns:a16="http://schemas.microsoft.com/office/drawing/2014/main" id="{8128FE4F-6AFE-4079-B923-E95C81662E5A}"/>
              </a:ext>
            </a:extLst>
          </p:cNvPr>
          <p:cNvSpPr txBox="1"/>
          <p:nvPr/>
        </p:nvSpPr>
        <p:spPr bwMode="auto">
          <a:xfrm>
            <a:off x="72008" y="260830"/>
            <a:ext cx="467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300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15</a:t>
            </a:r>
            <a:endParaRPr kumimoji="0" lang="es-ES" altLang="es-ES" sz="1200" i="0" u="none" strike="noStrike" kern="1200" cap="none" spc="300" normalizeH="0" baseline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ヒラギノ角ゴ ProN W3" charset="0"/>
              <a:cs typeface="Arial" pitchFamily="34" charset="0"/>
              <a:sym typeface="Gill Sans" charset="0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C4C14AB8-3EC5-1342-80E7-A9B0B6F16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566276"/>
              </p:ext>
            </p:extLst>
          </p:nvPr>
        </p:nvGraphicFramePr>
        <p:xfrm>
          <a:off x="899593" y="3219822"/>
          <a:ext cx="7723238" cy="12463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11952">
                  <a:extLst>
                    <a:ext uri="{9D8B030D-6E8A-4147-A177-3AD203B41FA5}">
                      <a16:colId xmlns:a16="http://schemas.microsoft.com/office/drawing/2014/main" val="649757007"/>
                    </a:ext>
                  </a:extLst>
                </a:gridCol>
                <a:gridCol w="1793820">
                  <a:extLst>
                    <a:ext uri="{9D8B030D-6E8A-4147-A177-3AD203B41FA5}">
                      <a16:colId xmlns:a16="http://schemas.microsoft.com/office/drawing/2014/main" val="2070383363"/>
                    </a:ext>
                  </a:extLst>
                </a:gridCol>
                <a:gridCol w="1507281">
                  <a:extLst>
                    <a:ext uri="{9D8B030D-6E8A-4147-A177-3AD203B41FA5}">
                      <a16:colId xmlns:a16="http://schemas.microsoft.com/office/drawing/2014/main" val="2637752883"/>
                    </a:ext>
                  </a:extLst>
                </a:gridCol>
                <a:gridCol w="1047165">
                  <a:extLst>
                    <a:ext uri="{9D8B030D-6E8A-4147-A177-3AD203B41FA5}">
                      <a16:colId xmlns:a16="http://schemas.microsoft.com/office/drawing/2014/main" val="4126829391"/>
                    </a:ext>
                  </a:extLst>
                </a:gridCol>
                <a:gridCol w="1047165">
                  <a:extLst>
                    <a:ext uri="{9D8B030D-6E8A-4147-A177-3AD203B41FA5}">
                      <a16:colId xmlns:a16="http://schemas.microsoft.com/office/drawing/2014/main" val="3284036152"/>
                    </a:ext>
                  </a:extLst>
                </a:gridCol>
                <a:gridCol w="1215855">
                  <a:extLst>
                    <a:ext uri="{9D8B030D-6E8A-4147-A177-3AD203B41FA5}">
                      <a16:colId xmlns:a16="http://schemas.microsoft.com/office/drawing/2014/main" val="3240677857"/>
                    </a:ext>
                  </a:extLst>
                </a:gridCol>
              </a:tblGrid>
              <a:tr h="827088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Nº of employees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People who have done the course in 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People who have to do the course in 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People called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People excluded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</a:rPr>
                        <a:t>People who have done 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208310"/>
                  </a:ext>
                </a:extLst>
              </a:tr>
              <a:tr h="419288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/>
                        <a:t>1145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/>
                        <a:t>317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/>
                        <a:t>828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/>
                        <a:t>580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/>
                        <a:t>130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/>
                        <a:t>112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199694"/>
                  </a:ext>
                </a:extLst>
              </a:tr>
            </a:tbl>
          </a:graphicData>
        </a:graphic>
      </p:graphicFrame>
      <p:sp>
        <p:nvSpPr>
          <p:cNvPr id="9" name="CuadroTexto 12"/>
          <p:cNvSpPr txBox="1"/>
          <p:nvPr/>
        </p:nvSpPr>
        <p:spPr>
          <a:xfrm>
            <a:off x="517876" y="78949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400" b="1" dirty="0">
                <a:solidFill>
                  <a:srgbClr val="FF0000"/>
                </a:solidFill>
                <a:latin typeface="Calibri Light" panose="020F0302020204030204" pitchFamily="34" charset="0"/>
                <a:ea typeface="ヒラギノ角ゴ ProN W3" charset="0"/>
                <a:cs typeface="Calibri Light" panose="020F0302020204030204" pitchFamily="34" charset="0"/>
              </a:rPr>
              <a:t>DRIVE SAFE IN IMAGES</a:t>
            </a:r>
          </a:p>
        </p:txBody>
      </p:sp>
    </p:spTree>
    <p:extLst>
      <p:ext uri="{BB962C8B-B14F-4D97-AF65-F5344CB8AC3E}">
        <p14:creationId xmlns:p14="http://schemas.microsoft.com/office/powerpoint/2010/main" val="128289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 bwMode="auto">
          <a:xfrm>
            <a:off x="5652036" y="51668"/>
            <a:ext cx="914328" cy="914328"/>
          </a:xfrm>
          <a:prstGeom prst="line">
            <a:avLst/>
          </a:prstGeom>
          <a:solidFill>
            <a:srgbClr val="FB00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CuadroTexto 7">
            <a:extLst>
              <a:ext uri="{FF2B5EF4-FFF2-40B4-BE49-F238E27FC236}">
                <a16:creationId xmlns:a16="http://schemas.microsoft.com/office/drawing/2014/main" id="{8128FE4F-6AFE-4079-B923-E95C81662E5A}"/>
              </a:ext>
            </a:extLst>
          </p:cNvPr>
          <p:cNvSpPr txBox="1"/>
          <p:nvPr/>
        </p:nvSpPr>
        <p:spPr bwMode="auto">
          <a:xfrm>
            <a:off x="72008" y="260830"/>
            <a:ext cx="467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300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16</a:t>
            </a:r>
            <a:endParaRPr kumimoji="0" lang="es-ES" altLang="es-ES" sz="1200" i="0" u="none" strike="noStrike" kern="1200" cap="none" spc="300" normalizeH="0" baseline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ヒラギノ角ゴ ProN W3" charset="0"/>
              <a:cs typeface="Arial" pitchFamily="34" charset="0"/>
              <a:sym typeface="Gill Sans" charset="0"/>
            </a:endParaRPr>
          </a:p>
        </p:txBody>
      </p:sp>
      <p:sp>
        <p:nvSpPr>
          <p:cNvPr id="8" name="CuadroTexto 12"/>
          <p:cNvSpPr txBox="1"/>
          <p:nvPr/>
        </p:nvSpPr>
        <p:spPr>
          <a:xfrm>
            <a:off x="517876" y="78949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400" b="1" dirty="0">
                <a:solidFill>
                  <a:srgbClr val="FF0000"/>
                </a:solidFill>
                <a:latin typeface="Calibri Light" panose="020F0302020204030204" pitchFamily="34" charset="0"/>
                <a:ea typeface="ヒラギノ角ゴ ProN W3" charset="0"/>
                <a:cs typeface="Calibri Light" panose="020F0302020204030204" pitchFamily="34" charset="0"/>
              </a:rPr>
              <a:t>DRIVE SAFE IN IMAGES</a:t>
            </a:r>
          </a:p>
        </p:txBody>
      </p:sp>
      <p:graphicFrame>
        <p:nvGraphicFramePr>
          <p:cNvPr id="11" name="Gráfico 11">
            <a:extLst>
              <a:ext uri="{FF2B5EF4-FFF2-40B4-BE49-F238E27FC236}">
                <a16:creationId xmlns:a16="http://schemas.microsoft.com/office/drawing/2014/main" id="{AB733E38-B6A4-4878-9493-7A74B645D3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512337"/>
              </p:ext>
            </p:extLst>
          </p:nvPr>
        </p:nvGraphicFramePr>
        <p:xfrm>
          <a:off x="5690503" y="904724"/>
          <a:ext cx="2985953" cy="2819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4">
            <a:extLst>
              <a:ext uri="{FF2B5EF4-FFF2-40B4-BE49-F238E27FC236}">
                <a16:creationId xmlns:a16="http://schemas.microsoft.com/office/drawing/2014/main" id="{D5BBF38B-35EF-4C46-4832-DE566DE189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3313839"/>
              </p:ext>
            </p:extLst>
          </p:nvPr>
        </p:nvGraphicFramePr>
        <p:xfrm>
          <a:off x="572992" y="1119136"/>
          <a:ext cx="3157527" cy="202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áfico 14">
            <a:extLst>
              <a:ext uri="{FF2B5EF4-FFF2-40B4-BE49-F238E27FC236}">
                <a16:creationId xmlns:a16="http://schemas.microsoft.com/office/drawing/2014/main" id="{A609B3DB-ECE1-4830-A8BC-0D26C9C0C8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170589"/>
              </p:ext>
            </p:extLst>
          </p:nvPr>
        </p:nvGraphicFramePr>
        <p:xfrm>
          <a:off x="1593273" y="3024335"/>
          <a:ext cx="4032448" cy="211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8210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 bwMode="auto">
          <a:xfrm>
            <a:off x="5652036" y="51668"/>
            <a:ext cx="914328" cy="914328"/>
          </a:xfrm>
          <a:prstGeom prst="line">
            <a:avLst/>
          </a:prstGeom>
          <a:solidFill>
            <a:srgbClr val="FB00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ítulo 1"/>
          <p:cNvSpPr txBox="1">
            <a:spLocks/>
          </p:cNvSpPr>
          <p:nvPr/>
        </p:nvSpPr>
        <p:spPr bwMode="auto">
          <a:xfrm>
            <a:off x="4031923" y="4594401"/>
            <a:ext cx="311068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400">
                <a:solidFill>
                  <a:srgbClr val="000000"/>
                </a:solidFill>
                <a:latin typeface="Gill Sans" pitchFamily="34" charset="0"/>
                <a:ea typeface="ヒラギノ角ゴ ProN W3" charset="-128"/>
                <a:sym typeface="Gill Sans" pitchFamily="34" charset="0"/>
              </a:defRPr>
            </a:lvl1pPr>
            <a:lvl2pPr marL="742950" indent="-285750">
              <a:defRPr sz="3400">
                <a:solidFill>
                  <a:srgbClr val="000000"/>
                </a:solidFill>
                <a:latin typeface="Gill Sans" pitchFamily="34" charset="0"/>
                <a:ea typeface="ヒラギノ角ゴ ProN W3" charset="-128"/>
                <a:sym typeface="Gill Sans" pitchFamily="34" charset="0"/>
              </a:defRPr>
            </a:lvl2pPr>
            <a:lvl3pPr marL="1143000" indent="-228600">
              <a:defRPr sz="3400">
                <a:solidFill>
                  <a:srgbClr val="000000"/>
                </a:solidFill>
                <a:latin typeface="Gill Sans" pitchFamily="34" charset="0"/>
                <a:ea typeface="ヒラギノ角ゴ ProN W3" charset="-128"/>
                <a:sym typeface="Gill Sans" pitchFamily="34" charset="0"/>
              </a:defRPr>
            </a:lvl3pPr>
            <a:lvl4pPr marL="1600200" indent="-228600">
              <a:defRPr sz="3400">
                <a:solidFill>
                  <a:srgbClr val="000000"/>
                </a:solidFill>
                <a:latin typeface="Gill Sans" pitchFamily="34" charset="0"/>
                <a:ea typeface="ヒラギノ角ゴ ProN W3" charset="-128"/>
                <a:sym typeface="Gill Sans" pitchFamily="34" charset="0"/>
              </a:defRPr>
            </a:lvl4pPr>
            <a:lvl5pPr marL="2057400" indent="-228600">
              <a:defRPr sz="3400">
                <a:solidFill>
                  <a:srgbClr val="000000"/>
                </a:solidFill>
                <a:latin typeface="Gill Sans" pitchFamily="34" charset="0"/>
                <a:ea typeface="ヒラギノ角ゴ ProN W3" charset="-128"/>
                <a:sym typeface="Gill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Gill Sans" pitchFamily="34" charset="0"/>
                <a:ea typeface="ヒラギノ角ゴ ProN W3" charset="-128"/>
                <a:sym typeface="Gill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Gill Sans" pitchFamily="34" charset="0"/>
                <a:ea typeface="ヒラギノ角ゴ ProN W3" charset="-128"/>
                <a:sym typeface="Gill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Gill Sans" pitchFamily="34" charset="0"/>
                <a:ea typeface="ヒラギノ角ゴ ProN W3" charset="-128"/>
                <a:sym typeface="Gill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Gill Sans" pitchFamily="34" charset="0"/>
                <a:ea typeface="ヒラギノ角ゴ ProN W3" charset="-128"/>
                <a:sym typeface="Gill Sans" pitchFamily="34" charset="0"/>
              </a:defRPr>
            </a:lvl9pPr>
          </a:lstStyle>
          <a:p>
            <a:pPr>
              <a:defRPr/>
            </a:pPr>
            <a:r>
              <a:rPr lang="es-ES" altLang="es-E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México</a:t>
            </a:r>
          </a:p>
          <a:p>
            <a:pPr lvl="0" algn="l">
              <a:defRPr/>
            </a:pPr>
            <a:endParaRPr lang="es-ES" altLang="es-E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88" y="1353500"/>
            <a:ext cx="7022592" cy="2847412"/>
          </a:xfrm>
          <a:prstGeom prst="rect">
            <a:avLst/>
          </a:prstGeom>
        </p:spPr>
      </p:pic>
      <p:sp>
        <p:nvSpPr>
          <p:cNvPr id="7" name="CuadroTexto 7">
            <a:extLst>
              <a:ext uri="{FF2B5EF4-FFF2-40B4-BE49-F238E27FC236}">
                <a16:creationId xmlns:a16="http://schemas.microsoft.com/office/drawing/2014/main" id="{8128FE4F-6AFE-4079-B923-E95C81662E5A}"/>
              </a:ext>
            </a:extLst>
          </p:cNvPr>
          <p:cNvSpPr txBox="1"/>
          <p:nvPr/>
        </p:nvSpPr>
        <p:spPr bwMode="auto">
          <a:xfrm>
            <a:off x="72008" y="260830"/>
            <a:ext cx="467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300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18</a:t>
            </a:r>
            <a:endParaRPr kumimoji="0" lang="es-ES" altLang="es-ES" sz="1200" i="0" u="none" strike="noStrike" kern="1200" cap="none" spc="300" normalizeH="0" baseline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ヒラギノ角ゴ ProN W3" charset="0"/>
              <a:cs typeface="Arial" pitchFamily="34" charset="0"/>
              <a:sym typeface="Gill Sans" charset="0"/>
            </a:endParaRPr>
          </a:p>
        </p:txBody>
      </p:sp>
      <p:sp>
        <p:nvSpPr>
          <p:cNvPr id="8" name="CuadroTexto 8"/>
          <p:cNvSpPr txBox="1"/>
          <p:nvPr/>
        </p:nvSpPr>
        <p:spPr>
          <a:xfrm>
            <a:off x="517876" y="78949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400" b="1" dirty="0">
                <a:solidFill>
                  <a:srgbClr val="FF0000"/>
                </a:solidFill>
                <a:latin typeface="Calibri Light" panose="020F0302020204030204" pitchFamily="34" charset="0"/>
                <a:ea typeface="ヒラギノ角ゴ ProN W3" charset="0"/>
                <a:cs typeface="Calibri Light" panose="020F0302020204030204" pitchFamily="34" charset="0"/>
              </a:rPr>
              <a:t>DRIVE SAFE IN IMAGES</a:t>
            </a:r>
          </a:p>
        </p:txBody>
      </p:sp>
    </p:spTree>
    <p:extLst>
      <p:ext uri="{BB962C8B-B14F-4D97-AF65-F5344CB8AC3E}">
        <p14:creationId xmlns:p14="http://schemas.microsoft.com/office/powerpoint/2010/main" val="262215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 bwMode="auto">
          <a:xfrm>
            <a:off x="5652036" y="51668"/>
            <a:ext cx="914328" cy="914328"/>
          </a:xfrm>
          <a:prstGeom prst="line">
            <a:avLst/>
          </a:prstGeom>
          <a:solidFill>
            <a:srgbClr val="FB00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8128FE4F-6AFE-4079-B923-E95C81662E5A}"/>
              </a:ext>
            </a:extLst>
          </p:cNvPr>
          <p:cNvSpPr txBox="1"/>
          <p:nvPr/>
        </p:nvSpPr>
        <p:spPr bwMode="auto">
          <a:xfrm>
            <a:off x="72008" y="260830"/>
            <a:ext cx="3235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300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2</a:t>
            </a:r>
            <a:endParaRPr kumimoji="0" lang="es-ES" altLang="es-ES" sz="1200" i="0" u="none" strike="noStrike" kern="1200" cap="none" spc="300" normalizeH="0" baseline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ヒラギノ角ゴ ProN W3" charset="0"/>
              <a:cs typeface="Arial" pitchFamily="34" charset="0"/>
              <a:sym typeface="Gill Sans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74133" y="967164"/>
            <a:ext cx="8374331" cy="2699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62185" tIns="31093" rIns="62185" bIns="31093">
            <a:spAutoFit/>
          </a:bodyPr>
          <a:lstStyle>
            <a:defPPr>
              <a:defRPr lang="en-US"/>
            </a:defPPr>
            <a:lvl1pPr eaLnBrk="1" hangingPunct="1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  <a:defRPr sz="2600">
                <a:solidFill>
                  <a:srgbClr val="8080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2pPr>
            <a:lvl3pPr marL="11430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3pPr>
            <a:lvl4pPr marL="16002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4pPr>
            <a:lvl5pPr marL="20574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9pPr>
          </a:lstStyle>
          <a:p>
            <a:r>
              <a:rPr lang="en-GB" sz="2448" b="1" dirty="0">
                <a:solidFill>
                  <a:srgbClr val="FF0000"/>
                </a:solidFill>
              </a:rPr>
              <a:t>OBJECTIVES </a:t>
            </a:r>
            <a:r>
              <a:rPr lang="en-GB" sz="2448" b="1" dirty="0" smtClean="0">
                <a:solidFill>
                  <a:srgbClr val="FF0000"/>
                </a:solidFill>
              </a:rPr>
              <a:t>FOR 2022</a:t>
            </a:r>
            <a:endParaRPr lang="en-GB" sz="2448" b="1" dirty="0">
              <a:solidFill>
                <a:srgbClr val="FF0000"/>
              </a:solidFill>
            </a:endParaRPr>
          </a:p>
          <a:p>
            <a:endParaRPr lang="es-ES_tradnl" sz="2448" b="1" dirty="0">
              <a:solidFill>
                <a:srgbClr val="FF0000"/>
              </a:solidFill>
            </a:endParaRPr>
          </a:p>
          <a:p>
            <a:r>
              <a:rPr lang="en-GB" sz="2448" dirty="0">
                <a:solidFill>
                  <a:schemeClr val="tx1"/>
                </a:solidFill>
              </a:rPr>
              <a:t>Continue implementation in the countries where Drive Safe has been </a:t>
            </a:r>
            <a:r>
              <a:rPr lang="en-GB" sz="2448" dirty="0" smtClean="0">
                <a:solidFill>
                  <a:schemeClr val="tx1"/>
                </a:solidFill>
              </a:rPr>
              <a:t>rolled-out</a:t>
            </a:r>
            <a:endParaRPr lang="en-GB" sz="2448" dirty="0">
              <a:solidFill>
                <a:schemeClr val="tx1"/>
              </a:solidFill>
            </a:endParaRPr>
          </a:p>
          <a:p>
            <a:endParaRPr lang="es-ES_tradnl" sz="2448" dirty="0">
              <a:solidFill>
                <a:schemeClr val="tx1"/>
              </a:solidFill>
            </a:endParaRPr>
          </a:p>
          <a:p>
            <a:r>
              <a:rPr lang="en-GB" sz="2448" dirty="0">
                <a:solidFill>
                  <a:schemeClr val="tx1"/>
                </a:solidFill>
              </a:rPr>
              <a:t>Roll-out Drive Safe in Europe, South Africa and </a:t>
            </a:r>
            <a:r>
              <a:rPr lang="en-GB" sz="2448" dirty="0" smtClean="0">
                <a:solidFill>
                  <a:schemeClr val="tx1"/>
                </a:solidFill>
              </a:rPr>
              <a:t>Australia</a:t>
            </a:r>
            <a:endParaRPr lang="en-GB" sz="2448" dirty="0">
              <a:solidFill>
                <a:schemeClr val="tx1"/>
              </a:solidFill>
            </a:endParaRPr>
          </a:p>
          <a:p>
            <a:endParaRPr lang="es-ES" sz="244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2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 bwMode="auto">
          <a:xfrm>
            <a:off x="5652036" y="51668"/>
            <a:ext cx="914328" cy="914328"/>
          </a:xfrm>
          <a:prstGeom prst="line">
            <a:avLst/>
          </a:prstGeom>
          <a:solidFill>
            <a:srgbClr val="FB00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ítulo 1"/>
          <p:cNvSpPr txBox="1">
            <a:spLocks/>
          </p:cNvSpPr>
          <p:nvPr/>
        </p:nvSpPr>
        <p:spPr bwMode="auto">
          <a:xfrm>
            <a:off x="4313395" y="830272"/>
            <a:ext cx="41470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400">
                <a:solidFill>
                  <a:srgbClr val="000000"/>
                </a:solidFill>
                <a:latin typeface="Gill Sans" pitchFamily="34" charset="0"/>
                <a:ea typeface="ヒラギノ角ゴ ProN W3" charset="-128"/>
                <a:sym typeface="Gill Sans" pitchFamily="34" charset="0"/>
              </a:defRPr>
            </a:lvl1pPr>
            <a:lvl2pPr marL="742950" indent="-285750">
              <a:defRPr sz="3400">
                <a:solidFill>
                  <a:srgbClr val="000000"/>
                </a:solidFill>
                <a:latin typeface="Gill Sans" pitchFamily="34" charset="0"/>
                <a:ea typeface="ヒラギノ角ゴ ProN W3" charset="-128"/>
                <a:sym typeface="Gill Sans" pitchFamily="34" charset="0"/>
              </a:defRPr>
            </a:lvl2pPr>
            <a:lvl3pPr marL="1143000" indent="-228600">
              <a:defRPr sz="3400">
                <a:solidFill>
                  <a:srgbClr val="000000"/>
                </a:solidFill>
                <a:latin typeface="Gill Sans" pitchFamily="34" charset="0"/>
                <a:ea typeface="ヒラギノ角ゴ ProN W3" charset="-128"/>
                <a:sym typeface="Gill Sans" pitchFamily="34" charset="0"/>
              </a:defRPr>
            </a:lvl3pPr>
            <a:lvl4pPr marL="1600200" indent="-228600">
              <a:defRPr sz="3400">
                <a:solidFill>
                  <a:srgbClr val="000000"/>
                </a:solidFill>
                <a:latin typeface="Gill Sans" pitchFamily="34" charset="0"/>
                <a:ea typeface="ヒラギノ角ゴ ProN W3" charset="-128"/>
                <a:sym typeface="Gill Sans" pitchFamily="34" charset="0"/>
              </a:defRPr>
            </a:lvl4pPr>
            <a:lvl5pPr marL="2057400" indent="-228600">
              <a:defRPr sz="3400">
                <a:solidFill>
                  <a:srgbClr val="000000"/>
                </a:solidFill>
                <a:latin typeface="Gill Sans" pitchFamily="34" charset="0"/>
                <a:ea typeface="ヒラギノ角ゴ ProN W3" charset="-128"/>
                <a:sym typeface="Gill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Gill Sans" pitchFamily="34" charset="0"/>
                <a:ea typeface="ヒラギノ角ゴ ProN W3" charset="-128"/>
                <a:sym typeface="Gill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Gill Sans" pitchFamily="34" charset="0"/>
                <a:ea typeface="ヒラギノ角ゴ ProN W3" charset="-128"/>
                <a:sym typeface="Gill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Gill Sans" pitchFamily="34" charset="0"/>
                <a:ea typeface="ヒラギノ角ゴ ProN W3" charset="-128"/>
                <a:sym typeface="Gill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Gill Sans" pitchFamily="34" charset="0"/>
                <a:ea typeface="ヒラギノ角ゴ ProN W3" charset="-128"/>
                <a:sym typeface="Gill Sans" pitchFamily="34" charset="0"/>
              </a:defRPr>
            </a:lvl9pPr>
          </a:lstStyle>
          <a:p>
            <a:pPr>
              <a:defRPr/>
            </a:pPr>
            <a:endParaRPr lang="es-ES" altLang="es-E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l">
              <a:defRPr/>
            </a:pPr>
            <a:endParaRPr lang="es-ES" altLang="es-E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uadroTexto 7">
            <a:extLst>
              <a:ext uri="{FF2B5EF4-FFF2-40B4-BE49-F238E27FC236}">
                <a16:creationId xmlns:a16="http://schemas.microsoft.com/office/drawing/2014/main" id="{8128FE4F-6AFE-4079-B923-E95C81662E5A}"/>
              </a:ext>
            </a:extLst>
          </p:cNvPr>
          <p:cNvSpPr txBox="1"/>
          <p:nvPr/>
        </p:nvSpPr>
        <p:spPr bwMode="auto">
          <a:xfrm>
            <a:off x="72008" y="260830"/>
            <a:ext cx="467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300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20</a:t>
            </a:r>
            <a:endParaRPr kumimoji="0" lang="es-ES" altLang="es-ES" sz="1200" i="0" u="none" strike="noStrike" kern="1200" cap="none" spc="300" normalizeH="0" baseline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ヒラギノ角ゴ ProN W3" charset="0"/>
              <a:cs typeface="Arial" pitchFamily="34" charset="0"/>
              <a:sym typeface="Gill Sans" charset="0"/>
            </a:endParaRPr>
          </a:p>
        </p:txBody>
      </p:sp>
      <p:sp>
        <p:nvSpPr>
          <p:cNvPr id="8" name="CuadroTexto 14"/>
          <p:cNvSpPr txBox="1"/>
          <p:nvPr/>
        </p:nvSpPr>
        <p:spPr>
          <a:xfrm>
            <a:off x="395536" y="965996"/>
            <a:ext cx="8374331" cy="3578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62185" tIns="31093" rIns="62185" bIns="31093">
            <a:spAutoFit/>
          </a:bodyPr>
          <a:lstStyle>
            <a:defPPr>
              <a:defRPr lang="en-US"/>
            </a:defPPr>
            <a:lvl1pPr eaLnBrk="1" hangingPunct="1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  <a:defRPr sz="2600">
                <a:solidFill>
                  <a:srgbClr val="8080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2pPr>
            <a:lvl3pPr marL="11430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3pPr>
            <a:lvl4pPr marL="16002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4pPr>
            <a:lvl5pPr marL="20574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9pPr>
          </a:lstStyle>
          <a:p>
            <a:r>
              <a:rPr lang="en-GB" sz="2448" b="1" dirty="0">
                <a:solidFill>
                  <a:srgbClr val="FF0000"/>
                </a:solidFill>
              </a:rPr>
              <a:t>AND ALSO…</a:t>
            </a:r>
          </a:p>
          <a:p>
            <a:endParaRPr lang="es-ES_tradnl" sz="2448" b="1" dirty="0">
              <a:solidFill>
                <a:srgbClr val="FF0000"/>
              </a:solidFill>
            </a:endParaRPr>
          </a:p>
          <a:p>
            <a:pPr marL="388677" indent="-388677">
              <a:buFont typeface="Arial" panose="020B0604020202020204" pitchFamily="34" charset="0"/>
              <a:buChar char="•"/>
            </a:pPr>
            <a:r>
              <a:rPr lang="en-GB" sz="1632" dirty="0">
                <a:solidFill>
                  <a:schemeClr val="tx1"/>
                </a:solidFill>
              </a:rPr>
              <a:t>Focal Point of the project team is identified for weekly follow-up of the status in the country. </a:t>
            </a:r>
          </a:p>
          <a:p>
            <a:pPr marL="388677" indent="-388677">
              <a:buFont typeface="Arial" panose="020B0604020202020204" pitchFamily="34" charset="0"/>
              <a:buChar char="•"/>
            </a:pPr>
            <a:endParaRPr lang="es-ES_tradnl" sz="1632" dirty="0">
              <a:solidFill>
                <a:schemeClr val="tx1"/>
              </a:solidFill>
            </a:endParaRPr>
          </a:p>
          <a:p>
            <a:pPr marL="893957" lvl="1" indent="-388677">
              <a:buFont typeface="Arial" panose="020B0604020202020204" pitchFamily="34" charset="0"/>
              <a:buChar char="•"/>
            </a:pPr>
            <a:r>
              <a:rPr lang="en-GB" sz="1632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Luis García Garrido – QSES (Leader)  Focal point for South Africa, Mex and Chile</a:t>
            </a:r>
          </a:p>
          <a:p>
            <a:pPr marL="893957" lvl="1" indent="-388677">
              <a:buFont typeface="Arial" panose="020B0604020202020204" pitchFamily="34" charset="0"/>
              <a:buChar char="•"/>
            </a:pPr>
            <a:r>
              <a:rPr lang="en-GB" sz="1632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Santiago Galbet – I&amp;C Focal point for Australia</a:t>
            </a:r>
          </a:p>
          <a:p>
            <a:pPr marL="893957" lvl="1" indent="-388677">
              <a:buFont typeface="Arial" panose="020B0604020202020204" pitchFamily="34" charset="0"/>
              <a:buChar char="•"/>
            </a:pPr>
            <a:r>
              <a:rPr lang="en-GB" sz="1632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Óscar Vidal – I&amp;C  South Africa</a:t>
            </a:r>
          </a:p>
          <a:p>
            <a:pPr marL="893957" lvl="1" indent="-388677">
              <a:buFont typeface="Arial" panose="020B0604020202020204" pitchFamily="34" charset="0"/>
              <a:buChar char="•"/>
            </a:pPr>
            <a:r>
              <a:rPr lang="en-GB" sz="1632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Unai Legarda – O&amp;M  Focal point for Mex</a:t>
            </a:r>
          </a:p>
          <a:p>
            <a:pPr marL="893957" lvl="1" indent="-388677">
              <a:buFont typeface="Arial" panose="020B0604020202020204" pitchFamily="34" charset="0"/>
              <a:buChar char="•"/>
            </a:pPr>
            <a:r>
              <a:rPr lang="en-GB" sz="1632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José Arregui – O&amp;M  Focal point for Europe</a:t>
            </a:r>
          </a:p>
          <a:p>
            <a:pPr marL="893957" lvl="1" indent="-388677">
              <a:buFont typeface="Arial" panose="020B0604020202020204" pitchFamily="34" charset="0"/>
              <a:buChar char="•"/>
            </a:pPr>
            <a:r>
              <a:rPr lang="en-GB" sz="1632" dirty="0">
                <a:latin typeface="Calibri Light" panose="020F0302020204030204" pitchFamily="34" charset="0"/>
                <a:cs typeface="Calibri Light" panose="020F0302020204030204" pitchFamily="34" charset="0"/>
              </a:rPr>
              <a:t>Abigail Alonso – HR</a:t>
            </a:r>
          </a:p>
          <a:p>
            <a:pPr marL="893957" lvl="1" indent="-388677">
              <a:buFont typeface="Arial" panose="020B0604020202020204" pitchFamily="34" charset="0"/>
              <a:buChar char="•"/>
            </a:pPr>
            <a:r>
              <a:rPr lang="en-GB" sz="1632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Paula Belmar – QSES  Focal point for </a:t>
            </a:r>
            <a:r>
              <a:rPr lang="en-GB" sz="1632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BRAZIL and PERU</a:t>
            </a:r>
          </a:p>
          <a:p>
            <a:pPr marL="388677" indent="-388677">
              <a:buFont typeface="Arial" panose="020B0604020202020204" pitchFamily="34" charset="0"/>
              <a:buChar char="•"/>
            </a:pPr>
            <a:endParaRPr lang="es-ES_tradnl" sz="1632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 bwMode="auto">
          <a:xfrm>
            <a:off x="5652036" y="51668"/>
            <a:ext cx="914328" cy="914328"/>
          </a:xfrm>
          <a:prstGeom prst="line">
            <a:avLst/>
          </a:prstGeom>
          <a:solidFill>
            <a:srgbClr val="FB00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CuadroTexto 7">
            <a:extLst>
              <a:ext uri="{FF2B5EF4-FFF2-40B4-BE49-F238E27FC236}">
                <a16:creationId xmlns:a16="http://schemas.microsoft.com/office/drawing/2014/main" id="{8128FE4F-6AFE-4079-B923-E95C81662E5A}"/>
              </a:ext>
            </a:extLst>
          </p:cNvPr>
          <p:cNvSpPr txBox="1"/>
          <p:nvPr/>
        </p:nvSpPr>
        <p:spPr bwMode="auto">
          <a:xfrm>
            <a:off x="72008" y="260830"/>
            <a:ext cx="467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300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20</a:t>
            </a:r>
            <a:endParaRPr kumimoji="0" lang="es-ES" altLang="es-ES" sz="1200" i="0" u="none" strike="noStrike" kern="1200" cap="none" spc="300" normalizeH="0" baseline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ヒラギノ角ゴ ProN W3" charset="0"/>
              <a:cs typeface="Arial" pitchFamily="34" charset="0"/>
              <a:sym typeface="Gill Sans" charset="0"/>
            </a:endParaRPr>
          </a:p>
        </p:txBody>
      </p:sp>
      <p:sp>
        <p:nvSpPr>
          <p:cNvPr id="6" name="CuadroTexto 8"/>
          <p:cNvSpPr txBox="1"/>
          <p:nvPr/>
        </p:nvSpPr>
        <p:spPr>
          <a:xfrm>
            <a:off x="467544" y="1019931"/>
            <a:ext cx="8374331" cy="35861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62185" tIns="31093" rIns="62185" bIns="31093">
            <a:spAutoFit/>
          </a:bodyPr>
          <a:lstStyle>
            <a:defPPr>
              <a:defRPr lang="en-US"/>
            </a:defPPr>
            <a:lvl1pPr eaLnBrk="1" hangingPunct="1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  <a:defRPr sz="2600">
                <a:solidFill>
                  <a:srgbClr val="8080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2pPr>
            <a:lvl3pPr marL="11430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3pPr>
            <a:lvl4pPr marL="16002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4pPr>
            <a:lvl5pPr marL="20574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9pPr>
          </a:lstStyle>
          <a:p>
            <a:r>
              <a:rPr lang="en-GB" sz="2448" b="1" dirty="0">
                <a:solidFill>
                  <a:srgbClr val="FF0000"/>
                </a:solidFill>
              </a:rPr>
              <a:t>AND ALSO….</a:t>
            </a:r>
          </a:p>
          <a:p>
            <a:endParaRPr lang="es-ES_tradnl" sz="2448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We have proposed to Chile the roll-out of Drive Safe in Brazil and Peru.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Training was carried out to disseminate the guide in Chile.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Objective: That growth in these new countries be made to the Drive Safe standards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India: Without waiting for the roll-out of Drive Safe they have published their country guide in advance.</a:t>
            </a:r>
          </a:p>
        </p:txBody>
      </p:sp>
    </p:spTree>
    <p:extLst>
      <p:ext uri="{BB962C8B-B14F-4D97-AF65-F5344CB8AC3E}">
        <p14:creationId xmlns:p14="http://schemas.microsoft.com/office/powerpoint/2010/main" val="1609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 bwMode="auto">
          <a:xfrm>
            <a:off x="5652036" y="51668"/>
            <a:ext cx="914328" cy="914328"/>
          </a:xfrm>
          <a:prstGeom prst="line">
            <a:avLst/>
          </a:prstGeom>
          <a:solidFill>
            <a:srgbClr val="FB00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CuadroTexto 7">
            <a:extLst>
              <a:ext uri="{FF2B5EF4-FFF2-40B4-BE49-F238E27FC236}">
                <a16:creationId xmlns:a16="http://schemas.microsoft.com/office/drawing/2014/main" id="{8128FE4F-6AFE-4079-B923-E95C81662E5A}"/>
              </a:ext>
            </a:extLst>
          </p:cNvPr>
          <p:cNvSpPr txBox="1"/>
          <p:nvPr/>
        </p:nvSpPr>
        <p:spPr bwMode="auto">
          <a:xfrm>
            <a:off x="72008" y="260830"/>
            <a:ext cx="467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300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21</a:t>
            </a:r>
            <a:endParaRPr kumimoji="0" lang="es-ES" altLang="es-ES" sz="1200" i="0" u="none" strike="noStrike" kern="1200" cap="none" spc="300" normalizeH="0" baseline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ヒラギノ角ゴ ProN W3" charset="0"/>
              <a:cs typeface="Arial" pitchFamily="34" charset="0"/>
              <a:sym typeface="Gill Sans" charset="0"/>
            </a:endParaRPr>
          </a:p>
        </p:txBody>
      </p:sp>
      <p:sp>
        <p:nvSpPr>
          <p:cNvPr id="6" name="CuadroTexto 8"/>
          <p:cNvSpPr txBox="1"/>
          <p:nvPr/>
        </p:nvSpPr>
        <p:spPr>
          <a:xfrm>
            <a:off x="467544" y="1019931"/>
            <a:ext cx="8374331" cy="35861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62185" tIns="31093" rIns="62185" bIns="31093">
            <a:spAutoFit/>
          </a:bodyPr>
          <a:lstStyle>
            <a:defPPr>
              <a:defRPr lang="en-US"/>
            </a:defPPr>
            <a:lvl1pPr eaLnBrk="1" hangingPunct="1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  <a:defRPr sz="2600">
                <a:solidFill>
                  <a:srgbClr val="8080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2pPr>
            <a:lvl3pPr marL="11430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3pPr>
            <a:lvl4pPr marL="16002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4pPr>
            <a:lvl5pPr marL="20574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9pPr>
          </a:lstStyle>
          <a:p>
            <a:r>
              <a:rPr lang="en-GB" sz="2448" b="1" dirty="0">
                <a:solidFill>
                  <a:srgbClr val="FF0000"/>
                </a:solidFill>
              </a:rPr>
              <a:t>UPCOMING MILESTONES</a:t>
            </a:r>
          </a:p>
          <a:p>
            <a:endParaRPr lang="es-ES_tradnl" sz="2448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Reinforcement of communication campaign.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Acciona Energia's participation in the European Road Safety Awards.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Publication of guides for remaining countries.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Continue monitoring in target countries.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Establish the dashboard in the new countries.</a:t>
            </a:r>
          </a:p>
        </p:txBody>
      </p:sp>
    </p:spTree>
    <p:extLst>
      <p:ext uri="{BB962C8B-B14F-4D97-AF65-F5344CB8AC3E}">
        <p14:creationId xmlns:p14="http://schemas.microsoft.com/office/powerpoint/2010/main" val="12884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5B40D9F-F7DE-4E12-A766-B3A386686A6E}"/>
              </a:ext>
            </a:extLst>
          </p:cNvPr>
          <p:cNvGrpSpPr/>
          <p:nvPr/>
        </p:nvGrpSpPr>
        <p:grpSpPr>
          <a:xfrm>
            <a:off x="3814276" y="2733768"/>
            <a:ext cx="1520627" cy="654530"/>
            <a:chOff x="3477922" y="5290285"/>
            <a:chExt cx="2069036" cy="89058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429DF1C-EEA1-4B65-8D4B-EC520065C977}"/>
                </a:ext>
              </a:extLst>
            </p:cNvPr>
            <p:cNvSpPr/>
            <p:nvPr/>
          </p:nvSpPr>
          <p:spPr>
            <a:xfrm>
              <a:off x="3939278" y="5621844"/>
              <a:ext cx="231321" cy="269874"/>
            </a:xfrm>
            <a:custGeom>
              <a:avLst/>
              <a:gdLst>
                <a:gd name="connsiteX0" fmla="*/ 226823 w 231320"/>
                <a:gd name="connsiteY0" fmla="*/ 266661 h 269874"/>
                <a:gd name="connsiteX1" fmla="*/ 226823 w 231320"/>
                <a:gd name="connsiteY1" fmla="*/ 266661 h 269874"/>
                <a:gd name="connsiteX2" fmla="*/ 222967 w 231320"/>
                <a:gd name="connsiteY2" fmla="*/ 201120 h 269874"/>
                <a:gd name="connsiteX3" fmla="*/ 222967 w 231320"/>
                <a:gd name="connsiteY3" fmla="*/ 100881 h 269874"/>
                <a:gd name="connsiteX4" fmla="*/ 122729 w 231320"/>
                <a:gd name="connsiteY4" fmla="*/ 9638 h 269874"/>
                <a:gd name="connsiteX5" fmla="*/ 23775 w 231320"/>
                <a:gd name="connsiteY5" fmla="*/ 37911 h 269874"/>
                <a:gd name="connsiteX6" fmla="*/ 44336 w 231320"/>
                <a:gd name="connsiteY6" fmla="*/ 76464 h 269874"/>
                <a:gd name="connsiteX7" fmla="*/ 109877 w 231320"/>
                <a:gd name="connsiteY7" fmla="*/ 58473 h 269874"/>
                <a:gd name="connsiteX8" fmla="*/ 157427 w 231320"/>
                <a:gd name="connsiteY8" fmla="*/ 100881 h 269874"/>
                <a:gd name="connsiteX9" fmla="*/ 157427 w 231320"/>
                <a:gd name="connsiteY9" fmla="*/ 107307 h 269874"/>
                <a:gd name="connsiteX10" fmla="*/ 113733 w 231320"/>
                <a:gd name="connsiteY10" fmla="*/ 108592 h 269874"/>
                <a:gd name="connsiteX11" fmla="*/ 9638 w 231320"/>
                <a:gd name="connsiteY11" fmla="*/ 190839 h 269874"/>
                <a:gd name="connsiteX12" fmla="*/ 91886 w 231320"/>
                <a:gd name="connsiteY12" fmla="*/ 271802 h 269874"/>
                <a:gd name="connsiteX13" fmla="*/ 163852 w 231320"/>
                <a:gd name="connsiteY13" fmla="*/ 243529 h 269874"/>
                <a:gd name="connsiteX14" fmla="*/ 175418 w 231320"/>
                <a:gd name="connsiteY14" fmla="*/ 265376 h 269874"/>
                <a:gd name="connsiteX15" fmla="*/ 226823 w 231320"/>
                <a:gd name="connsiteY15" fmla="*/ 265376 h 269874"/>
                <a:gd name="connsiteX16" fmla="*/ 226823 w 231320"/>
                <a:gd name="connsiteY16" fmla="*/ 266661 h 269874"/>
                <a:gd name="connsiteX17" fmla="*/ 226823 w 231320"/>
                <a:gd name="connsiteY17" fmla="*/ 266661 h 269874"/>
                <a:gd name="connsiteX18" fmla="*/ 157427 w 231320"/>
                <a:gd name="connsiteY18" fmla="*/ 204976 h 269874"/>
                <a:gd name="connsiteX19" fmla="*/ 157427 w 231320"/>
                <a:gd name="connsiteY19" fmla="*/ 204976 h 269874"/>
                <a:gd name="connsiteX20" fmla="*/ 112448 w 231320"/>
                <a:gd name="connsiteY20" fmla="*/ 221682 h 269874"/>
                <a:gd name="connsiteX21" fmla="*/ 71324 w 231320"/>
                <a:gd name="connsiteY21" fmla="*/ 186984 h 269874"/>
                <a:gd name="connsiteX22" fmla="*/ 121443 w 231320"/>
                <a:gd name="connsiteY22" fmla="*/ 152286 h 269874"/>
                <a:gd name="connsiteX23" fmla="*/ 157427 w 231320"/>
                <a:gd name="connsiteY23" fmla="*/ 152286 h 269874"/>
                <a:gd name="connsiteX24" fmla="*/ 157427 w 231320"/>
                <a:gd name="connsiteY24" fmla="*/ 204976 h 269874"/>
                <a:gd name="connsiteX25" fmla="*/ 157427 w 231320"/>
                <a:gd name="connsiteY25" fmla="*/ 204976 h 269874"/>
                <a:gd name="connsiteX26" fmla="*/ 157427 w 231320"/>
                <a:gd name="connsiteY26" fmla="*/ 204976 h 26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1320" h="269874">
                  <a:moveTo>
                    <a:pt x="226823" y="266661"/>
                  </a:moveTo>
                  <a:lnTo>
                    <a:pt x="226823" y="266661"/>
                  </a:lnTo>
                  <a:cubicBezTo>
                    <a:pt x="222967" y="255095"/>
                    <a:pt x="222967" y="237104"/>
                    <a:pt x="222967" y="201120"/>
                  </a:cubicBezTo>
                  <a:lnTo>
                    <a:pt x="222967" y="100881"/>
                  </a:lnTo>
                  <a:cubicBezTo>
                    <a:pt x="222967" y="35341"/>
                    <a:pt x="185699" y="9638"/>
                    <a:pt x="122729" y="9638"/>
                  </a:cubicBezTo>
                  <a:cubicBezTo>
                    <a:pt x="89315" y="9638"/>
                    <a:pt x="57188" y="14779"/>
                    <a:pt x="23775" y="37911"/>
                  </a:cubicBezTo>
                  <a:lnTo>
                    <a:pt x="44336" y="76464"/>
                  </a:lnTo>
                  <a:cubicBezTo>
                    <a:pt x="61043" y="66183"/>
                    <a:pt x="81605" y="58473"/>
                    <a:pt x="109877" y="58473"/>
                  </a:cubicBezTo>
                  <a:cubicBezTo>
                    <a:pt x="135580" y="58473"/>
                    <a:pt x="157427" y="71324"/>
                    <a:pt x="157427" y="100881"/>
                  </a:cubicBezTo>
                  <a:lnTo>
                    <a:pt x="157427" y="107307"/>
                  </a:lnTo>
                  <a:lnTo>
                    <a:pt x="113733" y="108592"/>
                  </a:lnTo>
                  <a:cubicBezTo>
                    <a:pt x="49477" y="111162"/>
                    <a:pt x="9638" y="139435"/>
                    <a:pt x="9638" y="190839"/>
                  </a:cubicBezTo>
                  <a:cubicBezTo>
                    <a:pt x="9638" y="240959"/>
                    <a:pt x="44336" y="271802"/>
                    <a:pt x="91886" y="271802"/>
                  </a:cubicBezTo>
                  <a:cubicBezTo>
                    <a:pt x="125299" y="271802"/>
                    <a:pt x="147146" y="258951"/>
                    <a:pt x="163852" y="243529"/>
                  </a:cubicBezTo>
                  <a:lnTo>
                    <a:pt x="175418" y="265376"/>
                  </a:lnTo>
                  <a:lnTo>
                    <a:pt x="226823" y="265376"/>
                  </a:lnTo>
                  <a:lnTo>
                    <a:pt x="226823" y="266661"/>
                  </a:lnTo>
                  <a:lnTo>
                    <a:pt x="226823" y="266661"/>
                  </a:lnTo>
                  <a:close/>
                  <a:moveTo>
                    <a:pt x="157427" y="204976"/>
                  </a:moveTo>
                  <a:lnTo>
                    <a:pt x="157427" y="204976"/>
                  </a:lnTo>
                  <a:cubicBezTo>
                    <a:pt x="149716" y="213972"/>
                    <a:pt x="135580" y="221682"/>
                    <a:pt x="112448" y="221682"/>
                  </a:cubicBezTo>
                  <a:cubicBezTo>
                    <a:pt x="86745" y="221682"/>
                    <a:pt x="71324" y="207546"/>
                    <a:pt x="71324" y="186984"/>
                  </a:cubicBezTo>
                  <a:cubicBezTo>
                    <a:pt x="71324" y="166422"/>
                    <a:pt x="86745" y="153571"/>
                    <a:pt x="121443" y="152286"/>
                  </a:cubicBezTo>
                  <a:lnTo>
                    <a:pt x="157427" y="152286"/>
                  </a:lnTo>
                  <a:lnTo>
                    <a:pt x="157427" y="204976"/>
                  </a:lnTo>
                  <a:lnTo>
                    <a:pt x="157427" y="204976"/>
                  </a:lnTo>
                  <a:lnTo>
                    <a:pt x="157427" y="204976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F220845-226D-4DBC-B5D5-1ECEE6713DE4}"/>
                </a:ext>
              </a:extLst>
            </p:cNvPr>
            <p:cNvSpPr/>
            <p:nvPr/>
          </p:nvSpPr>
          <p:spPr>
            <a:xfrm>
              <a:off x="4189876" y="5621844"/>
              <a:ext cx="218470" cy="269874"/>
            </a:xfrm>
            <a:custGeom>
              <a:avLst/>
              <a:gdLst>
                <a:gd name="connsiteX0" fmla="*/ 133009 w 218469"/>
                <a:gd name="connsiteY0" fmla="*/ 271802 h 269874"/>
                <a:gd name="connsiteX1" fmla="*/ 133009 w 218469"/>
                <a:gd name="connsiteY1" fmla="*/ 271802 h 269874"/>
                <a:gd name="connsiteX2" fmla="*/ 9638 w 218469"/>
                <a:gd name="connsiteY2" fmla="*/ 142005 h 269874"/>
                <a:gd name="connsiteX3" fmla="*/ 138150 w 218469"/>
                <a:gd name="connsiteY3" fmla="*/ 9638 h 269874"/>
                <a:gd name="connsiteX4" fmla="*/ 210116 w 218469"/>
                <a:gd name="connsiteY4" fmla="*/ 26345 h 269874"/>
                <a:gd name="connsiteX5" fmla="*/ 208831 w 218469"/>
                <a:gd name="connsiteY5" fmla="*/ 79035 h 269874"/>
                <a:gd name="connsiteX6" fmla="*/ 144575 w 218469"/>
                <a:gd name="connsiteY6" fmla="*/ 58473 h 269874"/>
                <a:gd name="connsiteX7" fmla="*/ 71324 w 218469"/>
                <a:gd name="connsiteY7" fmla="*/ 139435 h 269874"/>
                <a:gd name="connsiteX8" fmla="*/ 144575 w 218469"/>
                <a:gd name="connsiteY8" fmla="*/ 220397 h 269874"/>
                <a:gd name="connsiteX9" fmla="*/ 203691 w 218469"/>
                <a:gd name="connsiteY9" fmla="*/ 203691 h 269874"/>
                <a:gd name="connsiteX10" fmla="*/ 219112 w 218469"/>
                <a:gd name="connsiteY10" fmla="*/ 246099 h 269874"/>
                <a:gd name="connsiteX11" fmla="*/ 133009 w 218469"/>
                <a:gd name="connsiteY11" fmla="*/ 271802 h 269874"/>
                <a:gd name="connsiteX12" fmla="*/ 133009 w 218469"/>
                <a:gd name="connsiteY12" fmla="*/ 271802 h 26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8469" h="269874">
                  <a:moveTo>
                    <a:pt x="133009" y="271802"/>
                  </a:moveTo>
                  <a:lnTo>
                    <a:pt x="133009" y="271802"/>
                  </a:lnTo>
                  <a:cubicBezTo>
                    <a:pt x="50762" y="271802"/>
                    <a:pt x="9638" y="212686"/>
                    <a:pt x="9638" y="142005"/>
                  </a:cubicBezTo>
                  <a:cubicBezTo>
                    <a:pt x="9638" y="64898"/>
                    <a:pt x="63613" y="9638"/>
                    <a:pt x="138150" y="9638"/>
                  </a:cubicBezTo>
                  <a:cubicBezTo>
                    <a:pt x="172848" y="9638"/>
                    <a:pt x="194695" y="18634"/>
                    <a:pt x="210116" y="26345"/>
                  </a:cubicBezTo>
                  <a:lnTo>
                    <a:pt x="208831" y="79035"/>
                  </a:lnTo>
                  <a:cubicBezTo>
                    <a:pt x="190840" y="64898"/>
                    <a:pt x="171563" y="58473"/>
                    <a:pt x="144575" y="58473"/>
                  </a:cubicBezTo>
                  <a:cubicBezTo>
                    <a:pt x="103452" y="58473"/>
                    <a:pt x="71324" y="91886"/>
                    <a:pt x="71324" y="139435"/>
                  </a:cubicBezTo>
                  <a:cubicBezTo>
                    <a:pt x="71324" y="183129"/>
                    <a:pt x="94456" y="220397"/>
                    <a:pt x="144575" y="220397"/>
                  </a:cubicBezTo>
                  <a:cubicBezTo>
                    <a:pt x="167708" y="220397"/>
                    <a:pt x="185699" y="213972"/>
                    <a:pt x="203691" y="203691"/>
                  </a:cubicBezTo>
                  <a:lnTo>
                    <a:pt x="219112" y="246099"/>
                  </a:lnTo>
                  <a:cubicBezTo>
                    <a:pt x="201121" y="258951"/>
                    <a:pt x="166422" y="271802"/>
                    <a:pt x="133009" y="271802"/>
                  </a:cubicBezTo>
                  <a:lnTo>
                    <a:pt x="133009" y="271802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534C703-BF1B-44C0-ADC4-CC0727E6729C}"/>
                </a:ext>
              </a:extLst>
            </p:cNvPr>
            <p:cNvSpPr/>
            <p:nvPr/>
          </p:nvSpPr>
          <p:spPr>
            <a:xfrm>
              <a:off x="4414771" y="5621844"/>
              <a:ext cx="218470" cy="269874"/>
            </a:xfrm>
            <a:custGeom>
              <a:avLst/>
              <a:gdLst>
                <a:gd name="connsiteX0" fmla="*/ 133009 w 218469"/>
                <a:gd name="connsiteY0" fmla="*/ 271802 h 269874"/>
                <a:gd name="connsiteX1" fmla="*/ 133009 w 218469"/>
                <a:gd name="connsiteY1" fmla="*/ 271802 h 269874"/>
                <a:gd name="connsiteX2" fmla="*/ 9638 w 218469"/>
                <a:gd name="connsiteY2" fmla="*/ 142005 h 269874"/>
                <a:gd name="connsiteX3" fmla="*/ 139435 w 218469"/>
                <a:gd name="connsiteY3" fmla="*/ 9638 h 269874"/>
                <a:gd name="connsiteX4" fmla="*/ 210116 w 218469"/>
                <a:gd name="connsiteY4" fmla="*/ 26345 h 269874"/>
                <a:gd name="connsiteX5" fmla="*/ 208831 w 218469"/>
                <a:gd name="connsiteY5" fmla="*/ 79035 h 269874"/>
                <a:gd name="connsiteX6" fmla="*/ 145861 w 218469"/>
                <a:gd name="connsiteY6" fmla="*/ 58473 h 269874"/>
                <a:gd name="connsiteX7" fmla="*/ 72609 w 218469"/>
                <a:gd name="connsiteY7" fmla="*/ 139435 h 269874"/>
                <a:gd name="connsiteX8" fmla="*/ 145861 w 218469"/>
                <a:gd name="connsiteY8" fmla="*/ 220397 h 269874"/>
                <a:gd name="connsiteX9" fmla="*/ 203691 w 218469"/>
                <a:gd name="connsiteY9" fmla="*/ 203691 h 269874"/>
                <a:gd name="connsiteX10" fmla="*/ 220397 w 218469"/>
                <a:gd name="connsiteY10" fmla="*/ 246099 h 269874"/>
                <a:gd name="connsiteX11" fmla="*/ 133009 w 218469"/>
                <a:gd name="connsiteY11" fmla="*/ 271802 h 269874"/>
                <a:gd name="connsiteX12" fmla="*/ 133009 w 218469"/>
                <a:gd name="connsiteY12" fmla="*/ 271802 h 26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8469" h="269874">
                  <a:moveTo>
                    <a:pt x="133009" y="271802"/>
                  </a:moveTo>
                  <a:lnTo>
                    <a:pt x="133009" y="271802"/>
                  </a:lnTo>
                  <a:cubicBezTo>
                    <a:pt x="50762" y="271802"/>
                    <a:pt x="9638" y="212686"/>
                    <a:pt x="9638" y="142005"/>
                  </a:cubicBezTo>
                  <a:cubicBezTo>
                    <a:pt x="9638" y="64898"/>
                    <a:pt x="64898" y="9638"/>
                    <a:pt x="139435" y="9638"/>
                  </a:cubicBezTo>
                  <a:cubicBezTo>
                    <a:pt x="172848" y="9638"/>
                    <a:pt x="195980" y="18634"/>
                    <a:pt x="210116" y="26345"/>
                  </a:cubicBezTo>
                  <a:lnTo>
                    <a:pt x="208831" y="79035"/>
                  </a:lnTo>
                  <a:cubicBezTo>
                    <a:pt x="192125" y="64898"/>
                    <a:pt x="172848" y="58473"/>
                    <a:pt x="145861" y="58473"/>
                  </a:cubicBezTo>
                  <a:cubicBezTo>
                    <a:pt x="103452" y="58473"/>
                    <a:pt x="72609" y="91886"/>
                    <a:pt x="72609" y="139435"/>
                  </a:cubicBezTo>
                  <a:cubicBezTo>
                    <a:pt x="72609" y="183129"/>
                    <a:pt x="95741" y="220397"/>
                    <a:pt x="145861" y="220397"/>
                  </a:cubicBezTo>
                  <a:cubicBezTo>
                    <a:pt x="168993" y="220397"/>
                    <a:pt x="186984" y="213972"/>
                    <a:pt x="203691" y="203691"/>
                  </a:cubicBezTo>
                  <a:lnTo>
                    <a:pt x="220397" y="246099"/>
                  </a:lnTo>
                  <a:cubicBezTo>
                    <a:pt x="201121" y="258951"/>
                    <a:pt x="167708" y="271802"/>
                    <a:pt x="133009" y="271802"/>
                  </a:cubicBezTo>
                  <a:lnTo>
                    <a:pt x="133009" y="271802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9E60644-9B7A-4DE3-ABDD-79EE83D9BE10}"/>
                </a:ext>
              </a:extLst>
            </p:cNvPr>
            <p:cNvSpPr/>
            <p:nvPr/>
          </p:nvSpPr>
          <p:spPr>
            <a:xfrm>
              <a:off x="4657658" y="5512609"/>
              <a:ext cx="89958" cy="372683"/>
            </a:xfrm>
            <a:custGeom>
              <a:avLst/>
              <a:gdLst>
                <a:gd name="connsiteX0" fmla="*/ 17349 w 89958"/>
                <a:gd name="connsiteY0" fmla="*/ 124014 h 372683"/>
                <a:gd name="connsiteX1" fmla="*/ 17349 w 89958"/>
                <a:gd name="connsiteY1" fmla="*/ 124014 h 372683"/>
                <a:gd name="connsiteX2" fmla="*/ 80320 w 89958"/>
                <a:gd name="connsiteY2" fmla="*/ 124014 h 372683"/>
                <a:gd name="connsiteX3" fmla="*/ 80320 w 89958"/>
                <a:gd name="connsiteY3" fmla="*/ 374611 h 372683"/>
                <a:gd name="connsiteX4" fmla="*/ 17349 w 89958"/>
                <a:gd name="connsiteY4" fmla="*/ 374611 h 372683"/>
                <a:gd name="connsiteX5" fmla="*/ 17349 w 89958"/>
                <a:gd name="connsiteY5" fmla="*/ 124014 h 372683"/>
                <a:gd name="connsiteX6" fmla="*/ 17349 w 89958"/>
                <a:gd name="connsiteY6" fmla="*/ 124014 h 372683"/>
                <a:gd name="connsiteX7" fmla="*/ 17349 w 89958"/>
                <a:gd name="connsiteY7" fmla="*/ 124014 h 372683"/>
                <a:gd name="connsiteX8" fmla="*/ 49477 w 89958"/>
                <a:gd name="connsiteY8" fmla="*/ 85460 h 372683"/>
                <a:gd name="connsiteX9" fmla="*/ 49477 w 89958"/>
                <a:gd name="connsiteY9" fmla="*/ 85460 h 372683"/>
                <a:gd name="connsiteX10" fmla="*/ 9638 w 89958"/>
                <a:gd name="connsiteY10" fmla="*/ 46907 h 372683"/>
                <a:gd name="connsiteX11" fmla="*/ 49477 w 89958"/>
                <a:gd name="connsiteY11" fmla="*/ 9638 h 372683"/>
                <a:gd name="connsiteX12" fmla="*/ 88030 w 89958"/>
                <a:gd name="connsiteY12" fmla="*/ 46907 h 372683"/>
                <a:gd name="connsiteX13" fmla="*/ 49477 w 89958"/>
                <a:gd name="connsiteY13" fmla="*/ 85460 h 372683"/>
                <a:gd name="connsiteX14" fmla="*/ 49477 w 89958"/>
                <a:gd name="connsiteY14" fmla="*/ 85460 h 37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958" h="372683">
                  <a:moveTo>
                    <a:pt x="17349" y="124014"/>
                  </a:moveTo>
                  <a:lnTo>
                    <a:pt x="17349" y="124014"/>
                  </a:lnTo>
                  <a:lnTo>
                    <a:pt x="80320" y="124014"/>
                  </a:lnTo>
                  <a:lnTo>
                    <a:pt x="80320" y="374611"/>
                  </a:lnTo>
                  <a:lnTo>
                    <a:pt x="17349" y="374611"/>
                  </a:lnTo>
                  <a:lnTo>
                    <a:pt x="17349" y="124014"/>
                  </a:lnTo>
                  <a:lnTo>
                    <a:pt x="17349" y="124014"/>
                  </a:lnTo>
                  <a:lnTo>
                    <a:pt x="17349" y="124014"/>
                  </a:lnTo>
                  <a:close/>
                  <a:moveTo>
                    <a:pt x="49477" y="85460"/>
                  </a:moveTo>
                  <a:lnTo>
                    <a:pt x="49477" y="85460"/>
                  </a:lnTo>
                  <a:cubicBezTo>
                    <a:pt x="27630" y="85460"/>
                    <a:pt x="9638" y="68754"/>
                    <a:pt x="9638" y="46907"/>
                  </a:cubicBezTo>
                  <a:cubicBezTo>
                    <a:pt x="9638" y="26345"/>
                    <a:pt x="27630" y="9638"/>
                    <a:pt x="49477" y="9638"/>
                  </a:cubicBezTo>
                  <a:cubicBezTo>
                    <a:pt x="71324" y="9638"/>
                    <a:pt x="88030" y="26345"/>
                    <a:pt x="88030" y="46907"/>
                  </a:cubicBezTo>
                  <a:cubicBezTo>
                    <a:pt x="88030" y="68754"/>
                    <a:pt x="71324" y="85460"/>
                    <a:pt x="49477" y="85460"/>
                  </a:cubicBezTo>
                  <a:lnTo>
                    <a:pt x="49477" y="8546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C75EED-DEF3-430B-B31E-AEDE9A4BE5E6}"/>
                </a:ext>
              </a:extLst>
            </p:cNvPr>
            <p:cNvSpPr/>
            <p:nvPr/>
          </p:nvSpPr>
          <p:spPr>
            <a:xfrm>
              <a:off x="4766892" y="5621844"/>
              <a:ext cx="269874" cy="269874"/>
            </a:xfrm>
            <a:custGeom>
              <a:avLst/>
              <a:gdLst>
                <a:gd name="connsiteX0" fmla="*/ 260236 w 269874"/>
                <a:gd name="connsiteY0" fmla="*/ 140720 h 269874"/>
                <a:gd name="connsiteX1" fmla="*/ 260236 w 269874"/>
                <a:gd name="connsiteY1" fmla="*/ 140720 h 269874"/>
                <a:gd name="connsiteX2" fmla="*/ 226823 w 269874"/>
                <a:gd name="connsiteY2" fmla="*/ 45622 h 269874"/>
                <a:gd name="connsiteX3" fmla="*/ 134295 w 269874"/>
                <a:gd name="connsiteY3" fmla="*/ 9638 h 269874"/>
                <a:gd name="connsiteX4" fmla="*/ 45622 w 269874"/>
                <a:gd name="connsiteY4" fmla="*/ 44336 h 269874"/>
                <a:gd name="connsiteX5" fmla="*/ 9638 w 269874"/>
                <a:gd name="connsiteY5" fmla="*/ 142005 h 269874"/>
                <a:gd name="connsiteX6" fmla="*/ 48192 w 269874"/>
                <a:gd name="connsiteY6" fmla="*/ 240959 h 269874"/>
                <a:gd name="connsiteX7" fmla="*/ 134295 w 269874"/>
                <a:gd name="connsiteY7" fmla="*/ 271802 h 269874"/>
                <a:gd name="connsiteX8" fmla="*/ 224253 w 269874"/>
                <a:gd name="connsiteY8" fmla="*/ 235818 h 269874"/>
                <a:gd name="connsiteX9" fmla="*/ 260236 w 269874"/>
                <a:gd name="connsiteY9" fmla="*/ 140720 h 269874"/>
                <a:gd name="connsiteX10" fmla="*/ 260236 w 269874"/>
                <a:gd name="connsiteY10" fmla="*/ 140720 h 269874"/>
                <a:gd name="connsiteX11" fmla="*/ 194695 w 269874"/>
                <a:gd name="connsiteY11" fmla="*/ 140720 h 269874"/>
                <a:gd name="connsiteX12" fmla="*/ 194695 w 269874"/>
                <a:gd name="connsiteY12" fmla="*/ 140720 h 269874"/>
                <a:gd name="connsiteX13" fmla="*/ 135580 w 269874"/>
                <a:gd name="connsiteY13" fmla="*/ 222967 h 269874"/>
                <a:gd name="connsiteX14" fmla="*/ 75179 w 269874"/>
                <a:gd name="connsiteY14" fmla="*/ 140720 h 269874"/>
                <a:gd name="connsiteX15" fmla="*/ 134295 w 269874"/>
                <a:gd name="connsiteY15" fmla="*/ 59758 h 269874"/>
                <a:gd name="connsiteX16" fmla="*/ 194695 w 269874"/>
                <a:gd name="connsiteY16" fmla="*/ 140720 h 269874"/>
                <a:gd name="connsiteX17" fmla="*/ 194695 w 269874"/>
                <a:gd name="connsiteY17" fmla="*/ 140720 h 26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9874" h="269874">
                  <a:moveTo>
                    <a:pt x="260236" y="140720"/>
                  </a:moveTo>
                  <a:lnTo>
                    <a:pt x="260236" y="140720"/>
                  </a:lnTo>
                  <a:cubicBezTo>
                    <a:pt x="260236" y="102167"/>
                    <a:pt x="247385" y="68754"/>
                    <a:pt x="226823" y="45622"/>
                  </a:cubicBezTo>
                  <a:cubicBezTo>
                    <a:pt x="204976" y="22490"/>
                    <a:pt x="172848" y="9638"/>
                    <a:pt x="134295" y="9638"/>
                  </a:cubicBezTo>
                  <a:cubicBezTo>
                    <a:pt x="98311" y="9638"/>
                    <a:pt x="67469" y="22490"/>
                    <a:pt x="45622" y="44336"/>
                  </a:cubicBezTo>
                  <a:cubicBezTo>
                    <a:pt x="23775" y="67469"/>
                    <a:pt x="9638" y="103452"/>
                    <a:pt x="9638" y="142005"/>
                  </a:cubicBezTo>
                  <a:cubicBezTo>
                    <a:pt x="9638" y="181844"/>
                    <a:pt x="23775" y="217827"/>
                    <a:pt x="48192" y="240959"/>
                  </a:cubicBezTo>
                  <a:cubicBezTo>
                    <a:pt x="70039" y="260236"/>
                    <a:pt x="99596" y="271802"/>
                    <a:pt x="134295" y="271802"/>
                  </a:cubicBezTo>
                  <a:cubicBezTo>
                    <a:pt x="171563" y="271802"/>
                    <a:pt x="202406" y="258951"/>
                    <a:pt x="224253" y="235818"/>
                  </a:cubicBezTo>
                  <a:cubicBezTo>
                    <a:pt x="247385" y="211401"/>
                    <a:pt x="260236" y="177988"/>
                    <a:pt x="260236" y="140720"/>
                  </a:cubicBezTo>
                  <a:lnTo>
                    <a:pt x="260236" y="140720"/>
                  </a:lnTo>
                  <a:close/>
                  <a:moveTo>
                    <a:pt x="194695" y="140720"/>
                  </a:moveTo>
                  <a:lnTo>
                    <a:pt x="194695" y="140720"/>
                  </a:lnTo>
                  <a:cubicBezTo>
                    <a:pt x="194695" y="188269"/>
                    <a:pt x="174133" y="222967"/>
                    <a:pt x="135580" y="222967"/>
                  </a:cubicBezTo>
                  <a:cubicBezTo>
                    <a:pt x="97026" y="222967"/>
                    <a:pt x="75179" y="189554"/>
                    <a:pt x="75179" y="140720"/>
                  </a:cubicBezTo>
                  <a:cubicBezTo>
                    <a:pt x="75179" y="93171"/>
                    <a:pt x="94456" y="59758"/>
                    <a:pt x="134295" y="59758"/>
                  </a:cubicBezTo>
                  <a:cubicBezTo>
                    <a:pt x="172848" y="59758"/>
                    <a:pt x="194695" y="91886"/>
                    <a:pt x="194695" y="140720"/>
                  </a:cubicBezTo>
                  <a:lnTo>
                    <a:pt x="194695" y="14072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A82D72-A2D2-45FF-9B2D-309751EFD342}"/>
                </a:ext>
              </a:extLst>
            </p:cNvPr>
            <p:cNvSpPr/>
            <p:nvPr/>
          </p:nvSpPr>
          <p:spPr>
            <a:xfrm>
              <a:off x="5053473" y="5621844"/>
              <a:ext cx="244172" cy="269874"/>
            </a:xfrm>
            <a:custGeom>
              <a:avLst/>
              <a:gdLst>
                <a:gd name="connsiteX0" fmla="*/ 174133 w 244171"/>
                <a:gd name="connsiteY0" fmla="*/ 266661 h 269874"/>
                <a:gd name="connsiteX1" fmla="*/ 174133 w 244171"/>
                <a:gd name="connsiteY1" fmla="*/ 266661 h 269874"/>
                <a:gd name="connsiteX2" fmla="*/ 174133 w 244171"/>
                <a:gd name="connsiteY2" fmla="*/ 118873 h 269874"/>
                <a:gd name="connsiteX3" fmla="*/ 136865 w 244171"/>
                <a:gd name="connsiteY3" fmla="*/ 64898 h 269874"/>
                <a:gd name="connsiteX4" fmla="*/ 73894 w 244171"/>
                <a:gd name="connsiteY4" fmla="*/ 91886 h 269874"/>
                <a:gd name="connsiteX5" fmla="*/ 73894 w 244171"/>
                <a:gd name="connsiteY5" fmla="*/ 267946 h 269874"/>
                <a:gd name="connsiteX6" fmla="*/ 9638 w 244171"/>
                <a:gd name="connsiteY6" fmla="*/ 267946 h 269874"/>
                <a:gd name="connsiteX7" fmla="*/ 9638 w 244171"/>
                <a:gd name="connsiteY7" fmla="*/ 14779 h 269874"/>
                <a:gd name="connsiteX8" fmla="*/ 63613 w 244171"/>
                <a:gd name="connsiteY8" fmla="*/ 14779 h 269874"/>
                <a:gd name="connsiteX9" fmla="*/ 70039 w 244171"/>
                <a:gd name="connsiteY9" fmla="*/ 41766 h 269874"/>
                <a:gd name="connsiteX10" fmla="*/ 157427 w 244171"/>
                <a:gd name="connsiteY10" fmla="*/ 9638 h 269874"/>
                <a:gd name="connsiteX11" fmla="*/ 235819 w 244171"/>
                <a:gd name="connsiteY11" fmla="*/ 100881 h 269874"/>
                <a:gd name="connsiteX12" fmla="*/ 235819 w 244171"/>
                <a:gd name="connsiteY12" fmla="*/ 266661 h 269874"/>
                <a:gd name="connsiteX13" fmla="*/ 174133 w 244171"/>
                <a:gd name="connsiteY13" fmla="*/ 266661 h 269874"/>
                <a:gd name="connsiteX14" fmla="*/ 174133 w 244171"/>
                <a:gd name="connsiteY14" fmla="*/ 266661 h 269874"/>
                <a:gd name="connsiteX15" fmla="*/ 174133 w 244171"/>
                <a:gd name="connsiteY15" fmla="*/ 266661 h 26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171" h="269874">
                  <a:moveTo>
                    <a:pt x="174133" y="266661"/>
                  </a:moveTo>
                  <a:lnTo>
                    <a:pt x="174133" y="266661"/>
                  </a:lnTo>
                  <a:lnTo>
                    <a:pt x="174133" y="118873"/>
                  </a:lnTo>
                  <a:cubicBezTo>
                    <a:pt x="174133" y="93171"/>
                    <a:pt x="170278" y="64898"/>
                    <a:pt x="136865" y="64898"/>
                  </a:cubicBezTo>
                  <a:cubicBezTo>
                    <a:pt x="115018" y="64898"/>
                    <a:pt x="94456" y="76464"/>
                    <a:pt x="73894" y="91886"/>
                  </a:cubicBezTo>
                  <a:lnTo>
                    <a:pt x="73894" y="267946"/>
                  </a:lnTo>
                  <a:lnTo>
                    <a:pt x="9638" y="267946"/>
                  </a:lnTo>
                  <a:lnTo>
                    <a:pt x="9638" y="14779"/>
                  </a:lnTo>
                  <a:lnTo>
                    <a:pt x="63613" y="14779"/>
                  </a:lnTo>
                  <a:lnTo>
                    <a:pt x="70039" y="41766"/>
                  </a:lnTo>
                  <a:cubicBezTo>
                    <a:pt x="95741" y="22490"/>
                    <a:pt x="124014" y="9638"/>
                    <a:pt x="157427" y="9638"/>
                  </a:cubicBezTo>
                  <a:cubicBezTo>
                    <a:pt x="195980" y="9638"/>
                    <a:pt x="235819" y="31485"/>
                    <a:pt x="235819" y="100881"/>
                  </a:cubicBezTo>
                  <a:lnTo>
                    <a:pt x="235819" y="266661"/>
                  </a:lnTo>
                  <a:lnTo>
                    <a:pt x="174133" y="266661"/>
                  </a:lnTo>
                  <a:lnTo>
                    <a:pt x="174133" y="266661"/>
                  </a:lnTo>
                  <a:lnTo>
                    <a:pt x="174133" y="266661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C3D1D1D-6872-465D-8222-D5D3FCDB6B4D}"/>
                </a:ext>
              </a:extLst>
            </p:cNvPr>
            <p:cNvSpPr/>
            <p:nvPr/>
          </p:nvSpPr>
          <p:spPr>
            <a:xfrm>
              <a:off x="5315637" y="5621844"/>
              <a:ext cx="231321" cy="269874"/>
            </a:xfrm>
            <a:custGeom>
              <a:avLst/>
              <a:gdLst>
                <a:gd name="connsiteX0" fmla="*/ 229393 w 231320"/>
                <a:gd name="connsiteY0" fmla="*/ 266661 h 269874"/>
                <a:gd name="connsiteX1" fmla="*/ 229393 w 231320"/>
                <a:gd name="connsiteY1" fmla="*/ 266661 h 269874"/>
                <a:gd name="connsiteX2" fmla="*/ 225538 w 231320"/>
                <a:gd name="connsiteY2" fmla="*/ 201120 h 269874"/>
                <a:gd name="connsiteX3" fmla="*/ 225538 w 231320"/>
                <a:gd name="connsiteY3" fmla="*/ 100881 h 269874"/>
                <a:gd name="connsiteX4" fmla="*/ 125299 w 231320"/>
                <a:gd name="connsiteY4" fmla="*/ 9638 h 269874"/>
                <a:gd name="connsiteX5" fmla="*/ 26345 w 231320"/>
                <a:gd name="connsiteY5" fmla="*/ 37911 h 269874"/>
                <a:gd name="connsiteX6" fmla="*/ 46907 w 231320"/>
                <a:gd name="connsiteY6" fmla="*/ 76464 h 269874"/>
                <a:gd name="connsiteX7" fmla="*/ 112448 w 231320"/>
                <a:gd name="connsiteY7" fmla="*/ 58473 h 269874"/>
                <a:gd name="connsiteX8" fmla="*/ 159997 w 231320"/>
                <a:gd name="connsiteY8" fmla="*/ 100881 h 269874"/>
                <a:gd name="connsiteX9" fmla="*/ 159997 w 231320"/>
                <a:gd name="connsiteY9" fmla="*/ 107307 h 269874"/>
                <a:gd name="connsiteX10" fmla="*/ 115018 w 231320"/>
                <a:gd name="connsiteY10" fmla="*/ 108592 h 269874"/>
                <a:gd name="connsiteX11" fmla="*/ 9638 w 231320"/>
                <a:gd name="connsiteY11" fmla="*/ 190839 h 269874"/>
                <a:gd name="connsiteX12" fmla="*/ 93171 w 231320"/>
                <a:gd name="connsiteY12" fmla="*/ 271802 h 269874"/>
                <a:gd name="connsiteX13" fmla="*/ 165137 w 231320"/>
                <a:gd name="connsiteY13" fmla="*/ 243529 h 269874"/>
                <a:gd name="connsiteX14" fmla="*/ 175418 w 231320"/>
                <a:gd name="connsiteY14" fmla="*/ 265376 h 269874"/>
                <a:gd name="connsiteX15" fmla="*/ 229393 w 231320"/>
                <a:gd name="connsiteY15" fmla="*/ 265376 h 269874"/>
                <a:gd name="connsiteX16" fmla="*/ 229393 w 231320"/>
                <a:gd name="connsiteY16" fmla="*/ 266661 h 269874"/>
                <a:gd name="connsiteX17" fmla="*/ 229393 w 231320"/>
                <a:gd name="connsiteY17" fmla="*/ 266661 h 269874"/>
                <a:gd name="connsiteX18" fmla="*/ 159997 w 231320"/>
                <a:gd name="connsiteY18" fmla="*/ 204976 h 269874"/>
                <a:gd name="connsiteX19" fmla="*/ 159997 w 231320"/>
                <a:gd name="connsiteY19" fmla="*/ 204976 h 269874"/>
                <a:gd name="connsiteX20" fmla="*/ 115018 w 231320"/>
                <a:gd name="connsiteY20" fmla="*/ 221682 h 269874"/>
                <a:gd name="connsiteX21" fmla="*/ 73894 w 231320"/>
                <a:gd name="connsiteY21" fmla="*/ 186984 h 269874"/>
                <a:gd name="connsiteX22" fmla="*/ 124014 w 231320"/>
                <a:gd name="connsiteY22" fmla="*/ 152286 h 269874"/>
                <a:gd name="connsiteX23" fmla="*/ 159997 w 231320"/>
                <a:gd name="connsiteY23" fmla="*/ 152286 h 269874"/>
                <a:gd name="connsiteX24" fmla="*/ 159997 w 231320"/>
                <a:gd name="connsiteY24" fmla="*/ 204976 h 269874"/>
                <a:gd name="connsiteX25" fmla="*/ 159997 w 231320"/>
                <a:gd name="connsiteY25" fmla="*/ 204976 h 269874"/>
                <a:gd name="connsiteX26" fmla="*/ 159997 w 231320"/>
                <a:gd name="connsiteY26" fmla="*/ 204976 h 26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1320" h="269874">
                  <a:moveTo>
                    <a:pt x="229393" y="266661"/>
                  </a:moveTo>
                  <a:lnTo>
                    <a:pt x="229393" y="266661"/>
                  </a:lnTo>
                  <a:cubicBezTo>
                    <a:pt x="225538" y="255095"/>
                    <a:pt x="225538" y="237104"/>
                    <a:pt x="225538" y="201120"/>
                  </a:cubicBezTo>
                  <a:lnTo>
                    <a:pt x="225538" y="100881"/>
                  </a:lnTo>
                  <a:cubicBezTo>
                    <a:pt x="225538" y="35341"/>
                    <a:pt x="186984" y="9638"/>
                    <a:pt x="125299" y="9638"/>
                  </a:cubicBezTo>
                  <a:cubicBezTo>
                    <a:pt x="91886" y="9638"/>
                    <a:pt x="59758" y="14779"/>
                    <a:pt x="26345" y="37911"/>
                  </a:cubicBezTo>
                  <a:lnTo>
                    <a:pt x="46907" y="76464"/>
                  </a:lnTo>
                  <a:cubicBezTo>
                    <a:pt x="63613" y="66183"/>
                    <a:pt x="84175" y="58473"/>
                    <a:pt x="112448" y="58473"/>
                  </a:cubicBezTo>
                  <a:cubicBezTo>
                    <a:pt x="138150" y="58473"/>
                    <a:pt x="159997" y="71324"/>
                    <a:pt x="159997" y="100881"/>
                  </a:cubicBezTo>
                  <a:lnTo>
                    <a:pt x="159997" y="107307"/>
                  </a:lnTo>
                  <a:lnTo>
                    <a:pt x="115018" y="108592"/>
                  </a:lnTo>
                  <a:cubicBezTo>
                    <a:pt x="50762" y="111162"/>
                    <a:pt x="9638" y="139435"/>
                    <a:pt x="9638" y="190839"/>
                  </a:cubicBezTo>
                  <a:cubicBezTo>
                    <a:pt x="9638" y="240959"/>
                    <a:pt x="45622" y="271802"/>
                    <a:pt x="93171" y="271802"/>
                  </a:cubicBezTo>
                  <a:cubicBezTo>
                    <a:pt x="126584" y="271802"/>
                    <a:pt x="148431" y="258951"/>
                    <a:pt x="165137" y="243529"/>
                  </a:cubicBezTo>
                  <a:lnTo>
                    <a:pt x="175418" y="265376"/>
                  </a:lnTo>
                  <a:lnTo>
                    <a:pt x="229393" y="265376"/>
                  </a:lnTo>
                  <a:lnTo>
                    <a:pt x="229393" y="266661"/>
                  </a:lnTo>
                  <a:lnTo>
                    <a:pt x="229393" y="266661"/>
                  </a:lnTo>
                  <a:close/>
                  <a:moveTo>
                    <a:pt x="159997" y="204976"/>
                  </a:moveTo>
                  <a:lnTo>
                    <a:pt x="159997" y="204976"/>
                  </a:lnTo>
                  <a:cubicBezTo>
                    <a:pt x="152286" y="213972"/>
                    <a:pt x="138150" y="221682"/>
                    <a:pt x="115018" y="221682"/>
                  </a:cubicBezTo>
                  <a:cubicBezTo>
                    <a:pt x="89315" y="221682"/>
                    <a:pt x="73894" y="207546"/>
                    <a:pt x="73894" y="186984"/>
                  </a:cubicBezTo>
                  <a:cubicBezTo>
                    <a:pt x="73894" y="166422"/>
                    <a:pt x="89315" y="153571"/>
                    <a:pt x="124014" y="152286"/>
                  </a:cubicBezTo>
                  <a:lnTo>
                    <a:pt x="159997" y="152286"/>
                  </a:lnTo>
                  <a:lnTo>
                    <a:pt x="159997" y="204976"/>
                  </a:lnTo>
                  <a:lnTo>
                    <a:pt x="159997" y="204976"/>
                  </a:lnTo>
                  <a:lnTo>
                    <a:pt x="159997" y="204976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A89ACEE-0C66-4CCF-A1E7-A14E89D97A4A}"/>
                </a:ext>
              </a:extLst>
            </p:cNvPr>
            <p:cNvSpPr/>
            <p:nvPr/>
          </p:nvSpPr>
          <p:spPr>
            <a:xfrm>
              <a:off x="3633421" y="5409800"/>
              <a:ext cx="257023" cy="771069"/>
            </a:xfrm>
            <a:custGeom>
              <a:avLst/>
              <a:gdLst>
                <a:gd name="connsiteX0" fmla="*/ 206261 w 257023"/>
                <a:gd name="connsiteY0" fmla="*/ 363045 h 771068"/>
                <a:gd name="connsiteX1" fmla="*/ 206261 w 257023"/>
                <a:gd name="connsiteY1" fmla="*/ 363045 h 771068"/>
                <a:gd name="connsiteX2" fmla="*/ 193410 w 257023"/>
                <a:gd name="connsiteY2" fmla="*/ 307785 h 771068"/>
                <a:gd name="connsiteX3" fmla="*/ 177988 w 257023"/>
                <a:gd name="connsiteY3" fmla="*/ 206261 h 771068"/>
                <a:gd name="connsiteX4" fmla="*/ 175418 w 257023"/>
                <a:gd name="connsiteY4" fmla="*/ 179273 h 771068"/>
                <a:gd name="connsiteX5" fmla="*/ 175418 w 257023"/>
                <a:gd name="connsiteY5" fmla="*/ 139435 h 771068"/>
                <a:gd name="connsiteX6" fmla="*/ 179274 w 257023"/>
                <a:gd name="connsiteY6" fmla="*/ 75179 h 771068"/>
                <a:gd name="connsiteX7" fmla="*/ 192125 w 257023"/>
                <a:gd name="connsiteY7" fmla="*/ 9638 h 771068"/>
                <a:gd name="connsiteX8" fmla="*/ 180559 w 257023"/>
                <a:gd name="connsiteY8" fmla="*/ 19919 h 771068"/>
                <a:gd name="connsiteX9" fmla="*/ 165137 w 257023"/>
                <a:gd name="connsiteY9" fmla="*/ 75179 h 771068"/>
                <a:gd name="connsiteX10" fmla="*/ 154856 w 257023"/>
                <a:gd name="connsiteY10" fmla="*/ 129154 h 771068"/>
                <a:gd name="connsiteX11" fmla="*/ 100882 w 257023"/>
                <a:gd name="connsiteY11" fmla="*/ 99596 h 771068"/>
                <a:gd name="connsiteX12" fmla="*/ 102167 w 257023"/>
                <a:gd name="connsiteY12" fmla="*/ 126584 h 771068"/>
                <a:gd name="connsiteX13" fmla="*/ 152286 w 257023"/>
                <a:gd name="connsiteY13" fmla="*/ 162567 h 771068"/>
                <a:gd name="connsiteX14" fmla="*/ 151001 w 257023"/>
                <a:gd name="connsiteY14" fmla="*/ 261521 h 771068"/>
                <a:gd name="connsiteX15" fmla="*/ 153571 w 257023"/>
                <a:gd name="connsiteY15" fmla="*/ 294934 h 771068"/>
                <a:gd name="connsiteX16" fmla="*/ 46907 w 257023"/>
                <a:gd name="connsiteY16" fmla="*/ 247385 h 771068"/>
                <a:gd name="connsiteX17" fmla="*/ 46907 w 257023"/>
                <a:gd name="connsiteY17" fmla="*/ 274372 h 771068"/>
                <a:gd name="connsiteX18" fmla="*/ 158712 w 257023"/>
                <a:gd name="connsiteY18" fmla="*/ 342483 h 771068"/>
                <a:gd name="connsiteX19" fmla="*/ 176703 w 257023"/>
                <a:gd name="connsiteY19" fmla="*/ 455573 h 771068"/>
                <a:gd name="connsiteX20" fmla="*/ 9638 w 257023"/>
                <a:gd name="connsiteY20" fmla="*/ 395173 h 771068"/>
                <a:gd name="connsiteX21" fmla="*/ 10923 w 257023"/>
                <a:gd name="connsiteY21" fmla="*/ 422160 h 771068"/>
                <a:gd name="connsiteX22" fmla="*/ 185699 w 257023"/>
                <a:gd name="connsiteY22" fmla="*/ 509548 h 771068"/>
                <a:gd name="connsiteX23" fmla="*/ 181844 w 257023"/>
                <a:gd name="connsiteY23" fmla="*/ 766571 h 771068"/>
                <a:gd name="connsiteX24" fmla="*/ 244814 w 257023"/>
                <a:gd name="connsiteY24" fmla="*/ 731873 h 771068"/>
                <a:gd name="connsiteX25" fmla="*/ 206261 w 257023"/>
                <a:gd name="connsiteY25" fmla="*/ 363045 h 771068"/>
                <a:gd name="connsiteX26" fmla="*/ 206261 w 257023"/>
                <a:gd name="connsiteY26" fmla="*/ 363045 h 77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7023" h="771068">
                  <a:moveTo>
                    <a:pt x="206261" y="363045"/>
                  </a:moveTo>
                  <a:lnTo>
                    <a:pt x="206261" y="363045"/>
                  </a:lnTo>
                  <a:cubicBezTo>
                    <a:pt x="202406" y="343768"/>
                    <a:pt x="198550" y="325777"/>
                    <a:pt x="193410" y="307785"/>
                  </a:cubicBezTo>
                  <a:cubicBezTo>
                    <a:pt x="186984" y="273087"/>
                    <a:pt x="180559" y="239674"/>
                    <a:pt x="177988" y="206261"/>
                  </a:cubicBezTo>
                  <a:cubicBezTo>
                    <a:pt x="176703" y="197265"/>
                    <a:pt x="176703" y="188269"/>
                    <a:pt x="175418" y="179273"/>
                  </a:cubicBezTo>
                  <a:cubicBezTo>
                    <a:pt x="175418" y="165137"/>
                    <a:pt x="175418" y="151001"/>
                    <a:pt x="175418" y="139435"/>
                  </a:cubicBezTo>
                  <a:cubicBezTo>
                    <a:pt x="175418" y="116303"/>
                    <a:pt x="177988" y="94456"/>
                    <a:pt x="179274" y="75179"/>
                  </a:cubicBezTo>
                  <a:cubicBezTo>
                    <a:pt x="183129" y="49477"/>
                    <a:pt x="186984" y="28915"/>
                    <a:pt x="192125" y="9638"/>
                  </a:cubicBezTo>
                  <a:cubicBezTo>
                    <a:pt x="188269" y="13494"/>
                    <a:pt x="185699" y="16064"/>
                    <a:pt x="180559" y="19919"/>
                  </a:cubicBezTo>
                  <a:cubicBezTo>
                    <a:pt x="175418" y="34056"/>
                    <a:pt x="168993" y="52047"/>
                    <a:pt x="165137" y="75179"/>
                  </a:cubicBezTo>
                  <a:cubicBezTo>
                    <a:pt x="161282" y="91886"/>
                    <a:pt x="158712" y="109877"/>
                    <a:pt x="154856" y="129154"/>
                  </a:cubicBezTo>
                  <a:cubicBezTo>
                    <a:pt x="135580" y="122728"/>
                    <a:pt x="117588" y="112448"/>
                    <a:pt x="100882" y="99596"/>
                  </a:cubicBezTo>
                  <a:lnTo>
                    <a:pt x="102167" y="126584"/>
                  </a:lnTo>
                  <a:cubicBezTo>
                    <a:pt x="117588" y="140720"/>
                    <a:pt x="134295" y="152286"/>
                    <a:pt x="152286" y="162567"/>
                  </a:cubicBezTo>
                  <a:cubicBezTo>
                    <a:pt x="149716" y="192125"/>
                    <a:pt x="148431" y="225538"/>
                    <a:pt x="151001" y="261521"/>
                  </a:cubicBezTo>
                  <a:cubicBezTo>
                    <a:pt x="151001" y="273087"/>
                    <a:pt x="152286" y="283368"/>
                    <a:pt x="153571" y="294934"/>
                  </a:cubicBezTo>
                  <a:cubicBezTo>
                    <a:pt x="117588" y="284653"/>
                    <a:pt x="79035" y="269231"/>
                    <a:pt x="46907" y="247385"/>
                  </a:cubicBezTo>
                  <a:lnTo>
                    <a:pt x="46907" y="274372"/>
                  </a:lnTo>
                  <a:cubicBezTo>
                    <a:pt x="81605" y="303930"/>
                    <a:pt x="121443" y="327062"/>
                    <a:pt x="158712" y="342483"/>
                  </a:cubicBezTo>
                  <a:cubicBezTo>
                    <a:pt x="163852" y="379751"/>
                    <a:pt x="171563" y="418305"/>
                    <a:pt x="176703" y="455573"/>
                  </a:cubicBezTo>
                  <a:cubicBezTo>
                    <a:pt x="127869" y="449148"/>
                    <a:pt x="62328" y="429871"/>
                    <a:pt x="9638" y="395173"/>
                  </a:cubicBezTo>
                  <a:lnTo>
                    <a:pt x="10923" y="422160"/>
                  </a:lnTo>
                  <a:cubicBezTo>
                    <a:pt x="64898" y="468424"/>
                    <a:pt x="133009" y="499267"/>
                    <a:pt x="185699" y="509548"/>
                  </a:cubicBezTo>
                  <a:cubicBezTo>
                    <a:pt x="197265" y="589225"/>
                    <a:pt x="201121" y="671472"/>
                    <a:pt x="181844" y="766571"/>
                  </a:cubicBezTo>
                  <a:lnTo>
                    <a:pt x="244814" y="731873"/>
                  </a:lnTo>
                  <a:cubicBezTo>
                    <a:pt x="267947" y="595651"/>
                    <a:pt x="235819" y="476135"/>
                    <a:pt x="206261" y="363045"/>
                  </a:cubicBezTo>
                  <a:lnTo>
                    <a:pt x="206261" y="363045"/>
                  </a:lnTo>
                  <a:close/>
                </a:path>
              </a:pathLst>
            </a:custGeom>
            <a:solidFill>
              <a:srgbClr val="ED26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9916573-B33D-4DC3-A64C-2DFB4D53BF36}"/>
                </a:ext>
              </a:extLst>
            </p:cNvPr>
            <p:cNvSpPr/>
            <p:nvPr/>
          </p:nvSpPr>
          <p:spPr>
            <a:xfrm>
              <a:off x="3477922" y="5290285"/>
              <a:ext cx="591153" cy="745366"/>
            </a:xfrm>
            <a:custGeom>
              <a:avLst/>
              <a:gdLst>
                <a:gd name="connsiteX0" fmla="*/ 294934 w 591153"/>
                <a:gd name="connsiteY0" fmla="*/ 738298 h 745366"/>
                <a:gd name="connsiteX1" fmla="*/ 294934 w 591153"/>
                <a:gd name="connsiteY1" fmla="*/ 738298 h 745366"/>
                <a:gd name="connsiteX2" fmla="*/ 14779 w 591153"/>
                <a:gd name="connsiteY2" fmla="*/ 550672 h 745366"/>
                <a:gd name="connsiteX3" fmla="*/ 9638 w 591153"/>
                <a:gd name="connsiteY3" fmla="*/ 537820 h 745366"/>
                <a:gd name="connsiteX4" fmla="*/ 16064 w 591153"/>
                <a:gd name="connsiteY4" fmla="*/ 526254 h 745366"/>
                <a:gd name="connsiteX5" fmla="*/ 55903 w 591153"/>
                <a:gd name="connsiteY5" fmla="*/ 399028 h 745366"/>
                <a:gd name="connsiteX6" fmla="*/ 45622 w 591153"/>
                <a:gd name="connsiteY6" fmla="*/ 333487 h 745366"/>
                <a:gd name="connsiteX7" fmla="*/ 41766 w 591153"/>
                <a:gd name="connsiteY7" fmla="*/ 318066 h 745366"/>
                <a:gd name="connsiteX8" fmla="*/ 55903 w 591153"/>
                <a:gd name="connsiteY8" fmla="*/ 307785 h 745366"/>
                <a:gd name="connsiteX9" fmla="*/ 156142 w 591153"/>
                <a:gd name="connsiteY9" fmla="*/ 122728 h 745366"/>
                <a:gd name="connsiteX10" fmla="*/ 157427 w 591153"/>
                <a:gd name="connsiteY10" fmla="*/ 104737 h 745366"/>
                <a:gd name="connsiteX11" fmla="*/ 174133 w 591153"/>
                <a:gd name="connsiteY11" fmla="*/ 102167 h 745366"/>
                <a:gd name="connsiteX12" fmla="*/ 333487 w 591153"/>
                <a:gd name="connsiteY12" fmla="*/ 23775 h 745366"/>
                <a:gd name="connsiteX13" fmla="*/ 348909 w 591153"/>
                <a:gd name="connsiteY13" fmla="*/ 9638 h 745366"/>
                <a:gd name="connsiteX14" fmla="*/ 364330 w 591153"/>
                <a:gd name="connsiteY14" fmla="*/ 23775 h 745366"/>
                <a:gd name="connsiteX15" fmla="*/ 522399 w 591153"/>
                <a:gd name="connsiteY15" fmla="*/ 102167 h 745366"/>
                <a:gd name="connsiteX16" fmla="*/ 540391 w 591153"/>
                <a:gd name="connsiteY16" fmla="*/ 104737 h 745366"/>
                <a:gd name="connsiteX17" fmla="*/ 540391 w 591153"/>
                <a:gd name="connsiteY17" fmla="*/ 122728 h 745366"/>
                <a:gd name="connsiteX18" fmla="*/ 591796 w 591153"/>
                <a:gd name="connsiteY18" fmla="*/ 248670 h 745366"/>
                <a:gd name="connsiteX19" fmla="*/ 578944 w 591153"/>
                <a:gd name="connsiteY19" fmla="*/ 260236 h 745366"/>
                <a:gd name="connsiteX20" fmla="*/ 496697 w 591153"/>
                <a:gd name="connsiteY20" fmla="*/ 144575 h 745366"/>
                <a:gd name="connsiteX21" fmla="*/ 351479 w 591153"/>
                <a:gd name="connsiteY21" fmla="*/ 73894 h 745366"/>
                <a:gd name="connsiteX22" fmla="*/ 348909 w 591153"/>
                <a:gd name="connsiteY22" fmla="*/ 70039 h 745366"/>
                <a:gd name="connsiteX23" fmla="*/ 346339 w 591153"/>
                <a:gd name="connsiteY23" fmla="*/ 73894 h 745366"/>
                <a:gd name="connsiteX24" fmla="*/ 202406 w 591153"/>
                <a:gd name="connsiteY24" fmla="*/ 143290 h 745366"/>
                <a:gd name="connsiteX25" fmla="*/ 198550 w 591153"/>
                <a:gd name="connsiteY25" fmla="*/ 144575 h 745366"/>
                <a:gd name="connsiteX26" fmla="*/ 198550 w 591153"/>
                <a:gd name="connsiteY26" fmla="*/ 147146 h 745366"/>
                <a:gd name="connsiteX27" fmla="*/ 95741 w 591153"/>
                <a:gd name="connsiteY27" fmla="*/ 337343 h 745366"/>
                <a:gd name="connsiteX28" fmla="*/ 94456 w 591153"/>
                <a:gd name="connsiteY28" fmla="*/ 338628 h 745366"/>
                <a:gd name="connsiteX29" fmla="*/ 94456 w 591153"/>
                <a:gd name="connsiteY29" fmla="*/ 341198 h 745366"/>
                <a:gd name="connsiteX30" fmla="*/ 100882 w 591153"/>
                <a:gd name="connsiteY30" fmla="*/ 400313 h 745366"/>
                <a:gd name="connsiteX31" fmla="*/ 63613 w 591153"/>
                <a:gd name="connsiteY31" fmla="*/ 537820 h 745366"/>
                <a:gd name="connsiteX32" fmla="*/ 61043 w 591153"/>
                <a:gd name="connsiteY32" fmla="*/ 540391 h 745366"/>
                <a:gd name="connsiteX33" fmla="*/ 63613 w 591153"/>
                <a:gd name="connsiteY33" fmla="*/ 542961 h 745366"/>
                <a:gd name="connsiteX34" fmla="*/ 293649 w 591153"/>
                <a:gd name="connsiteY34" fmla="*/ 724162 h 745366"/>
                <a:gd name="connsiteX35" fmla="*/ 294934 w 591153"/>
                <a:gd name="connsiteY35" fmla="*/ 738298 h 745366"/>
                <a:gd name="connsiteX36" fmla="*/ 294934 w 591153"/>
                <a:gd name="connsiteY36" fmla="*/ 738298 h 745366"/>
                <a:gd name="connsiteX37" fmla="*/ 294934 w 591153"/>
                <a:gd name="connsiteY37" fmla="*/ 738298 h 7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91153" h="745366">
                  <a:moveTo>
                    <a:pt x="294934" y="738298"/>
                  </a:moveTo>
                  <a:lnTo>
                    <a:pt x="294934" y="738298"/>
                  </a:lnTo>
                  <a:cubicBezTo>
                    <a:pt x="216542" y="737013"/>
                    <a:pt x="66183" y="658621"/>
                    <a:pt x="14779" y="550672"/>
                  </a:cubicBezTo>
                  <a:cubicBezTo>
                    <a:pt x="14779" y="550672"/>
                    <a:pt x="10923" y="541676"/>
                    <a:pt x="9638" y="537820"/>
                  </a:cubicBezTo>
                  <a:cubicBezTo>
                    <a:pt x="10923" y="535250"/>
                    <a:pt x="16064" y="526254"/>
                    <a:pt x="16064" y="526254"/>
                  </a:cubicBezTo>
                  <a:cubicBezTo>
                    <a:pt x="34056" y="500552"/>
                    <a:pt x="55903" y="458143"/>
                    <a:pt x="55903" y="399028"/>
                  </a:cubicBezTo>
                  <a:cubicBezTo>
                    <a:pt x="55903" y="381036"/>
                    <a:pt x="52047" y="360475"/>
                    <a:pt x="45622" y="333487"/>
                  </a:cubicBezTo>
                  <a:cubicBezTo>
                    <a:pt x="45622" y="333487"/>
                    <a:pt x="43051" y="321921"/>
                    <a:pt x="41766" y="318066"/>
                  </a:cubicBezTo>
                  <a:cubicBezTo>
                    <a:pt x="45622" y="315496"/>
                    <a:pt x="55903" y="307785"/>
                    <a:pt x="55903" y="307785"/>
                  </a:cubicBezTo>
                  <a:cubicBezTo>
                    <a:pt x="89316" y="285938"/>
                    <a:pt x="145861" y="230678"/>
                    <a:pt x="156142" y="122728"/>
                  </a:cubicBezTo>
                  <a:cubicBezTo>
                    <a:pt x="156142" y="122728"/>
                    <a:pt x="156142" y="108592"/>
                    <a:pt x="157427" y="104737"/>
                  </a:cubicBezTo>
                  <a:cubicBezTo>
                    <a:pt x="161282" y="103452"/>
                    <a:pt x="174133" y="102167"/>
                    <a:pt x="174133" y="102167"/>
                  </a:cubicBezTo>
                  <a:cubicBezTo>
                    <a:pt x="208831" y="97026"/>
                    <a:pt x="275657" y="80320"/>
                    <a:pt x="333487" y="23775"/>
                  </a:cubicBezTo>
                  <a:cubicBezTo>
                    <a:pt x="333487" y="23775"/>
                    <a:pt x="343768" y="13494"/>
                    <a:pt x="348909" y="9638"/>
                  </a:cubicBezTo>
                  <a:cubicBezTo>
                    <a:pt x="352764" y="13494"/>
                    <a:pt x="364330" y="23775"/>
                    <a:pt x="364330" y="23775"/>
                  </a:cubicBezTo>
                  <a:cubicBezTo>
                    <a:pt x="422160" y="79035"/>
                    <a:pt x="488986" y="95741"/>
                    <a:pt x="522399" y="102167"/>
                  </a:cubicBezTo>
                  <a:cubicBezTo>
                    <a:pt x="522399" y="102167"/>
                    <a:pt x="536536" y="103452"/>
                    <a:pt x="540391" y="104737"/>
                  </a:cubicBezTo>
                  <a:cubicBezTo>
                    <a:pt x="540391" y="108592"/>
                    <a:pt x="540391" y="122728"/>
                    <a:pt x="540391" y="122728"/>
                  </a:cubicBezTo>
                  <a:cubicBezTo>
                    <a:pt x="541676" y="204976"/>
                    <a:pt x="577659" y="238389"/>
                    <a:pt x="591796" y="248670"/>
                  </a:cubicBezTo>
                  <a:cubicBezTo>
                    <a:pt x="587940" y="252525"/>
                    <a:pt x="581515" y="257665"/>
                    <a:pt x="578944" y="260236"/>
                  </a:cubicBezTo>
                  <a:cubicBezTo>
                    <a:pt x="544246" y="246099"/>
                    <a:pt x="503123" y="215257"/>
                    <a:pt x="496697" y="144575"/>
                  </a:cubicBezTo>
                  <a:cubicBezTo>
                    <a:pt x="459429" y="136865"/>
                    <a:pt x="404169" y="116303"/>
                    <a:pt x="351479" y="73894"/>
                  </a:cubicBezTo>
                  <a:lnTo>
                    <a:pt x="348909" y="70039"/>
                  </a:lnTo>
                  <a:lnTo>
                    <a:pt x="346339" y="73894"/>
                  </a:lnTo>
                  <a:cubicBezTo>
                    <a:pt x="293649" y="117588"/>
                    <a:pt x="238389" y="136865"/>
                    <a:pt x="202406" y="143290"/>
                  </a:cubicBezTo>
                  <a:lnTo>
                    <a:pt x="198550" y="144575"/>
                  </a:lnTo>
                  <a:lnTo>
                    <a:pt x="198550" y="147146"/>
                  </a:lnTo>
                  <a:cubicBezTo>
                    <a:pt x="184414" y="248670"/>
                    <a:pt x="135580" y="306500"/>
                    <a:pt x="95741" y="337343"/>
                  </a:cubicBezTo>
                  <a:lnTo>
                    <a:pt x="94456" y="338628"/>
                  </a:lnTo>
                  <a:lnTo>
                    <a:pt x="94456" y="341198"/>
                  </a:lnTo>
                  <a:cubicBezTo>
                    <a:pt x="99596" y="366900"/>
                    <a:pt x="100882" y="384892"/>
                    <a:pt x="100882" y="400313"/>
                  </a:cubicBezTo>
                  <a:cubicBezTo>
                    <a:pt x="100882" y="450433"/>
                    <a:pt x="88030" y="496697"/>
                    <a:pt x="63613" y="537820"/>
                  </a:cubicBezTo>
                  <a:lnTo>
                    <a:pt x="61043" y="540391"/>
                  </a:lnTo>
                  <a:lnTo>
                    <a:pt x="63613" y="542961"/>
                  </a:lnTo>
                  <a:cubicBezTo>
                    <a:pt x="59758" y="621353"/>
                    <a:pt x="233248" y="721592"/>
                    <a:pt x="293649" y="724162"/>
                  </a:cubicBezTo>
                  <a:lnTo>
                    <a:pt x="294934" y="738298"/>
                  </a:lnTo>
                  <a:lnTo>
                    <a:pt x="294934" y="738298"/>
                  </a:lnTo>
                  <a:lnTo>
                    <a:pt x="294934" y="738298"/>
                  </a:lnTo>
                  <a:close/>
                </a:path>
              </a:pathLst>
            </a:custGeom>
            <a:solidFill>
              <a:srgbClr val="ED26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0998B08-8BFF-451C-A70D-D31A554780A7}"/>
                </a:ext>
              </a:extLst>
            </p:cNvPr>
            <p:cNvSpPr/>
            <p:nvPr/>
          </p:nvSpPr>
          <p:spPr>
            <a:xfrm>
              <a:off x="5036767" y="5957259"/>
              <a:ext cx="77107" cy="128511"/>
            </a:xfrm>
            <a:custGeom>
              <a:avLst/>
              <a:gdLst>
                <a:gd name="connsiteX0" fmla="*/ 9638 w 77106"/>
                <a:gd name="connsiteY0" fmla="*/ 121443 h 128511"/>
                <a:gd name="connsiteX1" fmla="*/ 9638 w 77106"/>
                <a:gd name="connsiteY1" fmla="*/ 121443 h 128511"/>
                <a:gd name="connsiteX2" fmla="*/ 9638 w 77106"/>
                <a:gd name="connsiteY2" fmla="*/ 9638 h 128511"/>
                <a:gd name="connsiteX3" fmla="*/ 68754 w 77106"/>
                <a:gd name="connsiteY3" fmla="*/ 9638 h 128511"/>
                <a:gd name="connsiteX4" fmla="*/ 63613 w 77106"/>
                <a:gd name="connsiteY4" fmla="*/ 23775 h 128511"/>
                <a:gd name="connsiteX5" fmla="*/ 27630 w 77106"/>
                <a:gd name="connsiteY5" fmla="*/ 23775 h 128511"/>
                <a:gd name="connsiteX6" fmla="*/ 27630 w 77106"/>
                <a:gd name="connsiteY6" fmla="*/ 55903 h 128511"/>
                <a:gd name="connsiteX7" fmla="*/ 63613 w 77106"/>
                <a:gd name="connsiteY7" fmla="*/ 55903 h 128511"/>
                <a:gd name="connsiteX8" fmla="*/ 63613 w 77106"/>
                <a:gd name="connsiteY8" fmla="*/ 71324 h 128511"/>
                <a:gd name="connsiteX9" fmla="*/ 27630 w 77106"/>
                <a:gd name="connsiteY9" fmla="*/ 71324 h 128511"/>
                <a:gd name="connsiteX10" fmla="*/ 27630 w 77106"/>
                <a:gd name="connsiteY10" fmla="*/ 106022 h 128511"/>
                <a:gd name="connsiteX11" fmla="*/ 68754 w 77106"/>
                <a:gd name="connsiteY11" fmla="*/ 106022 h 128511"/>
                <a:gd name="connsiteX12" fmla="*/ 68754 w 77106"/>
                <a:gd name="connsiteY12" fmla="*/ 121443 h 128511"/>
                <a:gd name="connsiteX13" fmla="*/ 9638 w 77106"/>
                <a:gd name="connsiteY13" fmla="*/ 121443 h 128511"/>
                <a:gd name="connsiteX14" fmla="*/ 9638 w 77106"/>
                <a:gd name="connsiteY14" fmla="*/ 121443 h 12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106" h="128511">
                  <a:moveTo>
                    <a:pt x="9638" y="121443"/>
                  </a:moveTo>
                  <a:lnTo>
                    <a:pt x="9638" y="121443"/>
                  </a:lnTo>
                  <a:lnTo>
                    <a:pt x="9638" y="9638"/>
                  </a:lnTo>
                  <a:lnTo>
                    <a:pt x="68754" y="9638"/>
                  </a:lnTo>
                  <a:lnTo>
                    <a:pt x="63613" y="23775"/>
                  </a:lnTo>
                  <a:lnTo>
                    <a:pt x="27630" y="23775"/>
                  </a:lnTo>
                  <a:lnTo>
                    <a:pt x="27630" y="55903"/>
                  </a:lnTo>
                  <a:lnTo>
                    <a:pt x="63613" y="55903"/>
                  </a:lnTo>
                  <a:lnTo>
                    <a:pt x="63613" y="71324"/>
                  </a:lnTo>
                  <a:lnTo>
                    <a:pt x="27630" y="71324"/>
                  </a:lnTo>
                  <a:lnTo>
                    <a:pt x="27630" y="106022"/>
                  </a:lnTo>
                  <a:lnTo>
                    <a:pt x="68754" y="106022"/>
                  </a:lnTo>
                  <a:lnTo>
                    <a:pt x="68754" y="121443"/>
                  </a:lnTo>
                  <a:lnTo>
                    <a:pt x="9638" y="121443"/>
                  </a:lnTo>
                  <a:lnTo>
                    <a:pt x="9638" y="12144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C0DD3C-DA05-4898-A3E6-4295946F3094}"/>
                </a:ext>
              </a:extLst>
            </p:cNvPr>
            <p:cNvSpPr/>
            <p:nvPr/>
          </p:nvSpPr>
          <p:spPr>
            <a:xfrm>
              <a:off x="5113873" y="5985531"/>
              <a:ext cx="89958" cy="102809"/>
            </a:xfrm>
            <a:custGeom>
              <a:avLst/>
              <a:gdLst>
                <a:gd name="connsiteX0" fmla="*/ 62328 w 89958"/>
                <a:gd name="connsiteY0" fmla="*/ 93171 h 102809"/>
                <a:gd name="connsiteX1" fmla="*/ 62328 w 89958"/>
                <a:gd name="connsiteY1" fmla="*/ 93171 h 102809"/>
                <a:gd name="connsiteX2" fmla="*/ 62328 w 89958"/>
                <a:gd name="connsiteY2" fmla="*/ 44336 h 102809"/>
                <a:gd name="connsiteX3" fmla="*/ 49477 w 89958"/>
                <a:gd name="connsiteY3" fmla="*/ 26345 h 102809"/>
                <a:gd name="connsiteX4" fmla="*/ 27630 w 89958"/>
                <a:gd name="connsiteY4" fmla="*/ 36626 h 102809"/>
                <a:gd name="connsiteX5" fmla="*/ 27630 w 89958"/>
                <a:gd name="connsiteY5" fmla="*/ 93171 h 102809"/>
                <a:gd name="connsiteX6" fmla="*/ 9638 w 89958"/>
                <a:gd name="connsiteY6" fmla="*/ 93171 h 102809"/>
                <a:gd name="connsiteX7" fmla="*/ 9638 w 89958"/>
                <a:gd name="connsiteY7" fmla="*/ 12209 h 102809"/>
                <a:gd name="connsiteX8" fmla="*/ 25060 w 89958"/>
                <a:gd name="connsiteY8" fmla="*/ 12209 h 102809"/>
                <a:gd name="connsiteX9" fmla="*/ 26345 w 89958"/>
                <a:gd name="connsiteY9" fmla="*/ 21204 h 102809"/>
                <a:gd name="connsiteX10" fmla="*/ 55902 w 89958"/>
                <a:gd name="connsiteY10" fmla="*/ 9638 h 102809"/>
                <a:gd name="connsiteX11" fmla="*/ 80320 w 89958"/>
                <a:gd name="connsiteY11" fmla="*/ 39196 h 102809"/>
                <a:gd name="connsiteX12" fmla="*/ 80320 w 89958"/>
                <a:gd name="connsiteY12" fmla="*/ 93171 h 102809"/>
                <a:gd name="connsiteX13" fmla="*/ 62328 w 89958"/>
                <a:gd name="connsiteY13" fmla="*/ 93171 h 102809"/>
                <a:gd name="connsiteX14" fmla="*/ 62328 w 89958"/>
                <a:gd name="connsiteY14" fmla="*/ 93171 h 102809"/>
                <a:gd name="connsiteX15" fmla="*/ 62328 w 89958"/>
                <a:gd name="connsiteY15" fmla="*/ 93171 h 10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958" h="102809">
                  <a:moveTo>
                    <a:pt x="62328" y="93171"/>
                  </a:moveTo>
                  <a:lnTo>
                    <a:pt x="62328" y="93171"/>
                  </a:lnTo>
                  <a:lnTo>
                    <a:pt x="62328" y="44336"/>
                  </a:lnTo>
                  <a:cubicBezTo>
                    <a:pt x="62328" y="35341"/>
                    <a:pt x="61043" y="26345"/>
                    <a:pt x="49477" y="26345"/>
                  </a:cubicBezTo>
                  <a:cubicBezTo>
                    <a:pt x="41766" y="26345"/>
                    <a:pt x="34055" y="30200"/>
                    <a:pt x="27630" y="36626"/>
                  </a:cubicBezTo>
                  <a:lnTo>
                    <a:pt x="27630" y="93171"/>
                  </a:lnTo>
                  <a:lnTo>
                    <a:pt x="9638" y="93171"/>
                  </a:lnTo>
                  <a:lnTo>
                    <a:pt x="9638" y="12209"/>
                  </a:lnTo>
                  <a:lnTo>
                    <a:pt x="25060" y="12209"/>
                  </a:lnTo>
                  <a:lnTo>
                    <a:pt x="26345" y="21204"/>
                  </a:lnTo>
                  <a:cubicBezTo>
                    <a:pt x="36626" y="14779"/>
                    <a:pt x="44336" y="9638"/>
                    <a:pt x="55902" y="9638"/>
                  </a:cubicBezTo>
                  <a:cubicBezTo>
                    <a:pt x="68754" y="9638"/>
                    <a:pt x="80320" y="18634"/>
                    <a:pt x="80320" y="39196"/>
                  </a:cubicBezTo>
                  <a:lnTo>
                    <a:pt x="80320" y="93171"/>
                  </a:lnTo>
                  <a:lnTo>
                    <a:pt x="62328" y="93171"/>
                  </a:lnTo>
                  <a:lnTo>
                    <a:pt x="62328" y="93171"/>
                  </a:lnTo>
                  <a:lnTo>
                    <a:pt x="62328" y="93171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5AE0A84-5091-446C-867F-6353C55A518E}"/>
                </a:ext>
              </a:extLst>
            </p:cNvPr>
            <p:cNvSpPr/>
            <p:nvPr/>
          </p:nvSpPr>
          <p:spPr>
            <a:xfrm>
              <a:off x="5198691" y="5985531"/>
              <a:ext cx="77107" cy="102809"/>
            </a:xfrm>
            <a:custGeom>
              <a:avLst/>
              <a:gdLst>
                <a:gd name="connsiteX0" fmla="*/ 45622 w 77106"/>
                <a:gd name="connsiteY0" fmla="*/ 23775 h 102809"/>
                <a:gd name="connsiteX1" fmla="*/ 45622 w 77106"/>
                <a:gd name="connsiteY1" fmla="*/ 23775 h 102809"/>
                <a:gd name="connsiteX2" fmla="*/ 28915 w 77106"/>
                <a:gd name="connsiteY2" fmla="*/ 43051 h 102809"/>
                <a:gd name="connsiteX3" fmla="*/ 62328 w 77106"/>
                <a:gd name="connsiteY3" fmla="*/ 43051 h 102809"/>
                <a:gd name="connsiteX4" fmla="*/ 45622 w 77106"/>
                <a:gd name="connsiteY4" fmla="*/ 23775 h 102809"/>
                <a:gd name="connsiteX5" fmla="*/ 45622 w 77106"/>
                <a:gd name="connsiteY5" fmla="*/ 23775 h 102809"/>
                <a:gd name="connsiteX6" fmla="*/ 28915 w 77106"/>
                <a:gd name="connsiteY6" fmla="*/ 57188 h 102809"/>
                <a:gd name="connsiteX7" fmla="*/ 28915 w 77106"/>
                <a:gd name="connsiteY7" fmla="*/ 57188 h 102809"/>
                <a:gd name="connsiteX8" fmla="*/ 53332 w 77106"/>
                <a:gd name="connsiteY8" fmla="*/ 80320 h 102809"/>
                <a:gd name="connsiteX9" fmla="*/ 72609 w 77106"/>
                <a:gd name="connsiteY9" fmla="*/ 73894 h 102809"/>
                <a:gd name="connsiteX10" fmla="*/ 76465 w 77106"/>
                <a:gd name="connsiteY10" fmla="*/ 86745 h 102809"/>
                <a:gd name="connsiteX11" fmla="*/ 48192 w 77106"/>
                <a:gd name="connsiteY11" fmla="*/ 95741 h 102809"/>
                <a:gd name="connsiteX12" fmla="*/ 9638 w 77106"/>
                <a:gd name="connsiteY12" fmla="*/ 52047 h 102809"/>
                <a:gd name="connsiteX13" fmla="*/ 44337 w 77106"/>
                <a:gd name="connsiteY13" fmla="*/ 9638 h 102809"/>
                <a:gd name="connsiteX14" fmla="*/ 79035 w 77106"/>
                <a:gd name="connsiteY14" fmla="*/ 52047 h 102809"/>
                <a:gd name="connsiteX15" fmla="*/ 79035 w 77106"/>
                <a:gd name="connsiteY15" fmla="*/ 57188 h 102809"/>
                <a:gd name="connsiteX16" fmla="*/ 28915 w 77106"/>
                <a:gd name="connsiteY16" fmla="*/ 57188 h 102809"/>
                <a:gd name="connsiteX17" fmla="*/ 28915 w 77106"/>
                <a:gd name="connsiteY17" fmla="*/ 57188 h 102809"/>
                <a:gd name="connsiteX18" fmla="*/ 28915 w 77106"/>
                <a:gd name="connsiteY18" fmla="*/ 57188 h 10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106" h="102809">
                  <a:moveTo>
                    <a:pt x="45622" y="23775"/>
                  </a:moveTo>
                  <a:lnTo>
                    <a:pt x="45622" y="23775"/>
                  </a:lnTo>
                  <a:cubicBezTo>
                    <a:pt x="35341" y="23775"/>
                    <a:pt x="28915" y="34056"/>
                    <a:pt x="28915" y="43051"/>
                  </a:cubicBezTo>
                  <a:lnTo>
                    <a:pt x="62328" y="43051"/>
                  </a:lnTo>
                  <a:cubicBezTo>
                    <a:pt x="62328" y="35341"/>
                    <a:pt x="57188" y="23775"/>
                    <a:pt x="45622" y="23775"/>
                  </a:cubicBezTo>
                  <a:lnTo>
                    <a:pt x="45622" y="23775"/>
                  </a:lnTo>
                  <a:close/>
                  <a:moveTo>
                    <a:pt x="28915" y="57188"/>
                  </a:moveTo>
                  <a:lnTo>
                    <a:pt x="28915" y="57188"/>
                  </a:lnTo>
                  <a:cubicBezTo>
                    <a:pt x="28915" y="70039"/>
                    <a:pt x="39196" y="80320"/>
                    <a:pt x="53332" y="80320"/>
                  </a:cubicBezTo>
                  <a:cubicBezTo>
                    <a:pt x="59758" y="80320"/>
                    <a:pt x="67469" y="77749"/>
                    <a:pt x="72609" y="73894"/>
                  </a:cubicBezTo>
                  <a:lnTo>
                    <a:pt x="76465" y="86745"/>
                  </a:lnTo>
                  <a:cubicBezTo>
                    <a:pt x="70039" y="91886"/>
                    <a:pt x="58473" y="95741"/>
                    <a:pt x="48192" y="95741"/>
                  </a:cubicBezTo>
                  <a:cubicBezTo>
                    <a:pt x="22490" y="95741"/>
                    <a:pt x="9638" y="75179"/>
                    <a:pt x="9638" y="52047"/>
                  </a:cubicBezTo>
                  <a:cubicBezTo>
                    <a:pt x="9638" y="28915"/>
                    <a:pt x="23775" y="9638"/>
                    <a:pt x="44337" y="9638"/>
                  </a:cubicBezTo>
                  <a:cubicBezTo>
                    <a:pt x="66184" y="9638"/>
                    <a:pt x="79035" y="26345"/>
                    <a:pt x="79035" y="52047"/>
                  </a:cubicBezTo>
                  <a:lnTo>
                    <a:pt x="79035" y="57188"/>
                  </a:lnTo>
                  <a:lnTo>
                    <a:pt x="28915" y="57188"/>
                  </a:lnTo>
                  <a:lnTo>
                    <a:pt x="28915" y="57188"/>
                  </a:lnTo>
                  <a:lnTo>
                    <a:pt x="28915" y="5718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ACA743-5D75-44CF-814E-D160224A90D9}"/>
                </a:ext>
              </a:extLst>
            </p:cNvPr>
            <p:cNvSpPr/>
            <p:nvPr/>
          </p:nvSpPr>
          <p:spPr>
            <a:xfrm>
              <a:off x="5286079" y="5986817"/>
              <a:ext cx="64256" cy="102809"/>
            </a:xfrm>
            <a:custGeom>
              <a:avLst/>
              <a:gdLst>
                <a:gd name="connsiteX0" fmla="*/ 52047 w 64255"/>
                <a:gd name="connsiteY0" fmla="*/ 27630 h 102809"/>
                <a:gd name="connsiteX1" fmla="*/ 52047 w 64255"/>
                <a:gd name="connsiteY1" fmla="*/ 27630 h 102809"/>
                <a:gd name="connsiteX2" fmla="*/ 44336 w 64255"/>
                <a:gd name="connsiteY2" fmla="*/ 25060 h 102809"/>
                <a:gd name="connsiteX3" fmla="*/ 27630 w 64255"/>
                <a:gd name="connsiteY3" fmla="*/ 34056 h 102809"/>
                <a:gd name="connsiteX4" fmla="*/ 27630 w 64255"/>
                <a:gd name="connsiteY4" fmla="*/ 93171 h 102809"/>
                <a:gd name="connsiteX5" fmla="*/ 9638 w 64255"/>
                <a:gd name="connsiteY5" fmla="*/ 93171 h 102809"/>
                <a:gd name="connsiteX6" fmla="*/ 9638 w 64255"/>
                <a:gd name="connsiteY6" fmla="*/ 12209 h 102809"/>
                <a:gd name="connsiteX7" fmla="*/ 25060 w 64255"/>
                <a:gd name="connsiteY7" fmla="*/ 12209 h 102809"/>
                <a:gd name="connsiteX8" fmla="*/ 26345 w 64255"/>
                <a:gd name="connsiteY8" fmla="*/ 21204 h 102809"/>
                <a:gd name="connsiteX9" fmla="*/ 49477 w 64255"/>
                <a:gd name="connsiteY9" fmla="*/ 9638 h 102809"/>
                <a:gd name="connsiteX10" fmla="*/ 59758 w 64255"/>
                <a:gd name="connsiteY10" fmla="*/ 13494 h 102809"/>
                <a:gd name="connsiteX11" fmla="*/ 52047 w 64255"/>
                <a:gd name="connsiteY11" fmla="*/ 27630 h 102809"/>
                <a:gd name="connsiteX12" fmla="*/ 52047 w 64255"/>
                <a:gd name="connsiteY12" fmla="*/ 27630 h 102809"/>
                <a:gd name="connsiteX13" fmla="*/ 52047 w 64255"/>
                <a:gd name="connsiteY13" fmla="*/ 27630 h 10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55" h="102809">
                  <a:moveTo>
                    <a:pt x="52047" y="27630"/>
                  </a:moveTo>
                  <a:lnTo>
                    <a:pt x="52047" y="27630"/>
                  </a:lnTo>
                  <a:cubicBezTo>
                    <a:pt x="49477" y="26345"/>
                    <a:pt x="46907" y="25060"/>
                    <a:pt x="44336" y="25060"/>
                  </a:cubicBezTo>
                  <a:cubicBezTo>
                    <a:pt x="39196" y="25060"/>
                    <a:pt x="32770" y="28915"/>
                    <a:pt x="27630" y="34056"/>
                  </a:cubicBezTo>
                  <a:lnTo>
                    <a:pt x="27630" y="93171"/>
                  </a:lnTo>
                  <a:lnTo>
                    <a:pt x="9638" y="93171"/>
                  </a:lnTo>
                  <a:lnTo>
                    <a:pt x="9638" y="12209"/>
                  </a:lnTo>
                  <a:lnTo>
                    <a:pt x="25060" y="12209"/>
                  </a:lnTo>
                  <a:lnTo>
                    <a:pt x="26345" y="21204"/>
                  </a:lnTo>
                  <a:cubicBezTo>
                    <a:pt x="36626" y="12209"/>
                    <a:pt x="41766" y="9638"/>
                    <a:pt x="49477" y="9638"/>
                  </a:cubicBezTo>
                  <a:cubicBezTo>
                    <a:pt x="52047" y="9638"/>
                    <a:pt x="55903" y="10924"/>
                    <a:pt x="59758" y="13494"/>
                  </a:cubicBezTo>
                  <a:lnTo>
                    <a:pt x="52047" y="27630"/>
                  </a:lnTo>
                  <a:lnTo>
                    <a:pt x="52047" y="27630"/>
                  </a:lnTo>
                  <a:lnTo>
                    <a:pt x="52047" y="276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2029DA1-7307-4D08-BC39-4B1FF7FEA93C}"/>
                </a:ext>
              </a:extLst>
            </p:cNvPr>
            <p:cNvSpPr/>
            <p:nvPr/>
          </p:nvSpPr>
          <p:spPr>
            <a:xfrm>
              <a:off x="5334913" y="5982627"/>
              <a:ext cx="89958" cy="141363"/>
            </a:xfrm>
            <a:custGeom>
              <a:avLst/>
              <a:gdLst>
                <a:gd name="connsiteX0" fmla="*/ 70039 w 89958"/>
                <a:gd name="connsiteY0" fmla="*/ 111497 h 141362"/>
                <a:gd name="connsiteX1" fmla="*/ 70039 w 89958"/>
                <a:gd name="connsiteY1" fmla="*/ 111497 h 141362"/>
                <a:gd name="connsiteX2" fmla="*/ 48192 w 89958"/>
                <a:gd name="connsiteY2" fmla="*/ 123063 h 141362"/>
                <a:gd name="connsiteX3" fmla="*/ 25060 w 89958"/>
                <a:gd name="connsiteY3" fmla="*/ 110212 h 141362"/>
                <a:gd name="connsiteX4" fmla="*/ 32770 w 89958"/>
                <a:gd name="connsiteY4" fmla="*/ 97360 h 141362"/>
                <a:gd name="connsiteX5" fmla="*/ 70039 w 89958"/>
                <a:gd name="connsiteY5" fmla="*/ 111497 h 141362"/>
                <a:gd name="connsiteX6" fmla="*/ 70039 w 89958"/>
                <a:gd name="connsiteY6" fmla="*/ 111497 h 141362"/>
                <a:gd name="connsiteX7" fmla="*/ 89315 w 89958"/>
                <a:gd name="connsiteY7" fmla="*/ 110212 h 141362"/>
                <a:gd name="connsiteX8" fmla="*/ 89315 w 89958"/>
                <a:gd name="connsiteY8" fmla="*/ 110212 h 141362"/>
                <a:gd name="connsiteX9" fmla="*/ 34055 w 89958"/>
                <a:gd name="connsiteY9" fmla="*/ 79369 h 141362"/>
                <a:gd name="connsiteX10" fmla="*/ 36626 w 89958"/>
                <a:gd name="connsiteY10" fmla="*/ 72943 h 141362"/>
                <a:gd name="connsiteX11" fmla="*/ 48192 w 89958"/>
                <a:gd name="connsiteY11" fmla="*/ 74228 h 141362"/>
                <a:gd name="connsiteX12" fmla="*/ 80320 w 89958"/>
                <a:gd name="connsiteY12" fmla="*/ 44671 h 141362"/>
                <a:gd name="connsiteX13" fmla="*/ 72609 w 89958"/>
                <a:gd name="connsiteY13" fmla="*/ 24109 h 141362"/>
                <a:gd name="connsiteX14" fmla="*/ 85460 w 89958"/>
                <a:gd name="connsiteY14" fmla="*/ 24109 h 141362"/>
                <a:gd name="connsiteX15" fmla="*/ 89315 w 89958"/>
                <a:gd name="connsiteY15" fmla="*/ 9973 h 141362"/>
                <a:gd name="connsiteX16" fmla="*/ 64898 w 89958"/>
                <a:gd name="connsiteY16" fmla="*/ 15113 h 141362"/>
                <a:gd name="connsiteX17" fmla="*/ 63613 w 89958"/>
                <a:gd name="connsiteY17" fmla="*/ 16398 h 141362"/>
                <a:gd name="connsiteX18" fmla="*/ 48192 w 89958"/>
                <a:gd name="connsiteY18" fmla="*/ 12543 h 141362"/>
                <a:gd name="connsiteX19" fmla="*/ 16064 w 89958"/>
                <a:gd name="connsiteY19" fmla="*/ 43386 h 141362"/>
                <a:gd name="connsiteX20" fmla="*/ 28915 w 89958"/>
                <a:gd name="connsiteY20" fmla="*/ 69088 h 141362"/>
                <a:gd name="connsiteX21" fmla="*/ 18634 w 89958"/>
                <a:gd name="connsiteY21" fmla="*/ 83224 h 141362"/>
                <a:gd name="connsiteX22" fmla="*/ 23775 w 89958"/>
                <a:gd name="connsiteY22" fmla="*/ 94790 h 141362"/>
                <a:gd name="connsiteX23" fmla="*/ 9638 w 89958"/>
                <a:gd name="connsiteY23" fmla="*/ 114067 h 141362"/>
                <a:gd name="connsiteX24" fmla="*/ 46907 w 89958"/>
                <a:gd name="connsiteY24" fmla="*/ 137199 h 141362"/>
                <a:gd name="connsiteX25" fmla="*/ 89315 w 89958"/>
                <a:gd name="connsiteY25" fmla="*/ 110212 h 141362"/>
                <a:gd name="connsiteX26" fmla="*/ 89315 w 89958"/>
                <a:gd name="connsiteY26" fmla="*/ 110212 h 141362"/>
                <a:gd name="connsiteX27" fmla="*/ 46907 w 89958"/>
                <a:gd name="connsiteY27" fmla="*/ 26679 h 141362"/>
                <a:gd name="connsiteX28" fmla="*/ 46907 w 89958"/>
                <a:gd name="connsiteY28" fmla="*/ 26679 h 141362"/>
                <a:gd name="connsiteX29" fmla="*/ 62328 w 89958"/>
                <a:gd name="connsiteY29" fmla="*/ 43386 h 141362"/>
                <a:gd name="connsiteX30" fmla="*/ 46907 w 89958"/>
                <a:gd name="connsiteY30" fmla="*/ 60092 h 141362"/>
                <a:gd name="connsiteX31" fmla="*/ 31485 w 89958"/>
                <a:gd name="connsiteY31" fmla="*/ 43386 h 141362"/>
                <a:gd name="connsiteX32" fmla="*/ 46907 w 89958"/>
                <a:gd name="connsiteY32" fmla="*/ 26679 h 141362"/>
                <a:gd name="connsiteX33" fmla="*/ 46907 w 89958"/>
                <a:gd name="connsiteY33" fmla="*/ 26679 h 14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958" h="141362">
                  <a:moveTo>
                    <a:pt x="70039" y="111497"/>
                  </a:moveTo>
                  <a:lnTo>
                    <a:pt x="70039" y="111497"/>
                  </a:lnTo>
                  <a:cubicBezTo>
                    <a:pt x="70039" y="117922"/>
                    <a:pt x="59758" y="123063"/>
                    <a:pt x="48192" y="123063"/>
                  </a:cubicBezTo>
                  <a:cubicBezTo>
                    <a:pt x="34055" y="123063"/>
                    <a:pt x="25060" y="117922"/>
                    <a:pt x="25060" y="110212"/>
                  </a:cubicBezTo>
                  <a:cubicBezTo>
                    <a:pt x="25060" y="102501"/>
                    <a:pt x="30200" y="99931"/>
                    <a:pt x="32770" y="97360"/>
                  </a:cubicBezTo>
                  <a:cubicBezTo>
                    <a:pt x="43051" y="102501"/>
                    <a:pt x="70039" y="101216"/>
                    <a:pt x="70039" y="111497"/>
                  </a:cubicBezTo>
                  <a:lnTo>
                    <a:pt x="70039" y="111497"/>
                  </a:lnTo>
                  <a:close/>
                  <a:moveTo>
                    <a:pt x="89315" y="110212"/>
                  </a:moveTo>
                  <a:lnTo>
                    <a:pt x="89315" y="110212"/>
                  </a:lnTo>
                  <a:cubicBezTo>
                    <a:pt x="89315" y="79369"/>
                    <a:pt x="34055" y="92220"/>
                    <a:pt x="34055" y="79369"/>
                  </a:cubicBezTo>
                  <a:cubicBezTo>
                    <a:pt x="34055" y="76799"/>
                    <a:pt x="35341" y="74228"/>
                    <a:pt x="36626" y="72943"/>
                  </a:cubicBezTo>
                  <a:cubicBezTo>
                    <a:pt x="39196" y="74228"/>
                    <a:pt x="43051" y="74228"/>
                    <a:pt x="48192" y="74228"/>
                  </a:cubicBezTo>
                  <a:cubicBezTo>
                    <a:pt x="66183" y="74228"/>
                    <a:pt x="80320" y="61377"/>
                    <a:pt x="80320" y="44671"/>
                  </a:cubicBezTo>
                  <a:cubicBezTo>
                    <a:pt x="80320" y="34390"/>
                    <a:pt x="77750" y="29249"/>
                    <a:pt x="72609" y="24109"/>
                  </a:cubicBezTo>
                  <a:cubicBezTo>
                    <a:pt x="76464" y="22824"/>
                    <a:pt x="80320" y="22824"/>
                    <a:pt x="85460" y="24109"/>
                  </a:cubicBezTo>
                  <a:lnTo>
                    <a:pt x="89315" y="9973"/>
                  </a:lnTo>
                  <a:cubicBezTo>
                    <a:pt x="76464" y="8688"/>
                    <a:pt x="68754" y="11258"/>
                    <a:pt x="64898" y="15113"/>
                  </a:cubicBezTo>
                  <a:cubicBezTo>
                    <a:pt x="64898" y="16398"/>
                    <a:pt x="63613" y="16398"/>
                    <a:pt x="63613" y="16398"/>
                  </a:cubicBezTo>
                  <a:cubicBezTo>
                    <a:pt x="59758" y="13828"/>
                    <a:pt x="53332" y="12543"/>
                    <a:pt x="48192" y="12543"/>
                  </a:cubicBezTo>
                  <a:cubicBezTo>
                    <a:pt x="27630" y="12543"/>
                    <a:pt x="16064" y="26679"/>
                    <a:pt x="16064" y="43386"/>
                  </a:cubicBezTo>
                  <a:cubicBezTo>
                    <a:pt x="16064" y="53667"/>
                    <a:pt x="19919" y="62662"/>
                    <a:pt x="28915" y="69088"/>
                  </a:cubicBezTo>
                  <a:cubicBezTo>
                    <a:pt x="23775" y="72943"/>
                    <a:pt x="18634" y="79369"/>
                    <a:pt x="18634" y="83224"/>
                  </a:cubicBezTo>
                  <a:cubicBezTo>
                    <a:pt x="18634" y="87080"/>
                    <a:pt x="19919" y="92220"/>
                    <a:pt x="23775" y="94790"/>
                  </a:cubicBezTo>
                  <a:cubicBezTo>
                    <a:pt x="16064" y="97360"/>
                    <a:pt x="9638" y="105071"/>
                    <a:pt x="9638" y="114067"/>
                  </a:cubicBezTo>
                  <a:cubicBezTo>
                    <a:pt x="9638" y="126918"/>
                    <a:pt x="23775" y="137199"/>
                    <a:pt x="46907" y="137199"/>
                  </a:cubicBezTo>
                  <a:cubicBezTo>
                    <a:pt x="76464" y="137199"/>
                    <a:pt x="89315" y="124348"/>
                    <a:pt x="89315" y="110212"/>
                  </a:cubicBezTo>
                  <a:lnTo>
                    <a:pt x="89315" y="110212"/>
                  </a:lnTo>
                  <a:close/>
                  <a:moveTo>
                    <a:pt x="46907" y="26679"/>
                  </a:moveTo>
                  <a:lnTo>
                    <a:pt x="46907" y="26679"/>
                  </a:lnTo>
                  <a:cubicBezTo>
                    <a:pt x="57188" y="26679"/>
                    <a:pt x="62328" y="35675"/>
                    <a:pt x="62328" y="43386"/>
                  </a:cubicBezTo>
                  <a:cubicBezTo>
                    <a:pt x="62328" y="54952"/>
                    <a:pt x="57188" y="60092"/>
                    <a:pt x="46907" y="60092"/>
                  </a:cubicBezTo>
                  <a:cubicBezTo>
                    <a:pt x="36626" y="60092"/>
                    <a:pt x="31485" y="51096"/>
                    <a:pt x="31485" y="43386"/>
                  </a:cubicBezTo>
                  <a:cubicBezTo>
                    <a:pt x="31485" y="31820"/>
                    <a:pt x="37911" y="26679"/>
                    <a:pt x="46907" y="26679"/>
                  </a:cubicBezTo>
                  <a:lnTo>
                    <a:pt x="46907" y="26679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10FBBB-673B-4738-B008-67878ED0F546}"/>
                </a:ext>
              </a:extLst>
            </p:cNvPr>
            <p:cNvSpPr/>
            <p:nvPr/>
          </p:nvSpPr>
          <p:spPr>
            <a:xfrm>
              <a:off x="5424871" y="5953404"/>
              <a:ext cx="51405" cy="128511"/>
            </a:xfrm>
            <a:custGeom>
              <a:avLst/>
              <a:gdLst>
                <a:gd name="connsiteX0" fmla="*/ 12209 w 51404"/>
                <a:gd name="connsiteY0" fmla="*/ 44336 h 128511"/>
                <a:gd name="connsiteX1" fmla="*/ 12209 w 51404"/>
                <a:gd name="connsiteY1" fmla="*/ 44336 h 128511"/>
                <a:gd name="connsiteX2" fmla="*/ 30200 w 51404"/>
                <a:gd name="connsiteY2" fmla="*/ 44336 h 128511"/>
                <a:gd name="connsiteX3" fmla="*/ 30200 w 51404"/>
                <a:gd name="connsiteY3" fmla="*/ 125299 h 128511"/>
                <a:gd name="connsiteX4" fmla="*/ 12209 w 51404"/>
                <a:gd name="connsiteY4" fmla="*/ 125299 h 128511"/>
                <a:gd name="connsiteX5" fmla="*/ 12209 w 51404"/>
                <a:gd name="connsiteY5" fmla="*/ 44336 h 128511"/>
                <a:gd name="connsiteX6" fmla="*/ 12209 w 51404"/>
                <a:gd name="connsiteY6" fmla="*/ 44336 h 128511"/>
                <a:gd name="connsiteX7" fmla="*/ 12209 w 51404"/>
                <a:gd name="connsiteY7" fmla="*/ 44336 h 128511"/>
                <a:gd name="connsiteX8" fmla="*/ 25060 w 51404"/>
                <a:gd name="connsiteY8" fmla="*/ 35341 h 128511"/>
                <a:gd name="connsiteX9" fmla="*/ 25060 w 51404"/>
                <a:gd name="connsiteY9" fmla="*/ 35341 h 128511"/>
                <a:gd name="connsiteX10" fmla="*/ 9638 w 51404"/>
                <a:gd name="connsiteY10" fmla="*/ 35341 h 128511"/>
                <a:gd name="connsiteX11" fmla="*/ 25060 w 51404"/>
                <a:gd name="connsiteY11" fmla="*/ 9638 h 128511"/>
                <a:gd name="connsiteX12" fmla="*/ 45622 w 51404"/>
                <a:gd name="connsiteY12" fmla="*/ 9638 h 128511"/>
                <a:gd name="connsiteX13" fmla="*/ 25060 w 51404"/>
                <a:gd name="connsiteY13" fmla="*/ 35341 h 128511"/>
                <a:gd name="connsiteX14" fmla="*/ 25060 w 51404"/>
                <a:gd name="connsiteY14" fmla="*/ 35341 h 128511"/>
                <a:gd name="connsiteX15" fmla="*/ 25060 w 51404"/>
                <a:gd name="connsiteY15" fmla="*/ 35341 h 12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404" h="128511">
                  <a:moveTo>
                    <a:pt x="12209" y="44336"/>
                  </a:moveTo>
                  <a:lnTo>
                    <a:pt x="12209" y="44336"/>
                  </a:lnTo>
                  <a:lnTo>
                    <a:pt x="30200" y="44336"/>
                  </a:lnTo>
                  <a:lnTo>
                    <a:pt x="30200" y="125299"/>
                  </a:lnTo>
                  <a:lnTo>
                    <a:pt x="12209" y="125299"/>
                  </a:lnTo>
                  <a:lnTo>
                    <a:pt x="12209" y="44336"/>
                  </a:lnTo>
                  <a:lnTo>
                    <a:pt x="12209" y="44336"/>
                  </a:lnTo>
                  <a:lnTo>
                    <a:pt x="12209" y="44336"/>
                  </a:lnTo>
                  <a:close/>
                  <a:moveTo>
                    <a:pt x="25060" y="35341"/>
                  </a:moveTo>
                  <a:lnTo>
                    <a:pt x="25060" y="35341"/>
                  </a:lnTo>
                  <a:lnTo>
                    <a:pt x="9638" y="35341"/>
                  </a:lnTo>
                  <a:lnTo>
                    <a:pt x="25060" y="9638"/>
                  </a:lnTo>
                  <a:lnTo>
                    <a:pt x="45622" y="9638"/>
                  </a:lnTo>
                  <a:lnTo>
                    <a:pt x="25060" y="35341"/>
                  </a:lnTo>
                  <a:lnTo>
                    <a:pt x="25060" y="35341"/>
                  </a:lnTo>
                  <a:lnTo>
                    <a:pt x="25060" y="35341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0116A5-69DA-42CE-8297-1315C187CBF5}"/>
                </a:ext>
              </a:extLst>
            </p:cNvPr>
            <p:cNvSpPr/>
            <p:nvPr/>
          </p:nvSpPr>
          <p:spPr>
            <a:xfrm>
              <a:off x="5462140" y="5984246"/>
              <a:ext cx="77107" cy="102809"/>
            </a:xfrm>
            <a:custGeom>
              <a:avLst/>
              <a:gdLst>
                <a:gd name="connsiteX0" fmla="*/ 79035 w 77106"/>
                <a:gd name="connsiteY0" fmla="*/ 94456 h 102809"/>
                <a:gd name="connsiteX1" fmla="*/ 79035 w 77106"/>
                <a:gd name="connsiteY1" fmla="*/ 94456 h 102809"/>
                <a:gd name="connsiteX2" fmla="*/ 77750 w 77106"/>
                <a:gd name="connsiteY2" fmla="*/ 68754 h 102809"/>
                <a:gd name="connsiteX3" fmla="*/ 77750 w 77106"/>
                <a:gd name="connsiteY3" fmla="*/ 39196 h 102809"/>
                <a:gd name="connsiteX4" fmla="*/ 46907 w 77106"/>
                <a:gd name="connsiteY4" fmla="*/ 9638 h 102809"/>
                <a:gd name="connsiteX5" fmla="*/ 16064 w 77106"/>
                <a:gd name="connsiteY5" fmla="*/ 19919 h 102809"/>
                <a:gd name="connsiteX6" fmla="*/ 22490 w 77106"/>
                <a:gd name="connsiteY6" fmla="*/ 31485 h 102809"/>
                <a:gd name="connsiteX7" fmla="*/ 43051 w 77106"/>
                <a:gd name="connsiteY7" fmla="*/ 26345 h 102809"/>
                <a:gd name="connsiteX8" fmla="*/ 58473 w 77106"/>
                <a:gd name="connsiteY8" fmla="*/ 41766 h 102809"/>
                <a:gd name="connsiteX9" fmla="*/ 58473 w 77106"/>
                <a:gd name="connsiteY9" fmla="*/ 43051 h 102809"/>
                <a:gd name="connsiteX10" fmla="*/ 43051 w 77106"/>
                <a:gd name="connsiteY10" fmla="*/ 44336 h 102809"/>
                <a:gd name="connsiteX11" fmla="*/ 9638 w 77106"/>
                <a:gd name="connsiteY11" fmla="*/ 71324 h 102809"/>
                <a:gd name="connsiteX12" fmla="*/ 35341 w 77106"/>
                <a:gd name="connsiteY12" fmla="*/ 97026 h 102809"/>
                <a:gd name="connsiteX13" fmla="*/ 58473 w 77106"/>
                <a:gd name="connsiteY13" fmla="*/ 86745 h 102809"/>
                <a:gd name="connsiteX14" fmla="*/ 62328 w 77106"/>
                <a:gd name="connsiteY14" fmla="*/ 95741 h 102809"/>
                <a:gd name="connsiteX15" fmla="*/ 79035 w 77106"/>
                <a:gd name="connsiteY15" fmla="*/ 95741 h 102809"/>
                <a:gd name="connsiteX16" fmla="*/ 79035 w 77106"/>
                <a:gd name="connsiteY16" fmla="*/ 94456 h 102809"/>
                <a:gd name="connsiteX17" fmla="*/ 79035 w 77106"/>
                <a:gd name="connsiteY17" fmla="*/ 94456 h 102809"/>
                <a:gd name="connsiteX18" fmla="*/ 59758 w 77106"/>
                <a:gd name="connsiteY18" fmla="*/ 75179 h 102809"/>
                <a:gd name="connsiteX19" fmla="*/ 59758 w 77106"/>
                <a:gd name="connsiteY19" fmla="*/ 75179 h 102809"/>
                <a:gd name="connsiteX20" fmla="*/ 43051 w 77106"/>
                <a:gd name="connsiteY20" fmla="*/ 81605 h 102809"/>
                <a:gd name="connsiteX21" fmla="*/ 28915 w 77106"/>
                <a:gd name="connsiteY21" fmla="*/ 68754 h 102809"/>
                <a:gd name="connsiteX22" fmla="*/ 46907 w 77106"/>
                <a:gd name="connsiteY22" fmla="*/ 55902 h 102809"/>
                <a:gd name="connsiteX23" fmla="*/ 59758 w 77106"/>
                <a:gd name="connsiteY23" fmla="*/ 55902 h 102809"/>
                <a:gd name="connsiteX24" fmla="*/ 59758 w 77106"/>
                <a:gd name="connsiteY24" fmla="*/ 75179 h 102809"/>
                <a:gd name="connsiteX25" fmla="*/ 59758 w 77106"/>
                <a:gd name="connsiteY25" fmla="*/ 75179 h 102809"/>
                <a:gd name="connsiteX26" fmla="*/ 59758 w 77106"/>
                <a:gd name="connsiteY26" fmla="*/ 75179 h 10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7106" h="102809">
                  <a:moveTo>
                    <a:pt x="79035" y="94456"/>
                  </a:moveTo>
                  <a:lnTo>
                    <a:pt x="79035" y="94456"/>
                  </a:lnTo>
                  <a:cubicBezTo>
                    <a:pt x="77750" y="91886"/>
                    <a:pt x="77750" y="84175"/>
                    <a:pt x="77750" y="68754"/>
                  </a:cubicBezTo>
                  <a:lnTo>
                    <a:pt x="77750" y="39196"/>
                  </a:lnTo>
                  <a:cubicBezTo>
                    <a:pt x="77750" y="18634"/>
                    <a:pt x="64898" y="9638"/>
                    <a:pt x="46907" y="9638"/>
                  </a:cubicBezTo>
                  <a:cubicBezTo>
                    <a:pt x="36626" y="9638"/>
                    <a:pt x="27630" y="12209"/>
                    <a:pt x="16064" y="19919"/>
                  </a:cubicBezTo>
                  <a:lnTo>
                    <a:pt x="22490" y="31485"/>
                  </a:lnTo>
                  <a:cubicBezTo>
                    <a:pt x="26345" y="28915"/>
                    <a:pt x="34056" y="26345"/>
                    <a:pt x="43051" y="26345"/>
                  </a:cubicBezTo>
                  <a:cubicBezTo>
                    <a:pt x="50762" y="26345"/>
                    <a:pt x="58473" y="28915"/>
                    <a:pt x="58473" y="41766"/>
                  </a:cubicBezTo>
                  <a:lnTo>
                    <a:pt x="58473" y="43051"/>
                  </a:lnTo>
                  <a:lnTo>
                    <a:pt x="43051" y="44336"/>
                  </a:lnTo>
                  <a:cubicBezTo>
                    <a:pt x="22490" y="44336"/>
                    <a:pt x="9638" y="54617"/>
                    <a:pt x="9638" y="71324"/>
                  </a:cubicBezTo>
                  <a:cubicBezTo>
                    <a:pt x="9638" y="86745"/>
                    <a:pt x="22490" y="97026"/>
                    <a:pt x="35341" y="97026"/>
                  </a:cubicBezTo>
                  <a:cubicBezTo>
                    <a:pt x="46907" y="97026"/>
                    <a:pt x="53332" y="93171"/>
                    <a:pt x="58473" y="86745"/>
                  </a:cubicBezTo>
                  <a:lnTo>
                    <a:pt x="62328" y="95741"/>
                  </a:lnTo>
                  <a:lnTo>
                    <a:pt x="79035" y="95741"/>
                  </a:lnTo>
                  <a:lnTo>
                    <a:pt x="79035" y="94456"/>
                  </a:lnTo>
                  <a:lnTo>
                    <a:pt x="79035" y="94456"/>
                  </a:lnTo>
                  <a:close/>
                  <a:moveTo>
                    <a:pt x="59758" y="75179"/>
                  </a:moveTo>
                  <a:lnTo>
                    <a:pt x="59758" y="75179"/>
                  </a:lnTo>
                  <a:cubicBezTo>
                    <a:pt x="57188" y="77749"/>
                    <a:pt x="52047" y="81605"/>
                    <a:pt x="43051" y="81605"/>
                  </a:cubicBezTo>
                  <a:cubicBezTo>
                    <a:pt x="34056" y="81605"/>
                    <a:pt x="28915" y="76464"/>
                    <a:pt x="28915" y="68754"/>
                  </a:cubicBezTo>
                  <a:cubicBezTo>
                    <a:pt x="28915" y="59758"/>
                    <a:pt x="34056" y="55902"/>
                    <a:pt x="46907" y="55902"/>
                  </a:cubicBezTo>
                  <a:lnTo>
                    <a:pt x="59758" y="55902"/>
                  </a:lnTo>
                  <a:lnTo>
                    <a:pt x="59758" y="75179"/>
                  </a:lnTo>
                  <a:lnTo>
                    <a:pt x="59758" y="75179"/>
                  </a:lnTo>
                  <a:lnTo>
                    <a:pt x="59758" y="75179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</p:grpSp>
      <p:sp>
        <p:nvSpPr>
          <p:cNvPr id="24" name="Rectangle 3"/>
          <p:cNvSpPr>
            <a:spLocks/>
          </p:cNvSpPr>
          <p:nvPr/>
        </p:nvSpPr>
        <p:spPr bwMode="auto">
          <a:xfrm>
            <a:off x="1734323" y="1919589"/>
            <a:ext cx="5699995" cy="94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0000"/>
              </a:lnSpc>
              <a:defRPr/>
            </a:pPr>
            <a:r>
              <a:rPr lang="en-GB" sz="3000" b="1" dirty="0">
                <a:solidFill>
                  <a:srgbClr val="E10000"/>
                </a:solidFill>
                <a:latin typeface="+mj-lt"/>
                <a:ea typeface="ＭＳ Ｐゴシック" charset="0"/>
                <a:cs typeface="Arial" pitchFamily="34" charset="0"/>
              </a:rPr>
              <a:t>THANK YOU FOR YOUR ATTENTION</a:t>
            </a:r>
          </a:p>
          <a:p>
            <a:pPr algn="ctr">
              <a:lnSpc>
                <a:spcPct val="90000"/>
              </a:lnSpc>
              <a:defRPr/>
            </a:pPr>
            <a:endParaRPr lang="en-US" sz="2775" b="1" dirty="0">
              <a:solidFill>
                <a:srgbClr val="E10000"/>
              </a:solidFill>
              <a:latin typeface="+mj-lt"/>
              <a:ea typeface="ＭＳ Ｐゴシック" charset="0"/>
              <a:cs typeface="Arial" pitchFamily="34" charset="0"/>
              <a:sym typeface="ITC Avant Garde Std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881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 bwMode="auto">
          <a:xfrm>
            <a:off x="5652036" y="51668"/>
            <a:ext cx="914328" cy="914328"/>
          </a:xfrm>
          <a:prstGeom prst="line">
            <a:avLst/>
          </a:prstGeom>
          <a:solidFill>
            <a:srgbClr val="FB00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CuadroTexto 9"/>
          <p:cNvSpPr txBox="1"/>
          <p:nvPr/>
        </p:nvSpPr>
        <p:spPr>
          <a:xfrm>
            <a:off x="359741" y="967164"/>
            <a:ext cx="8374331" cy="2914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62185" tIns="31093" rIns="62185" bIns="31093">
            <a:spAutoFit/>
          </a:bodyPr>
          <a:lstStyle>
            <a:defPPr>
              <a:defRPr lang="en-US"/>
            </a:defPPr>
            <a:lvl1pPr eaLnBrk="1" hangingPunct="1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  <a:defRPr sz="2600">
                <a:solidFill>
                  <a:srgbClr val="8080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2pPr>
            <a:lvl3pPr marL="11430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3pPr>
            <a:lvl4pPr marL="16002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4pPr>
            <a:lvl5pPr marL="20574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9pPr>
          </a:lstStyle>
          <a:p>
            <a:r>
              <a:rPr lang="en-GB" sz="2448" b="1" dirty="0">
                <a:solidFill>
                  <a:srgbClr val="FF0000"/>
                </a:solidFill>
              </a:rPr>
              <a:t>PROJECT TEAM</a:t>
            </a:r>
          </a:p>
          <a:p>
            <a:endParaRPr lang="es-ES_tradnl" sz="2448" b="1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The project team is managed from </a:t>
            </a:r>
            <a:r>
              <a:rPr lang="en-US" sz="2000" dirty="0" smtClean="0">
                <a:solidFill>
                  <a:schemeClr val="tx1"/>
                </a:solidFill>
              </a:rPr>
              <a:t>Spain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Contact the QSEs in the target </a:t>
            </a:r>
            <a:r>
              <a:rPr lang="en-US" sz="2000" dirty="0" smtClean="0">
                <a:solidFill>
                  <a:schemeClr val="tx1"/>
                </a:solidFill>
              </a:rPr>
              <a:t>countries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Focal Point of the project team is identified for weekly follow-up of the status in the </a:t>
            </a:r>
            <a:r>
              <a:rPr lang="en-US" sz="2000" dirty="0" smtClean="0">
                <a:solidFill>
                  <a:schemeClr val="tx1"/>
                </a:solidFill>
              </a:rPr>
              <a:t>country</a:t>
            </a:r>
            <a:endParaRPr lang="en-US" sz="2000" dirty="0">
              <a:solidFill>
                <a:schemeClr val="tx1"/>
              </a:solidFill>
            </a:endParaRPr>
          </a:p>
          <a:p>
            <a:endParaRPr lang="es-ES_tradnl" sz="1632" dirty="0">
              <a:solidFill>
                <a:schemeClr val="tx1"/>
              </a:solidFill>
            </a:endParaRPr>
          </a:p>
        </p:txBody>
      </p:sp>
      <p:sp>
        <p:nvSpPr>
          <p:cNvPr id="5" name="CuadroTexto 7">
            <a:extLst>
              <a:ext uri="{FF2B5EF4-FFF2-40B4-BE49-F238E27FC236}">
                <a16:creationId xmlns:a16="http://schemas.microsoft.com/office/drawing/2014/main" id="{8128FE4F-6AFE-4079-B923-E95C81662E5A}"/>
              </a:ext>
            </a:extLst>
          </p:cNvPr>
          <p:cNvSpPr txBox="1"/>
          <p:nvPr/>
        </p:nvSpPr>
        <p:spPr bwMode="auto">
          <a:xfrm>
            <a:off x="72008" y="260830"/>
            <a:ext cx="3235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300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3</a:t>
            </a:r>
            <a:endParaRPr kumimoji="0" lang="es-ES" altLang="es-ES" sz="1200" i="0" u="none" strike="noStrike" kern="1200" cap="none" spc="300" normalizeH="0" baseline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ヒラギノ角ゴ ProN W3" charset="0"/>
              <a:cs typeface="Arial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8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 bwMode="auto">
          <a:xfrm>
            <a:off x="5652036" y="51668"/>
            <a:ext cx="914328" cy="914328"/>
          </a:xfrm>
          <a:prstGeom prst="line">
            <a:avLst/>
          </a:prstGeom>
          <a:solidFill>
            <a:srgbClr val="FB00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CuadroTexto 7">
            <a:extLst>
              <a:ext uri="{FF2B5EF4-FFF2-40B4-BE49-F238E27FC236}">
                <a16:creationId xmlns:a16="http://schemas.microsoft.com/office/drawing/2014/main" id="{8128FE4F-6AFE-4079-B923-E95C81662E5A}"/>
              </a:ext>
            </a:extLst>
          </p:cNvPr>
          <p:cNvSpPr txBox="1"/>
          <p:nvPr/>
        </p:nvSpPr>
        <p:spPr bwMode="auto">
          <a:xfrm>
            <a:off x="72008" y="260830"/>
            <a:ext cx="3235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300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4</a:t>
            </a:r>
            <a:endParaRPr kumimoji="0" lang="es-ES" altLang="es-ES" sz="1200" i="0" u="none" strike="noStrike" kern="1200" cap="none" spc="300" normalizeH="0" baseline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ヒラギノ角ゴ ProN W3" charset="0"/>
              <a:cs typeface="Arial" pitchFamily="34" charset="0"/>
              <a:sym typeface="Gill Sans" charset="0"/>
            </a:endParaRPr>
          </a:p>
        </p:txBody>
      </p:sp>
      <p:sp>
        <p:nvSpPr>
          <p:cNvPr id="6" name="CuadroTexto 8"/>
          <p:cNvSpPr txBox="1"/>
          <p:nvPr/>
        </p:nvSpPr>
        <p:spPr>
          <a:xfrm>
            <a:off x="374133" y="965996"/>
            <a:ext cx="8374331" cy="3278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62185" tIns="31093" rIns="62185" bIns="31093">
            <a:spAutoFit/>
          </a:bodyPr>
          <a:lstStyle>
            <a:defPPr>
              <a:defRPr lang="en-US"/>
            </a:defPPr>
            <a:lvl1pPr eaLnBrk="1" hangingPunct="1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  <a:defRPr sz="2600">
                <a:solidFill>
                  <a:srgbClr val="8080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2pPr>
            <a:lvl3pPr marL="11430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3pPr>
            <a:lvl4pPr marL="16002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4pPr>
            <a:lvl5pPr marL="20574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9pPr>
          </a:lstStyle>
          <a:p>
            <a:r>
              <a:rPr lang="en-GB" sz="2448" b="1" dirty="0">
                <a:solidFill>
                  <a:srgbClr val="FF0000"/>
                </a:solidFill>
              </a:rPr>
              <a:t>MAJOR MILESTONES ACHIEVED IN 2022</a:t>
            </a:r>
          </a:p>
          <a:p>
            <a:endParaRPr lang="es-ES_tradnl" sz="2448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Writing and publication of the procedure for ACCIONA Energia Spain (24/1/22) and of the corresponding annexes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Writing and publication of the Guide at the international level (24/1/22)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Training / information campaign for newly published documentation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Achieving specific planning for and from each target country.</a:t>
            </a:r>
          </a:p>
        </p:txBody>
      </p:sp>
    </p:spTree>
    <p:extLst>
      <p:ext uri="{BB962C8B-B14F-4D97-AF65-F5344CB8AC3E}">
        <p14:creationId xmlns:p14="http://schemas.microsoft.com/office/powerpoint/2010/main" val="307180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 bwMode="auto">
          <a:xfrm>
            <a:off x="5652036" y="51668"/>
            <a:ext cx="914328" cy="914328"/>
          </a:xfrm>
          <a:prstGeom prst="line">
            <a:avLst/>
          </a:prstGeom>
          <a:solidFill>
            <a:srgbClr val="FB00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CuadroTexto 7">
            <a:extLst>
              <a:ext uri="{FF2B5EF4-FFF2-40B4-BE49-F238E27FC236}">
                <a16:creationId xmlns:a16="http://schemas.microsoft.com/office/drawing/2014/main" id="{8128FE4F-6AFE-4079-B923-E95C81662E5A}"/>
              </a:ext>
            </a:extLst>
          </p:cNvPr>
          <p:cNvSpPr txBox="1"/>
          <p:nvPr/>
        </p:nvSpPr>
        <p:spPr bwMode="auto">
          <a:xfrm>
            <a:off x="72008" y="260830"/>
            <a:ext cx="3235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300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4</a:t>
            </a:r>
            <a:endParaRPr kumimoji="0" lang="es-ES" altLang="es-ES" sz="1200" i="0" u="none" strike="noStrike" kern="1200" cap="none" spc="300" normalizeH="0" baseline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ヒラギノ角ゴ ProN W3" charset="0"/>
              <a:cs typeface="Arial" pitchFamily="34" charset="0"/>
              <a:sym typeface="Gill Sans" charset="0"/>
            </a:endParaRPr>
          </a:p>
        </p:txBody>
      </p:sp>
      <p:sp>
        <p:nvSpPr>
          <p:cNvPr id="6" name="CuadroTexto 8"/>
          <p:cNvSpPr txBox="1"/>
          <p:nvPr/>
        </p:nvSpPr>
        <p:spPr>
          <a:xfrm>
            <a:off x="374133" y="967164"/>
            <a:ext cx="8374331" cy="26628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62185" tIns="31093" rIns="62185" bIns="31093">
            <a:spAutoFit/>
          </a:bodyPr>
          <a:lstStyle>
            <a:defPPr>
              <a:defRPr lang="en-US"/>
            </a:defPPr>
            <a:lvl1pPr eaLnBrk="1" hangingPunct="1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  <a:defRPr sz="2600">
                <a:solidFill>
                  <a:srgbClr val="8080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2pPr>
            <a:lvl3pPr marL="11430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3pPr>
            <a:lvl4pPr marL="16002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4pPr>
            <a:lvl5pPr marL="20574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9pPr>
          </a:lstStyle>
          <a:p>
            <a:r>
              <a:rPr lang="en-GB" sz="2448" b="1" dirty="0">
                <a:solidFill>
                  <a:srgbClr val="FF0000"/>
                </a:solidFill>
              </a:rPr>
              <a:t>MAJOR MILESTONES ACHIEVED IN 2022</a:t>
            </a:r>
          </a:p>
          <a:p>
            <a:endParaRPr lang="es-ES_tradnl" sz="2448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Writing (by Rafael Mateo) and publication of ACCIONA Energia’s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Creation of a Road Safety training team in Mexico using own resources (multi-departmental).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Publication  of the Road Safety Guide in Australia, aligned with  GAE07033.</a:t>
            </a:r>
          </a:p>
        </p:txBody>
      </p:sp>
    </p:spTree>
    <p:extLst>
      <p:ext uri="{BB962C8B-B14F-4D97-AF65-F5344CB8AC3E}">
        <p14:creationId xmlns:p14="http://schemas.microsoft.com/office/powerpoint/2010/main" val="172985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 bwMode="auto">
          <a:xfrm>
            <a:off x="5652036" y="51668"/>
            <a:ext cx="914328" cy="914328"/>
          </a:xfrm>
          <a:prstGeom prst="line">
            <a:avLst/>
          </a:prstGeom>
          <a:solidFill>
            <a:srgbClr val="FB00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Rectángulo 9"/>
          <p:cNvSpPr/>
          <p:nvPr/>
        </p:nvSpPr>
        <p:spPr>
          <a:xfrm>
            <a:off x="5551454" y="1249487"/>
            <a:ext cx="1665072" cy="81086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CuadroTexto 7">
            <a:extLst>
              <a:ext uri="{FF2B5EF4-FFF2-40B4-BE49-F238E27FC236}">
                <a16:creationId xmlns:a16="http://schemas.microsoft.com/office/drawing/2014/main" id="{8128FE4F-6AFE-4079-B923-E95C81662E5A}"/>
              </a:ext>
            </a:extLst>
          </p:cNvPr>
          <p:cNvSpPr txBox="1"/>
          <p:nvPr/>
        </p:nvSpPr>
        <p:spPr bwMode="auto">
          <a:xfrm>
            <a:off x="72008" y="260830"/>
            <a:ext cx="3235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1200" spc="300" dirty="0">
                <a:solidFill>
                  <a:srgbClr val="003399"/>
                </a:solidFill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5</a:t>
            </a:r>
            <a:endParaRPr kumimoji="0" lang="es-ES" altLang="es-ES" sz="1200" i="0" u="none" strike="noStrike" kern="1200" cap="none" spc="300" normalizeH="0" baseline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ヒラギノ角ゴ ProN W3" charset="0"/>
              <a:cs typeface="Arial" pitchFamily="34" charset="0"/>
              <a:sym typeface="Gill Sans" charset="0"/>
            </a:endParaRPr>
          </a:p>
        </p:txBody>
      </p:sp>
      <p:sp>
        <p:nvSpPr>
          <p:cNvPr id="22" name="Rectángulo 8"/>
          <p:cNvSpPr/>
          <p:nvPr/>
        </p:nvSpPr>
        <p:spPr bwMode="auto">
          <a:xfrm>
            <a:off x="374133" y="1619597"/>
            <a:ext cx="2557831" cy="29110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62188" tIns="31094" rIns="62188" bIns="31094" numCol="1" rtlCol="0" anchor="t" anchorCtr="0" compatLnSpc="1">
            <a:prstTxWarp prst="textNoShape">
              <a:avLst/>
            </a:prstTxWarp>
          </a:bodyPr>
          <a:lstStyle/>
          <a:p>
            <a:pPr algn="ctr" defTabSz="621883" fontAlgn="base">
              <a:spcBef>
                <a:spcPct val="0"/>
              </a:spcBef>
              <a:spcAft>
                <a:spcPct val="0"/>
              </a:spcAft>
            </a:pPr>
            <a:endParaRPr lang="es-ES" sz="2856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CuadroTexto 12"/>
          <p:cNvSpPr txBox="1"/>
          <p:nvPr/>
        </p:nvSpPr>
        <p:spPr>
          <a:xfrm>
            <a:off x="875713" y="1630204"/>
            <a:ext cx="1511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Spain</a:t>
            </a:r>
          </a:p>
        </p:txBody>
      </p:sp>
      <p:sp>
        <p:nvSpPr>
          <p:cNvPr id="24" name="CuadroTexto 13"/>
          <p:cNvSpPr txBox="1"/>
          <p:nvPr/>
        </p:nvSpPr>
        <p:spPr>
          <a:xfrm>
            <a:off x="467544" y="2069456"/>
            <a:ext cx="2376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310942" indent="-310942">
              <a:buFont typeface="Arial" panose="020B060402020202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sz="1600" dirty="0"/>
              <a:t>Country Guide published.</a:t>
            </a:r>
          </a:p>
          <a:p>
            <a:r>
              <a:rPr lang="en-GB" sz="1600" dirty="0"/>
              <a:t>Continuation of</a:t>
            </a:r>
            <a:br>
              <a:rPr lang="en-GB" sz="1600" dirty="0"/>
            </a:br>
            <a:r>
              <a:rPr lang="en-GB" sz="1600" dirty="0"/>
              <a:t> the training plan.</a:t>
            </a:r>
          </a:p>
          <a:p>
            <a:r>
              <a:rPr lang="en-GB" sz="1600" dirty="0"/>
              <a:t>Reinforcement of communication campaign.</a:t>
            </a:r>
          </a:p>
        </p:txBody>
      </p:sp>
      <p:sp>
        <p:nvSpPr>
          <p:cNvPr id="25" name="Rectángulo 14"/>
          <p:cNvSpPr/>
          <p:nvPr/>
        </p:nvSpPr>
        <p:spPr bwMode="auto">
          <a:xfrm>
            <a:off x="3348710" y="1617835"/>
            <a:ext cx="2509097" cy="29110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62188" tIns="31094" rIns="62188" bIns="31094" numCol="1" rtlCol="0" anchor="t" anchorCtr="0" compatLnSpc="1">
            <a:prstTxWarp prst="textNoShape">
              <a:avLst/>
            </a:prstTxWarp>
          </a:bodyPr>
          <a:lstStyle/>
          <a:p>
            <a:pPr algn="ctr" defTabSz="621883" fontAlgn="base">
              <a:spcBef>
                <a:spcPct val="0"/>
              </a:spcBef>
              <a:spcAft>
                <a:spcPct val="0"/>
              </a:spcAft>
            </a:pPr>
            <a:endParaRPr lang="es-ES" sz="2856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" name="CuadroTexto 15"/>
          <p:cNvSpPr txBox="1"/>
          <p:nvPr/>
        </p:nvSpPr>
        <p:spPr>
          <a:xfrm>
            <a:off x="3801556" y="1628442"/>
            <a:ext cx="1511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Chile</a:t>
            </a:r>
          </a:p>
        </p:txBody>
      </p:sp>
      <p:sp>
        <p:nvSpPr>
          <p:cNvPr id="27" name="CuadroTexto 16"/>
          <p:cNvSpPr txBox="1"/>
          <p:nvPr/>
        </p:nvSpPr>
        <p:spPr>
          <a:xfrm>
            <a:off x="3419872" y="2067694"/>
            <a:ext cx="2390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310942" indent="-310942">
              <a:buFont typeface="Arial" panose="020B060402020202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sz="1600" dirty="0"/>
              <a:t>New revised </a:t>
            </a:r>
            <a:r>
              <a:rPr lang="en-GB" sz="1600" dirty="0" smtClean="0"/>
              <a:t>edition</a:t>
            </a:r>
            <a:br>
              <a:rPr lang="en-GB" sz="1600" dirty="0" smtClean="0"/>
            </a:br>
            <a:r>
              <a:rPr lang="en-GB" sz="1600" dirty="0" smtClean="0"/>
              <a:t>of </a:t>
            </a:r>
            <a:r>
              <a:rPr lang="en-GB" sz="1600" dirty="0"/>
              <a:t>the road safety guide published.</a:t>
            </a:r>
          </a:p>
          <a:p>
            <a:r>
              <a:rPr lang="en-GB" sz="1600" dirty="0"/>
              <a:t>Preparation of training plan based</a:t>
            </a:r>
            <a:br>
              <a:rPr lang="en-GB" sz="1600" dirty="0"/>
            </a:br>
            <a:r>
              <a:rPr lang="en-GB" sz="1600" dirty="0" smtClean="0"/>
              <a:t>on </a:t>
            </a:r>
            <a:r>
              <a:rPr lang="en-GB" sz="1600" dirty="0"/>
              <a:t>profiles/risk</a:t>
            </a:r>
          </a:p>
        </p:txBody>
      </p:sp>
      <p:sp>
        <p:nvSpPr>
          <p:cNvPr id="28" name="Rectángulo 17"/>
          <p:cNvSpPr/>
          <p:nvPr/>
        </p:nvSpPr>
        <p:spPr bwMode="auto">
          <a:xfrm>
            <a:off x="6274555" y="1617835"/>
            <a:ext cx="2473909" cy="29110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62188" tIns="31094" rIns="62188" bIns="31094" numCol="1" rtlCol="0" anchor="t" anchorCtr="0" compatLnSpc="1">
            <a:prstTxWarp prst="textNoShape">
              <a:avLst/>
            </a:prstTxWarp>
          </a:bodyPr>
          <a:lstStyle/>
          <a:p>
            <a:pPr algn="ctr" defTabSz="621883" fontAlgn="base">
              <a:spcBef>
                <a:spcPct val="0"/>
              </a:spcBef>
              <a:spcAft>
                <a:spcPct val="0"/>
              </a:spcAft>
            </a:pPr>
            <a:endParaRPr lang="es-ES" sz="2856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" name="CuadroTexto 18"/>
          <p:cNvSpPr txBox="1"/>
          <p:nvPr/>
        </p:nvSpPr>
        <p:spPr>
          <a:xfrm>
            <a:off x="6727401" y="1628442"/>
            <a:ext cx="1511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Mexico</a:t>
            </a:r>
          </a:p>
        </p:txBody>
      </p:sp>
      <p:sp>
        <p:nvSpPr>
          <p:cNvPr id="30" name="CuadroTexto 19"/>
          <p:cNvSpPr txBox="1"/>
          <p:nvPr/>
        </p:nvSpPr>
        <p:spPr>
          <a:xfrm>
            <a:off x="6372201" y="2067694"/>
            <a:ext cx="2278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310942" indent="-310942">
              <a:buFont typeface="Arial" panose="020B060402020202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sz="1600" dirty="0"/>
              <a:t>Creation of internal trainers.</a:t>
            </a:r>
          </a:p>
          <a:p>
            <a:r>
              <a:rPr lang="en-GB" sz="1600" dirty="0"/>
              <a:t>Broadening of the dissemination /  safety contacts campaign.</a:t>
            </a:r>
          </a:p>
          <a:p>
            <a:r>
              <a:rPr lang="en-GB" sz="1600" dirty="0"/>
              <a:t>Creation of a list of accident hotspots in each project</a:t>
            </a:r>
          </a:p>
        </p:txBody>
      </p:sp>
      <p:sp>
        <p:nvSpPr>
          <p:cNvPr id="31" name="CuadroTexto 11"/>
          <p:cNvSpPr txBox="1"/>
          <p:nvPr/>
        </p:nvSpPr>
        <p:spPr>
          <a:xfrm>
            <a:off x="374133" y="980123"/>
            <a:ext cx="8374331" cy="439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62185" tIns="31093" rIns="62185" bIns="31093">
            <a:spAutoFit/>
          </a:bodyPr>
          <a:lstStyle>
            <a:defPPr>
              <a:defRPr lang="en-US"/>
            </a:defPPr>
            <a:lvl1pPr eaLnBrk="1" hangingPunct="1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  <a:defRPr sz="2600">
                <a:solidFill>
                  <a:srgbClr val="8080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2pPr>
            <a:lvl3pPr marL="11430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3pPr>
            <a:lvl4pPr marL="16002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4pPr>
            <a:lvl5pPr marL="20574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9pPr>
          </a:lstStyle>
          <a:p>
            <a:r>
              <a:rPr lang="en-GB" sz="2448" b="1" dirty="0">
                <a:solidFill>
                  <a:srgbClr val="FF0000"/>
                </a:solidFill>
              </a:rPr>
              <a:t>STATUS BY COUNTRY</a:t>
            </a:r>
          </a:p>
        </p:txBody>
      </p:sp>
    </p:spTree>
    <p:extLst>
      <p:ext uri="{BB962C8B-B14F-4D97-AF65-F5344CB8AC3E}">
        <p14:creationId xmlns:p14="http://schemas.microsoft.com/office/powerpoint/2010/main" val="294253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 bwMode="auto">
          <a:xfrm>
            <a:off x="5652036" y="51668"/>
            <a:ext cx="914328" cy="914328"/>
          </a:xfrm>
          <a:prstGeom prst="line">
            <a:avLst/>
          </a:prstGeom>
          <a:solidFill>
            <a:srgbClr val="FB00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CuadroTexto 7">
            <a:extLst>
              <a:ext uri="{FF2B5EF4-FFF2-40B4-BE49-F238E27FC236}">
                <a16:creationId xmlns:a16="http://schemas.microsoft.com/office/drawing/2014/main" id="{8128FE4F-6AFE-4079-B923-E95C81662E5A}"/>
              </a:ext>
            </a:extLst>
          </p:cNvPr>
          <p:cNvSpPr txBox="1"/>
          <p:nvPr/>
        </p:nvSpPr>
        <p:spPr bwMode="auto">
          <a:xfrm>
            <a:off x="72008" y="260830"/>
            <a:ext cx="3235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300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5</a:t>
            </a:r>
            <a:endParaRPr kumimoji="0" lang="es-ES" altLang="es-ES" sz="1200" i="0" u="none" strike="noStrike" kern="1200" cap="none" spc="300" normalizeH="0" baseline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ヒラギノ角ゴ ProN W3" charset="0"/>
              <a:cs typeface="Arial" pitchFamily="34" charset="0"/>
              <a:sym typeface="Gill Sans" charset="0"/>
            </a:endParaRPr>
          </a:p>
        </p:txBody>
      </p:sp>
      <p:sp>
        <p:nvSpPr>
          <p:cNvPr id="22" name="Rectángulo 8"/>
          <p:cNvSpPr/>
          <p:nvPr/>
        </p:nvSpPr>
        <p:spPr bwMode="auto">
          <a:xfrm>
            <a:off x="372591" y="1619597"/>
            <a:ext cx="2559373" cy="29110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62188" tIns="31094" rIns="62188" bIns="31094" numCol="1" rtlCol="0" anchor="t" anchorCtr="0" compatLnSpc="1">
            <a:prstTxWarp prst="textNoShape">
              <a:avLst/>
            </a:prstTxWarp>
          </a:bodyPr>
          <a:lstStyle/>
          <a:p>
            <a:pPr algn="ctr" defTabSz="621883" fontAlgn="base">
              <a:spcBef>
                <a:spcPct val="0"/>
              </a:spcBef>
              <a:spcAft>
                <a:spcPct val="0"/>
              </a:spcAft>
            </a:pPr>
            <a:endParaRPr lang="es-ES" sz="2856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Rectángulo 9"/>
          <p:cNvSpPr/>
          <p:nvPr/>
        </p:nvSpPr>
        <p:spPr>
          <a:xfrm>
            <a:off x="5551454" y="1249487"/>
            <a:ext cx="1665072" cy="81086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CuadroTexto 11"/>
          <p:cNvSpPr txBox="1"/>
          <p:nvPr/>
        </p:nvSpPr>
        <p:spPr>
          <a:xfrm>
            <a:off x="372591" y="977794"/>
            <a:ext cx="8374331" cy="439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62185" tIns="31093" rIns="62185" bIns="31093">
            <a:spAutoFit/>
          </a:bodyPr>
          <a:lstStyle>
            <a:defPPr>
              <a:defRPr lang="en-US"/>
            </a:defPPr>
            <a:lvl1pPr eaLnBrk="1" hangingPunct="1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  <a:defRPr sz="2600">
                <a:solidFill>
                  <a:srgbClr val="8080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2pPr>
            <a:lvl3pPr marL="11430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3pPr>
            <a:lvl4pPr marL="16002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4pPr>
            <a:lvl5pPr marL="2057400" indent="-228600"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673100" algn="l"/>
                <a:tab pos="990600" algn="l"/>
                <a:tab pos="1333500" algn="l"/>
                <a:tab pos="1663700" algn="l"/>
                <a:tab pos="1981200" algn="l"/>
                <a:tab pos="2324100" algn="l"/>
                <a:tab pos="2654300" algn="l"/>
                <a:tab pos="2997200" algn="l"/>
                <a:tab pos="3327400" algn="l"/>
                <a:tab pos="3670300" algn="l"/>
                <a:tab pos="3987800" algn="l"/>
                <a:tab pos="5207000" algn="l"/>
              </a:tabLst>
            </a:lvl9pPr>
          </a:lstStyle>
          <a:p>
            <a:r>
              <a:rPr lang="en-GB" sz="2448" b="1" dirty="0">
                <a:solidFill>
                  <a:srgbClr val="FF0000"/>
                </a:solidFill>
              </a:rPr>
              <a:t>STATUS BY COUNTRY</a:t>
            </a:r>
          </a:p>
        </p:txBody>
      </p:sp>
      <p:sp>
        <p:nvSpPr>
          <p:cNvPr id="25" name="CuadroTexto 12"/>
          <p:cNvSpPr txBox="1"/>
          <p:nvPr/>
        </p:nvSpPr>
        <p:spPr>
          <a:xfrm>
            <a:off x="875713" y="1630204"/>
            <a:ext cx="1511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Europe</a:t>
            </a:r>
          </a:p>
        </p:txBody>
      </p:sp>
      <p:sp>
        <p:nvSpPr>
          <p:cNvPr id="26" name="CuadroTexto 13"/>
          <p:cNvSpPr txBox="1"/>
          <p:nvPr/>
        </p:nvSpPr>
        <p:spPr>
          <a:xfrm>
            <a:off x="422867" y="2178707"/>
            <a:ext cx="2420941" cy="226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0942" indent="-310942"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Creation of country guide.</a:t>
            </a:r>
            <a:b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Awaiting publication.</a:t>
            </a:r>
          </a:p>
          <a:p>
            <a:pPr marL="310942" indent="-310942"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Preparation of Training Plan</a:t>
            </a:r>
          </a:p>
          <a:p>
            <a:pPr marL="310942" indent="-310942"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Preparation of communication campaign.</a:t>
            </a:r>
          </a:p>
        </p:txBody>
      </p:sp>
      <p:sp>
        <p:nvSpPr>
          <p:cNvPr id="27" name="Rectángulo 14"/>
          <p:cNvSpPr/>
          <p:nvPr/>
        </p:nvSpPr>
        <p:spPr bwMode="auto">
          <a:xfrm>
            <a:off x="3348710" y="1617835"/>
            <a:ext cx="2509097" cy="29110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62188" tIns="31094" rIns="62188" bIns="31094" numCol="1" rtlCol="0" anchor="t" anchorCtr="0" compatLnSpc="1">
            <a:prstTxWarp prst="textNoShape">
              <a:avLst/>
            </a:prstTxWarp>
          </a:bodyPr>
          <a:lstStyle/>
          <a:p>
            <a:pPr algn="ctr" defTabSz="621883" fontAlgn="base">
              <a:spcBef>
                <a:spcPct val="0"/>
              </a:spcBef>
              <a:spcAft>
                <a:spcPct val="0"/>
              </a:spcAft>
            </a:pPr>
            <a:endParaRPr lang="es-ES" sz="2856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" name="CuadroTexto 15"/>
          <p:cNvSpPr txBox="1"/>
          <p:nvPr/>
        </p:nvSpPr>
        <p:spPr>
          <a:xfrm>
            <a:off x="3801556" y="1628442"/>
            <a:ext cx="1511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South Africa</a:t>
            </a:r>
          </a:p>
        </p:txBody>
      </p:sp>
      <p:sp>
        <p:nvSpPr>
          <p:cNvPr id="29" name="CuadroTexto 16"/>
          <p:cNvSpPr txBox="1"/>
          <p:nvPr/>
        </p:nvSpPr>
        <p:spPr>
          <a:xfrm>
            <a:off x="3410381" y="2189256"/>
            <a:ext cx="2385756" cy="199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0942" indent="-310942"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Drafting of country guide.</a:t>
            </a:r>
          </a:p>
          <a:p>
            <a:pPr marL="310942" indent="-310942"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Implementation of the Review Check List.</a:t>
            </a:r>
          </a:p>
          <a:p>
            <a:pPr marL="310942" indent="-310942"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Preparation of communication campaign.</a:t>
            </a:r>
          </a:p>
        </p:txBody>
      </p:sp>
      <p:sp>
        <p:nvSpPr>
          <p:cNvPr id="30" name="Rectángulo 17"/>
          <p:cNvSpPr/>
          <p:nvPr/>
        </p:nvSpPr>
        <p:spPr bwMode="auto">
          <a:xfrm>
            <a:off x="6274555" y="1617835"/>
            <a:ext cx="2472367" cy="29110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62188" tIns="31094" rIns="62188" bIns="31094" numCol="1" rtlCol="0" anchor="t" anchorCtr="0" compatLnSpc="1">
            <a:prstTxWarp prst="textNoShape">
              <a:avLst/>
            </a:prstTxWarp>
          </a:bodyPr>
          <a:lstStyle/>
          <a:p>
            <a:pPr algn="ctr" defTabSz="621883" fontAlgn="base">
              <a:spcBef>
                <a:spcPct val="0"/>
              </a:spcBef>
              <a:spcAft>
                <a:spcPct val="0"/>
              </a:spcAft>
            </a:pPr>
            <a:endParaRPr lang="es-ES" sz="2856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1" name="CuadroTexto 18"/>
          <p:cNvSpPr txBox="1"/>
          <p:nvPr/>
        </p:nvSpPr>
        <p:spPr>
          <a:xfrm>
            <a:off x="6727401" y="1628442"/>
            <a:ext cx="1511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Australia</a:t>
            </a:r>
          </a:p>
        </p:txBody>
      </p:sp>
      <p:sp>
        <p:nvSpPr>
          <p:cNvPr id="32" name="CuadroTexto 19"/>
          <p:cNvSpPr txBox="1"/>
          <p:nvPr/>
        </p:nvSpPr>
        <p:spPr>
          <a:xfrm>
            <a:off x="6383990" y="2176945"/>
            <a:ext cx="2292466" cy="226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0942" indent="-310942"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Publication of  country guide.</a:t>
            </a:r>
          </a:p>
          <a:p>
            <a:pPr marL="310942" indent="-310942"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Drive Safe dissemination campaign launched.</a:t>
            </a:r>
          </a:p>
          <a:p>
            <a:pPr marL="310942" indent="-310942"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O&amp;M personnel information/training </a:t>
            </a:r>
          </a:p>
          <a:p>
            <a:endParaRPr lang="es-ES_tradnl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3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 bwMode="auto">
          <a:xfrm>
            <a:off x="5652036" y="51668"/>
            <a:ext cx="914328" cy="914328"/>
          </a:xfrm>
          <a:prstGeom prst="line">
            <a:avLst/>
          </a:prstGeom>
          <a:solidFill>
            <a:srgbClr val="FB00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1" name="CuadroTexto 50"/>
          <p:cNvSpPr txBox="1"/>
          <p:nvPr/>
        </p:nvSpPr>
        <p:spPr>
          <a:xfrm>
            <a:off x="517876" y="78949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400" b="1" dirty="0">
                <a:solidFill>
                  <a:srgbClr val="FF0000"/>
                </a:solidFill>
                <a:latin typeface="Calibri Light" panose="020F0302020204030204" pitchFamily="34" charset="0"/>
                <a:ea typeface="ヒラギノ角ゴ ProN W3" charset="0"/>
                <a:cs typeface="Calibri Light" panose="020F0302020204030204" pitchFamily="34" charset="0"/>
              </a:rPr>
              <a:t>PLANNING SPAIN </a:t>
            </a:r>
            <a:r>
              <a:rPr lang="en-GB" sz="1400" b="1" dirty="0" smtClean="0">
                <a:solidFill>
                  <a:srgbClr val="FF0000"/>
                </a:solidFill>
                <a:latin typeface="Calibri Light" panose="020F0302020204030204" pitchFamily="34" charset="0"/>
                <a:ea typeface="ヒラギノ角ゴ ProN W3" charset="0"/>
                <a:cs typeface="Calibri Light" panose="020F0302020204030204" pitchFamily="34" charset="0"/>
              </a:rPr>
              <a:t>2022 </a:t>
            </a:r>
            <a:endParaRPr lang="en-GB" sz="1400" b="1" dirty="0">
              <a:solidFill>
                <a:srgbClr val="FF0000"/>
              </a:solidFill>
              <a:latin typeface="Calibri Light" panose="020F0302020204030204" pitchFamily="34" charset="0"/>
              <a:ea typeface="ヒラギノ角ゴ ProN W3" charset="0"/>
              <a:cs typeface="Calibri Light" panose="020F0302020204030204" pitchFamily="34" charset="0"/>
            </a:endParaRPr>
          </a:p>
        </p:txBody>
      </p:sp>
      <p:sp>
        <p:nvSpPr>
          <p:cNvPr id="6" name="CuadroTexto 7">
            <a:extLst>
              <a:ext uri="{FF2B5EF4-FFF2-40B4-BE49-F238E27FC236}">
                <a16:creationId xmlns:a16="http://schemas.microsoft.com/office/drawing/2014/main" id="{8128FE4F-6AFE-4079-B923-E95C81662E5A}"/>
              </a:ext>
            </a:extLst>
          </p:cNvPr>
          <p:cNvSpPr txBox="1"/>
          <p:nvPr/>
        </p:nvSpPr>
        <p:spPr bwMode="auto">
          <a:xfrm>
            <a:off x="72008" y="260830"/>
            <a:ext cx="3235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300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6</a:t>
            </a:r>
            <a:endParaRPr kumimoji="0" lang="es-ES" altLang="es-ES" sz="1200" i="0" u="none" strike="noStrike" kern="1200" cap="none" spc="300" normalizeH="0" baseline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ヒラギノ角ゴ ProN W3" charset="0"/>
              <a:cs typeface="Arial" pitchFamily="34" charset="0"/>
              <a:sym typeface="Gill Sans" charset="0"/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41155"/>
              </p:ext>
            </p:extLst>
          </p:nvPr>
        </p:nvGraphicFramePr>
        <p:xfrm>
          <a:off x="611560" y="1121714"/>
          <a:ext cx="7490298" cy="3764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4" imgW="10424230" imgH="5234940" progId="Excel.Sheet.12">
                  <p:embed/>
                </p:oleObj>
              </mc:Choice>
              <mc:Fallback>
                <p:oleObj name="Worksheet" r:id="rId4" imgW="10424230" imgH="52349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121714"/>
                        <a:ext cx="7490298" cy="3764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137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 bwMode="auto">
          <a:xfrm>
            <a:off x="5652036" y="51668"/>
            <a:ext cx="914328" cy="914328"/>
          </a:xfrm>
          <a:prstGeom prst="line">
            <a:avLst/>
          </a:prstGeom>
          <a:solidFill>
            <a:srgbClr val="FB00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1" name="CuadroTexto 50"/>
          <p:cNvSpPr txBox="1"/>
          <p:nvPr/>
        </p:nvSpPr>
        <p:spPr>
          <a:xfrm>
            <a:off x="517876" y="78949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400" b="1" dirty="0">
                <a:solidFill>
                  <a:srgbClr val="FF0000"/>
                </a:solidFill>
                <a:latin typeface="Calibri Light" panose="020F0302020204030204" pitchFamily="34" charset="0"/>
                <a:ea typeface="ヒラギノ角ゴ ProN W3" charset="0"/>
                <a:cs typeface="Calibri Light" panose="020F0302020204030204" pitchFamily="34" charset="0"/>
              </a:rPr>
              <a:t>PLANNING </a:t>
            </a:r>
            <a:r>
              <a:rPr lang="en-GB" sz="1400" b="1" dirty="0" smtClean="0">
                <a:solidFill>
                  <a:srgbClr val="FF0000"/>
                </a:solidFill>
                <a:latin typeface="Calibri Light" panose="020F0302020204030204" pitchFamily="34" charset="0"/>
                <a:ea typeface="ヒラギノ角ゴ ProN W3" charset="0"/>
                <a:cs typeface="Calibri Light" panose="020F0302020204030204" pitchFamily="34" charset="0"/>
              </a:rPr>
              <a:t>EUROPE </a:t>
            </a:r>
            <a:endParaRPr lang="en-GB" sz="1400" b="1" dirty="0">
              <a:solidFill>
                <a:srgbClr val="FF0000"/>
              </a:solidFill>
              <a:latin typeface="Calibri Light" panose="020F0302020204030204" pitchFamily="34" charset="0"/>
              <a:ea typeface="ヒラギノ角ゴ ProN W3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56279"/>
              </p:ext>
            </p:extLst>
          </p:nvPr>
        </p:nvGraphicFramePr>
        <p:xfrm>
          <a:off x="517882" y="1267488"/>
          <a:ext cx="8230581" cy="3520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6686">
                  <a:extLst>
                    <a:ext uri="{9D8B030D-6E8A-4147-A177-3AD203B41FA5}">
                      <a16:colId xmlns:a16="http://schemas.microsoft.com/office/drawing/2014/main" val="753893211"/>
                    </a:ext>
                  </a:extLst>
                </a:gridCol>
                <a:gridCol w="301919">
                  <a:extLst>
                    <a:ext uri="{9D8B030D-6E8A-4147-A177-3AD203B41FA5}">
                      <a16:colId xmlns:a16="http://schemas.microsoft.com/office/drawing/2014/main" val="3477696755"/>
                    </a:ext>
                  </a:extLst>
                </a:gridCol>
                <a:gridCol w="301919">
                  <a:extLst>
                    <a:ext uri="{9D8B030D-6E8A-4147-A177-3AD203B41FA5}">
                      <a16:colId xmlns:a16="http://schemas.microsoft.com/office/drawing/2014/main" val="2232216381"/>
                    </a:ext>
                  </a:extLst>
                </a:gridCol>
                <a:gridCol w="301919">
                  <a:extLst>
                    <a:ext uri="{9D8B030D-6E8A-4147-A177-3AD203B41FA5}">
                      <a16:colId xmlns:a16="http://schemas.microsoft.com/office/drawing/2014/main" val="3264529537"/>
                    </a:ext>
                  </a:extLst>
                </a:gridCol>
                <a:gridCol w="301919">
                  <a:extLst>
                    <a:ext uri="{9D8B030D-6E8A-4147-A177-3AD203B41FA5}">
                      <a16:colId xmlns:a16="http://schemas.microsoft.com/office/drawing/2014/main" val="310844977"/>
                    </a:ext>
                  </a:extLst>
                </a:gridCol>
                <a:gridCol w="301919">
                  <a:extLst>
                    <a:ext uri="{9D8B030D-6E8A-4147-A177-3AD203B41FA5}">
                      <a16:colId xmlns:a16="http://schemas.microsoft.com/office/drawing/2014/main" val="3109604362"/>
                    </a:ext>
                  </a:extLst>
                </a:gridCol>
                <a:gridCol w="301919">
                  <a:extLst>
                    <a:ext uri="{9D8B030D-6E8A-4147-A177-3AD203B41FA5}">
                      <a16:colId xmlns:a16="http://schemas.microsoft.com/office/drawing/2014/main" val="2099802648"/>
                    </a:ext>
                  </a:extLst>
                </a:gridCol>
                <a:gridCol w="301919">
                  <a:extLst>
                    <a:ext uri="{9D8B030D-6E8A-4147-A177-3AD203B41FA5}">
                      <a16:colId xmlns:a16="http://schemas.microsoft.com/office/drawing/2014/main" val="29189616"/>
                    </a:ext>
                  </a:extLst>
                </a:gridCol>
                <a:gridCol w="301919">
                  <a:extLst>
                    <a:ext uri="{9D8B030D-6E8A-4147-A177-3AD203B41FA5}">
                      <a16:colId xmlns:a16="http://schemas.microsoft.com/office/drawing/2014/main" val="3202754965"/>
                    </a:ext>
                  </a:extLst>
                </a:gridCol>
                <a:gridCol w="301919">
                  <a:extLst>
                    <a:ext uri="{9D8B030D-6E8A-4147-A177-3AD203B41FA5}">
                      <a16:colId xmlns:a16="http://schemas.microsoft.com/office/drawing/2014/main" val="64102925"/>
                    </a:ext>
                  </a:extLst>
                </a:gridCol>
                <a:gridCol w="301919">
                  <a:extLst>
                    <a:ext uri="{9D8B030D-6E8A-4147-A177-3AD203B41FA5}">
                      <a16:colId xmlns:a16="http://schemas.microsoft.com/office/drawing/2014/main" val="2375577908"/>
                    </a:ext>
                  </a:extLst>
                </a:gridCol>
                <a:gridCol w="301919">
                  <a:extLst>
                    <a:ext uri="{9D8B030D-6E8A-4147-A177-3AD203B41FA5}">
                      <a16:colId xmlns:a16="http://schemas.microsoft.com/office/drawing/2014/main" val="2764778990"/>
                    </a:ext>
                  </a:extLst>
                </a:gridCol>
                <a:gridCol w="301919">
                  <a:extLst>
                    <a:ext uri="{9D8B030D-6E8A-4147-A177-3AD203B41FA5}">
                      <a16:colId xmlns:a16="http://schemas.microsoft.com/office/drawing/2014/main" val="2592959048"/>
                    </a:ext>
                  </a:extLst>
                </a:gridCol>
                <a:gridCol w="1640867">
                  <a:extLst>
                    <a:ext uri="{9D8B030D-6E8A-4147-A177-3AD203B41FA5}">
                      <a16:colId xmlns:a16="http://schemas.microsoft.com/office/drawing/2014/main" val="3345988301"/>
                    </a:ext>
                  </a:extLst>
                </a:gridCol>
              </a:tblGrid>
              <a:tr h="268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QSE&amp;S KPI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gen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feb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mar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apr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mag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giu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 err="1">
                          <a:effectLst/>
                        </a:rPr>
                        <a:t>lug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ago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set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ott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nov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dic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C O M </a:t>
                      </a:r>
                      <a:r>
                        <a:rPr lang="es-ES" sz="900" dirty="0" err="1">
                          <a:effectLst/>
                        </a:rPr>
                        <a:t>M</a:t>
                      </a:r>
                      <a:r>
                        <a:rPr lang="es-ES" sz="900" dirty="0">
                          <a:effectLst/>
                        </a:rPr>
                        <a:t> E N T S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extLst>
                  <a:ext uri="{0D108BD9-81ED-4DB2-BD59-A6C34878D82A}">
                    <a16:rowId xmlns:a16="http://schemas.microsoft.com/office/drawing/2014/main" val="2936155826"/>
                  </a:ext>
                </a:extLst>
              </a:tr>
              <a:tr h="64521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DRIVE SAFE: To </a:t>
                      </a:r>
                      <a:r>
                        <a:rPr lang="es-ES" sz="900" dirty="0" err="1">
                          <a:effectLst/>
                        </a:rPr>
                        <a:t>follow</a:t>
                      </a:r>
                      <a:r>
                        <a:rPr lang="es-ES" sz="900" dirty="0">
                          <a:effectLst/>
                        </a:rPr>
                        <a:t> up in MX, CH and SP. </a:t>
                      </a:r>
                      <a:r>
                        <a:rPr lang="es-ES" sz="900" dirty="0" err="1">
                          <a:effectLst/>
                        </a:rPr>
                        <a:t>Deploy</a:t>
                      </a:r>
                      <a:r>
                        <a:rPr lang="es-ES" sz="900" dirty="0">
                          <a:effectLst/>
                        </a:rPr>
                        <a:t> in AU, EU, ZA 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0%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10%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20%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30%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40%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50%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60%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60%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70%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80%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90%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100%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 err="1">
                          <a:effectLst/>
                        </a:rPr>
                        <a:t>Elaborate</a:t>
                      </a:r>
                      <a:r>
                        <a:rPr lang="es-ES" sz="900" dirty="0">
                          <a:effectLst/>
                        </a:rPr>
                        <a:t> Local </a:t>
                      </a:r>
                      <a:r>
                        <a:rPr lang="es-ES" sz="900" dirty="0" err="1">
                          <a:effectLst/>
                        </a:rPr>
                        <a:t>Instruction</a:t>
                      </a:r>
                      <a:r>
                        <a:rPr lang="es-ES" sz="900" dirty="0">
                          <a:effectLst/>
                        </a:rPr>
                        <a:t> (20%)</a:t>
                      </a:r>
                      <a:br>
                        <a:rPr lang="es-ES" sz="900" dirty="0">
                          <a:effectLst/>
                        </a:rPr>
                      </a:br>
                      <a:r>
                        <a:rPr lang="es-ES" sz="900" dirty="0" err="1">
                          <a:effectLst/>
                        </a:rPr>
                        <a:t>Definition</a:t>
                      </a:r>
                      <a:r>
                        <a:rPr lang="es-ES" sz="900" dirty="0">
                          <a:effectLst/>
                        </a:rPr>
                        <a:t> of </a:t>
                      </a:r>
                      <a:r>
                        <a:rPr lang="es-ES" sz="900" dirty="0" err="1">
                          <a:effectLst/>
                        </a:rPr>
                        <a:t>requirements</a:t>
                      </a:r>
                      <a:r>
                        <a:rPr lang="es-ES" sz="900" dirty="0">
                          <a:effectLst/>
                        </a:rPr>
                        <a:t> and </a:t>
                      </a:r>
                      <a:r>
                        <a:rPr lang="es-ES" sz="900" dirty="0" err="1">
                          <a:effectLst/>
                        </a:rPr>
                        <a:t>classification</a:t>
                      </a:r>
                      <a:r>
                        <a:rPr lang="es-ES" sz="900" dirty="0">
                          <a:effectLst/>
                        </a:rPr>
                        <a:t> of </a:t>
                      </a:r>
                      <a:r>
                        <a:rPr lang="es-ES" sz="900" dirty="0" err="1">
                          <a:effectLst/>
                        </a:rPr>
                        <a:t>the</a:t>
                      </a:r>
                      <a:r>
                        <a:rPr lang="es-ES" sz="900" dirty="0">
                          <a:effectLst/>
                        </a:rPr>
                        <a:t> </a:t>
                      </a:r>
                      <a:r>
                        <a:rPr lang="es-ES" sz="900" dirty="0" err="1">
                          <a:effectLst/>
                        </a:rPr>
                        <a:t>installations</a:t>
                      </a:r>
                      <a:r>
                        <a:rPr lang="es-ES" sz="900" dirty="0">
                          <a:effectLst/>
                        </a:rPr>
                        <a:t> (10%)</a:t>
                      </a:r>
                      <a:br>
                        <a:rPr lang="es-ES" sz="900" dirty="0">
                          <a:effectLst/>
                        </a:rPr>
                      </a:br>
                      <a:r>
                        <a:rPr lang="es-ES" sz="900" dirty="0">
                          <a:effectLst/>
                        </a:rPr>
                        <a:t>Basic Drive Safety </a:t>
                      </a:r>
                      <a:r>
                        <a:rPr lang="es-ES" sz="900" dirty="0" err="1">
                          <a:effectLst/>
                        </a:rPr>
                        <a:t>Requirements</a:t>
                      </a:r>
                      <a:r>
                        <a:rPr lang="es-ES" sz="900" dirty="0">
                          <a:effectLst/>
                        </a:rPr>
                        <a:t> </a:t>
                      </a:r>
                      <a:r>
                        <a:rPr lang="es-ES" sz="900" dirty="0" err="1">
                          <a:effectLst/>
                        </a:rPr>
                        <a:t>implementation</a:t>
                      </a:r>
                      <a:r>
                        <a:rPr lang="es-ES" sz="900" dirty="0">
                          <a:effectLst/>
                        </a:rPr>
                        <a:t> 20%</a:t>
                      </a:r>
                      <a:br>
                        <a:rPr lang="es-ES" sz="900" dirty="0">
                          <a:effectLst/>
                        </a:rPr>
                      </a:br>
                      <a:r>
                        <a:rPr lang="es-ES" sz="900" dirty="0" err="1">
                          <a:effectLst/>
                        </a:rPr>
                        <a:t>Campaign</a:t>
                      </a:r>
                      <a:r>
                        <a:rPr lang="es-ES" sz="900" dirty="0">
                          <a:effectLst/>
                        </a:rPr>
                        <a:t> </a:t>
                      </a:r>
                      <a:r>
                        <a:rPr lang="es-ES" sz="900" dirty="0" err="1">
                          <a:effectLst/>
                        </a:rPr>
                        <a:t>on</a:t>
                      </a:r>
                      <a:r>
                        <a:rPr lang="es-ES" sz="900" dirty="0">
                          <a:effectLst/>
                        </a:rPr>
                        <a:t> SAFE DRIVING 10% </a:t>
                      </a:r>
                      <a:br>
                        <a:rPr lang="es-ES" sz="900" dirty="0">
                          <a:effectLst/>
                        </a:rPr>
                      </a:br>
                      <a:r>
                        <a:rPr lang="es-ES" sz="900" dirty="0" err="1">
                          <a:effectLst/>
                        </a:rPr>
                        <a:t>Requirements</a:t>
                      </a:r>
                      <a:r>
                        <a:rPr lang="es-ES" sz="900" dirty="0">
                          <a:effectLst/>
                        </a:rPr>
                        <a:t> of </a:t>
                      </a:r>
                      <a:r>
                        <a:rPr lang="es-ES" sz="900" dirty="0" err="1">
                          <a:effectLst/>
                        </a:rPr>
                        <a:t>vehicles</a:t>
                      </a:r>
                      <a:r>
                        <a:rPr lang="es-ES" sz="900" dirty="0">
                          <a:effectLst/>
                        </a:rPr>
                        <a:t> </a:t>
                      </a:r>
                      <a:r>
                        <a:rPr lang="es-ES" sz="900" dirty="0" err="1">
                          <a:effectLst/>
                        </a:rPr>
                        <a:t>Implementation</a:t>
                      </a:r>
                      <a:r>
                        <a:rPr lang="es-ES" sz="900" dirty="0">
                          <a:effectLst/>
                        </a:rPr>
                        <a:t> (</a:t>
                      </a:r>
                      <a:r>
                        <a:rPr lang="es-ES" sz="900" dirty="0" err="1">
                          <a:effectLst/>
                        </a:rPr>
                        <a:t>By</a:t>
                      </a:r>
                      <a:r>
                        <a:rPr lang="es-ES" sz="900" dirty="0">
                          <a:effectLst/>
                        </a:rPr>
                        <a:t> June 2023)20%</a:t>
                      </a:r>
                      <a:br>
                        <a:rPr lang="es-ES" sz="900" dirty="0">
                          <a:effectLst/>
                        </a:rPr>
                      </a:br>
                      <a:r>
                        <a:rPr lang="es-ES" sz="900" dirty="0" err="1">
                          <a:effectLst/>
                        </a:rPr>
                        <a:t>Requirement</a:t>
                      </a:r>
                      <a:r>
                        <a:rPr lang="es-ES" sz="900" dirty="0">
                          <a:effectLst/>
                        </a:rPr>
                        <a:t> </a:t>
                      </a:r>
                      <a:r>
                        <a:rPr lang="es-ES" sz="900" dirty="0" err="1">
                          <a:effectLst/>
                        </a:rPr>
                        <a:t>or</a:t>
                      </a:r>
                      <a:r>
                        <a:rPr lang="es-ES" sz="900" dirty="0">
                          <a:effectLst/>
                        </a:rPr>
                        <a:t> drivers </a:t>
                      </a:r>
                      <a:r>
                        <a:rPr lang="es-ES" sz="900" dirty="0" err="1">
                          <a:effectLst/>
                        </a:rPr>
                        <a:t>Implementation</a:t>
                      </a:r>
                      <a:r>
                        <a:rPr lang="es-ES" sz="900" dirty="0">
                          <a:effectLst/>
                        </a:rPr>
                        <a:t> - training (</a:t>
                      </a:r>
                      <a:r>
                        <a:rPr lang="es-ES" sz="900" dirty="0" err="1">
                          <a:effectLst/>
                        </a:rPr>
                        <a:t>By</a:t>
                      </a:r>
                      <a:r>
                        <a:rPr lang="es-ES" sz="900" dirty="0">
                          <a:effectLst/>
                        </a:rPr>
                        <a:t> June 2023) 20%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extLst>
                  <a:ext uri="{0D108BD9-81ED-4DB2-BD59-A6C34878D82A}">
                    <a16:rowId xmlns:a16="http://schemas.microsoft.com/office/drawing/2014/main" val="1371451889"/>
                  </a:ext>
                </a:extLst>
              </a:tr>
              <a:tr h="15225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</a:rPr>
                        <a:t>0%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smtClean="0">
                          <a:effectLst/>
                        </a:rPr>
                        <a:t>5%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smtClean="0">
                          <a:effectLst/>
                        </a:rPr>
                        <a:t>8%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</a:rPr>
                        <a:t>25% 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9645"/>
                  </a:ext>
                </a:extLst>
              </a:tr>
              <a:tr h="270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DRIVE SAFE: ITALIA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0%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5%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10%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</a:rPr>
                        <a:t>25%</a:t>
                      </a: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extLst>
                  <a:ext uri="{0D108BD9-81ED-4DB2-BD59-A6C34878D82A}">
                    <a16:rowId xmlns:a16="http://schemas.microsoft.com/office/drawing/2014/main" val="682500954"/>
                  </a:ext>
                </a:extLst>
              </a:tr>
              <a:tr h="270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DRIVE SAFE: POLAND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0%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5%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5%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</a:rPr>
                        <a:t>25</a:t>
                      </a:r>
                      <a:r>
                        <a:rPr lang="es-ES" sz="900" dirty="0">
                          <a:effectLst/>
                        </a:rPr>
                        <a:t> %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extLst>
                  <a:ext uri="{0D108BD9-81ED-4DB2-BD59-A6C34878D82A}">
                    <a16:rowId xmlns:a16="http://schemas.microsoft.com/office/drawing/2014/main" val="3550613647"/>
                  </a:ext>
                </a:extLst>
              </a:tr>
              <a:tr h="270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DRIVE SAFE: PORTUGAL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0%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5%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10%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r>
                        <a:rPr lang="es-ES" sz="900" dirty="0" smtClean="0">
                          <a:effectLst/>
                        </a:rPr>
                        <a:t>20%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extLst>
                  <a:ext uri="{0D108BD9-81ED-4DB2-BD59-A6C34878D82A}">
                    <a16:rowId xmlns:a16="http://schemas.microsoft.com/office/drawing/2014/main" val="213233697"/>
                  </a:ext>
                </a:extLst>
              </a:tr>
              <a:tr h="270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DRIVE SAFE: CROATIA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0%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5%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10%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r>
                        <a:rPr lang="es-ES" sz="900" dirty="0" smtClean="0">
                          <a:effectLst/>
                        </a:rPr>
                        <a:t>25%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18" marR="28718" marT="0" marB="0" anchor="ctr"/>
                </a:tc>
                <a:extLst>
                  <a:ext uri="{0D108BD9-81ED-4DB2-BD59-A6C34878D82A}">
                    <a16:rowId xmlns:a16="http://schemas.microsoft.com/office/drawing/2014/main" val="3245942311"/>
                  </a:ext>
                </a:extLst>
              </a:tr>
            </a:tbl>
          </a:graphicData>
        </a:graphic>
      </p:graphicFrame>
      <p:sp>
        <p:nvSpPr>
          <p:cNvPr id="6" name="CuadroTexto 7">
            <a:extLst>
              <a:ext uri="{FF2B5EF4-FFF2-40B4-BE49-F238E27FC236}">
                <a16:creationId xmlns:a16="http://schemas.microsoft.com/office/drawing/2014/main" id="{8128FE4F-6AFE-4079-B923-E95C81662E5A}"/>
              </a:ext>
            </a:extLst>
          </p:cNvPr>
          <p:cNvSpPr txBox="1"/>
          <p:nvPr/>
        </p:nvSpPr>
        <p:spPr bwMode="auto">
          <a:xfrm>
            <a:off x="72008" y="260830"/>
            <a:ext cx="3235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1200" spc="300" dirty="0">
                <a:solidFill>
                  <a:srgbClr val="003399"/>
                </a:solidFill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7</a:t>
            </a:r>
            <a:endParaRPr kumimoji="0" lang="es-ES" altLang="es-ES" sz="1200" i="0" u="none" strike="noStrike" kern="1200" cap="none" spc="300" normalizeH="0" baseline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ヒラギノ角ゴ ProN W3" charset="0"/>
              <a:cs typeface="Arial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5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nada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B0007"/>
      </a:accent1>
      <a:accent2>
        <a:srgbClr val="333399"/>
      </a:accent2>
      <a:accent3>
        <a:srgbClr val="FFFFFF"/>
      </a:accent3>
      <a:accent4>
        <a:srgbClr val="000000"/>
      </a:accent4>
      <a:accent5>
        <a:srgbClr val="FD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B0007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B0007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na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i9_Storm">
      <a:dk1>
        <a:srgbClr val="57565A"/>
      </a:dk1>
      <a:lt1>
        <a:sysClr val="window" lastClr="FFFFFF"/>
      </a:lt1>
      <a:dk2>
        <a:srgbClr val="193441"/>
      </a:dk2>
      <a:lt2>
        <a:srgbClr val="2C4A58"/>
      </a:lt2>
      <a:accent1>
        <a:srgbClr val="97AEA0"/>
      </a:accent1>
      <a:accent2>
        <a:srgbClr val="7D9892"/>
      </a:accent2>
      <a:accent3>
        <a:srgbClr val="688687"/>
      </a:accent3>
      <a:accent4>
        <a:srgbClr val="53737B"/>
      </a:accent4>
      <a:accent5>
        <a:srgbClr val="496A75"/>
      </a:accent5>
      <a:accent6>
        <a:srgbClr val="3E606F"/>
      </a:accent6>
      <a:hlink>
        <a:srgbClr val="2F8299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87277460F24494E9508349ADEB2C326" ma:contentTypeVersion="0" ma:contentTypeDescription="Crear nuevo documento." ma:contentTypeScope="" ma:versionID="1572a8d7b46a5906242054132bc6048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3853D8-565C-4737-9919-2F967575FCE5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2611932-1C9E-41F3-9E79-00597FBFD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A15B504-CE16-46FE-A13C-1D9D428044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18414</TotalTime>
  <Words>1454</Words>
  <Application>Microsoft Office PowerPoint</Application>
  <PresentationFormat>Presentación en pantalla (16:9)</PresentationFormat>
  <Paragraphs>717</Paragraphs>
  <Slides>23</Slides>
  <Notes>23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Gill Sans</vt:lpstr>
      <vt:lpstr>ITC Avant Garde Std Demi</vt:lpstr>
      <vt:lpstr>Open Sans</vt:lpstr>
      <vt:lpstr>Open Sans Light</vt:lpstr>
      <vt:lpstr>Wingdings</vt:lpstr>
      <vt:lpstr>ヒラギノ角ゴ ProN W3</vt:lpstr>
      <vt:lpstr>4_nada</vt:lpstr>
      <vt:lpstr>2_Office Theme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Acciona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Palomino Biezma, Ignacio</dc:creator>
  <cp:lastModifiedBy>Luis Garcia Garrido</cp:lastModifiedBy>
  <cp:revision>1372</cp:revision>
  <cp:lastPrinted>2019-04-25T15:59:26Z</cp:lastPrinted>
  <dcterms:created xsi:type="dcterms:W3CDTF">2016-07-13T07:42:42Z</dcterms:created>
  <dcterms:modified xsi:type="dcterms:W3CDTF">2022-06-06T05:56:16Z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0x010100887277460F24494E9508349ADEB2C326</vt:lpwstr>
  </property>
</Properties>
</file>